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318" r:id="rId10"/>
    <p:sldId id="319" r:id="rId11"/>
    <p:sldId id="320" r:id="rId12"/>
    <p:sldId id="321" r:id="rId13"/>
    <p:sldId id="322" r:id="rId14"/>
    <p:sldId id="323" r:id="rId15"/>
    <p:sldId id="314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skan peerzade" initials="Mp" lastIdx="1" clrIdx="0">
    <p:extLst>
      <p:ext uri="{19B8F6BF-5375-455C-9EA6-DF929625EA0E}">
        <p15:presenceInfo xmlns:p15="http://schemas.microsoft.com/office/powerpoint/2012/main" userId="2616a9e3405e8d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05" autoAdjust="0"/>
  </p:normalViewPr>
  <p:slideViewPr>
    <p:cSldViewPr snapToGrid="0">
      <p:cViewPr varScale="1">
        <p:scale>
          <a:sx n="67" d="100"/>
          <a:sy n="67" d="100"/>
        </p:scale>
        <p:origin x="858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1/31/2025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1810-C3F6-7CD4-197D-411D399E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F9452F-021B-E642-D09F-EEA3E29DB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4ADE3-4349-1E30-F48D-4BB782327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806C4-DDCC-DF78-D9A9-822E14061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256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F2BE0-4D41-90AD-03F8-99C4E162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4F2FF-CE2F-610B-A5B7-19024315F4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2C581C-E275-867C-B614-0E8E30941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06BC-73CF-2ADB-382F-8D3410EE4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9300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DD92A-BF47-C124-5F54-81C7F1E6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989AB1-ED7A-80C8-F37F-90B9B2AE7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E0484A-1B81-7C4E-D8CD-1D08AA5F6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923A-01E0-ABF6-8C12-A9CB99D02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027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0482-4312-1373-CBF7-09914E8A0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FACA38-79A1-7686-FFB1-288D0564A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09499-9359-F939-ECC1-9F144FA4C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CB48-CA04-E6BB-901C-C0E7D860C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527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EEBBF-EF13-D813-2229-05C506C93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0B8A2-69A5-0600-23DD-3E22AD401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D295C-9F61-530F-3C6F-832B3CFC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FB6C-2411-7A44-A231-53B1D8D58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50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8736E-0E31-94F9-A863-414A24B9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23FFA-8F2B-4C6E-F757-D60448F692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814290-03BB-BAED-7C80-ABB9AD96F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76818-47BA-2E5F-2F35-577FB4030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36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C1BE9-E371-E5B3-E8C9-43B85516E3A9}"/>
              </a:ext>
            </a:extLst>
          </p:cNvPr>
          <p:cNvSpPr txBox="1"/>
          <p:nvPr/>
        </p:nvSpPr>
        <p:spPr>
          <a:xfrm>
            <a:off x="114301" y="2397948"/>
            <a:ext cx="112156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ANUDIP DAP BATCH- DAP-D0293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MUSKAN PEERZADE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“UDEMY COURSES DATA ANALYSIS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 Mrs. LEKSHMY MENON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31/01/2025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56222-C2D2-7B80-C020-F0F81585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5CAC7E6-F5A0-9880-2617-451E580B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27" y="1581150"/>
            <a:ext cx="7534656" cy="914400"/>
          </a:xfrm>
        </p:spPr>
        <p:txBody>
          <a:bodyPr/>
          <a:lstStyle/>
          <a:p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CDC113-B64B-8BC3-881F-CB27AB534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9450" y="5694066"/>
            <a:ext cx="661416" cy="895899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18A45-97D8-8B45-D40B-FDD37EFE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663" y="1252537"/>
            <a:ext cx="6594041" cy="519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1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8F898-0D67-CDBB-BD44-EE7DB5CC6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F6CA5B0-F254-0005-3F35-4745A66C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89" y="1795462"/>
            <a:ext cx="4322266" cy="308610"/>
          </a:xfrm>
        </p:spPr>
        <p:txBody>
          <a:bodyPr/>
          <a:lstStyle/>
          <a:p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7532E-FA08-8381-9001-6E1992A9AD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39450" y="5694066"/>
            <a:ext cx="661416" cy="895899"/>
          </a:xfrm>
        </p:spPr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30B568A3-81F6-F8DB-29B4-2857ED4F6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9" y="1428124"/>
            <a:ext cx="6161871" cy="445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7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1"/>
            <a:ext cx="10439401" cy="38404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and Business Finance dominate as top subjects.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courses are more popular.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reviews correlate with higher enrollments.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student demographics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course completion rates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5162" y="5641952"/>
            <a:ext cx="661416" cy="895899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Muskan Peerzade</a:t>
            </a:r>
          </a:p>
          <a:p>
            <a:r>
              <a:rPr lang="en-US" dirty="0"/>
              <a:t>7975365477</a:t>
            </a:r>
          </a:p>
          <a:p>
            <a:pPr lvl="1"/>
            <a:r>
              <a:rPr lang="en-US" dirty="0"/>
              <a:t>muskanconnectwork@gmail.com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33620"/>
              </p:ext>
            </p:extLst>
          </p:nvPr>
        </p:nvGraphicFramePr>
        <p:xfrm>
          <a:off x="6643315" y="1416941"/>
          <a:ext cx="5172076" cy="4925834"/>
        </p:xfrm>
        <a:graphic>
          <a:graphicData uri="http://schemas.openxmlformats.org/drawingml/2006/table">
            <a:tbl>
              <a:tblPr firstRow="1" bandRow="1"/>
              <a:tblGrid>
                <a:gridCol w="5172076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0371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  <a:p>
                      <a:pPr algn="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503716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OVERVIEW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503716">
                <a:tc>
                  <a:txBody>
                    <a:bodyPr/>
                    <a:lstStyle/>
                    <a:p>
                      <a:pPr algn="r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719594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VISUALIZATIONS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136722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CONCLUSION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  <a:p>
                      <a:pPr marL="0" algn="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algn="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914400"/>
            <a:ext cx="5641848" cy="5029200"/>
          </a:xfrm>
        </p:spPr>
        <p:txBody>
          <a:bodyPr/>
          <a:lstStyle/>
          <a:p>
            <a:r>
              <a:rPr lang="en-US" dirty="0"/>
              <a:t>“UDEMY </a:t>
            </a:r>
            <a:br>
              <a:rPr lang="en-US" dirty="0"/>
            </a:br>
            <a:r>
              <a:rPr lang="en-US" dirty="0"/>
              <a:t>COURSES DATA</a:t>
            </a:r>
            <a:br>
              <a:rPr lang="en-US" dirty="0"/>
            </a:br>
            <a:r>
              <a:rPr lang="en-US" dirty="0"/>
              <a:t>ANALYSIS”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F8581286-9D97-EB52-76DC-CE55DCDA262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-18969" t="-21066" r="4880" b="-14753"/>
          <a:stretch/>
        </p:blipFill>
        <p:spPr>
          <a:xfrm>
            <a:off x="5514975" y="-1143000"/>
            <a:ext cx="6262687" cy="8286751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C82EFC-BDF1-708B-8F9E-F10CC873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OBJECTIVE: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DCF2833-FFE2-56C4-2E0C-C962142D98E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1951672"/>
            <a:ext cx="1036015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To analyze data on Udemy courses and derive insights 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Enrollment statistics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Ratings and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B2A41-5241-2B31-B2AF-D1BE85AACBB4}"/>
              </a:ext>
            </a:extLst>
          </p:cNvPr>
          <p:cNvSpPr txBox="1"/>
          <p:nvPr/>
        </p:nvSpPr>
        <p:spPr>
          <a:xfrm>
            <a:off x="10844213" y="583037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47912"/>
            <a:ext cx="7534656" cy="914400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10872789" cy="33565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Udemy course listings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Course title, category, price, number of students, rating, number of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Python, Excel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5163" y="5524538"/>
            <a:ext cx="661416" cy="895899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F6261-54F0-73DC-D541-ECB892D4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1B70EB81-9DC5-4EC7-B934-5F6505DD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47912"/>
            <a:ext cx="7534656" cy="914400"/>
          </a:xfrm>
        </p:spPr>
        <p:txBody>
          <a:bodyPr/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519389-2C78-545D-2E75-3DA1318E12C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011" y="696086"/>
            <a:ext cx="10872789" cy="5790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the following columns: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for each course.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course_title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Title of the course.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is_paid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if the course is paid or free.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Price of the course (for paid courses).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num_subscribers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students enrolled.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num_reviews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reviews received.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num_lectures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number of lectures in the course.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Skill level targeted (e.g., All Levels, Beginner, Intermediate).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content_duration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duration of the course.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published_timestamp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 and time of course publication.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Subject category of the course.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012ECD-B12E-6C67-02FB-DBB130670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6587" y="5713964"/>
            <a:ext cx="661416" cy="895899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7611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8AB55-FBC1-048D-CB7A-42A890E00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090B351-22E8-FEFA-FADA-D78575C19D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1011" y="300038"/>
            <a:ext cx="10872789" cy="615791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the insights extracted from the dataset: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Subjects by Course 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1,200 courses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Finance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1,199 courses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Musical Instruments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680 courses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Subjects by Total Enrollments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7,980,572 students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Finance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1,870,747 students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1,063,148 students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Web Development attracts the highest number of students.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Reviews and Enrollments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strong positive correlation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that courses with more reviews often have higher enrollments.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Distribution of Course Levels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Levels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1,932 courses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1,271 courses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421 courses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58 courses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A23E57-E4E8-FDB4-6B0A-E1C980E1A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971" y="5662063"/>
            <a:ext cx="661416" cy="895899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61220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6E2D7-C5AF-9663-6B49-50E8D6F29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1BC7D2D-60AD-5F0C-F00D-1CC6FF7C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7" y="128244"/>
            <a:ext cx="7534656" cy="1243013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D6BA90-0C13-0465-D099-6D3B2344F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5162" y="5708354"/>
            <a:ext cx="661416" cy="895899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CC027B-FDBB-41FE-67F5-8292902FE50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338137" y="915993"/>
            <a:ext cx="10677525" cy="701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Taken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 Identified trends in pricing, popularity, and engagement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Created graphs and charts for better insights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all different subjects for which Udemy is offering Courses?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subjects has the maximum number of courses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Displayed all the Courses which are free of cost &amp; paid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out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are Top selling Courses &amp; least selling courses?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 the Courses of Graphic Design where the price is below 100?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Listed  out all the courses that are related with 'Python’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Displayed the courses which are published in 2015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What are the Maximum Number Of Subscribers for each level of Courses?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71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81656-E9A5-A211-946C-3A23A92A6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60DDF042-EC40-C6D9-7AA6-C7069B35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27" y="1581150"/>
            <a:ext cx="7534656" cy="914400"/>
          </a:xfrm>
        </p:spPr>
        <p:txBody>
          <a:bodyPr/>
          <a:lstStyle/>
          <a:p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b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89475-4AF9-C127-6E7D-DCA8C2494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53738" y="5729287"/>
            <a:ext cx="661416" cy="895899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218FC-0E6F-33D3-5886-84AF47DB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27" y="1457100"/>
            <a:ext cx="5201376" cy="4272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3679B-5FCE-F114-4DBE-F1737C659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852" y="1457100"/>
            <a:ext cx="6124364" cy="427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1747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{4EFA7B02-1C78-4368-8B2B-48028D635850}tf11964407_win32</Template>
  <TotalTime>113</TotalTime>
  <Words>545</Words>
  <Application>Microsoft Office PowerPoint</Application>
  <PresentationFormat>Widescreen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Gill Sans Nova Light</vt:lpstr>
      <vt:lpstr>Sagona Book</vt:lpstr>
      <vt:lpstr>Times New Roman</vt:lpstr>
      <vt:lpstr>Wingdings</vt:lpstr>
      <vt:lpstr>Custom</vt:lpstr>
      <vt:lpstr>PowerPoint Presentation</vt:lpstr>
      <vt:lpstr>Contents</vt:lpstr>
      <vt:lpstr>“UDEMY  COURSES DATA ANALYSIS”</vt:lpstr>
      <vt:lpstr>OBJECTIVE:</vt:lpstr>
      <vt:lpstr>Data Overview </vt:lpstr>
      <vt:lpstr> </vt:lpstr>
      <vt:lpstr>PowerPoint Presentation</vt:lpstr>
      <vt:lpstr>METHODOLOGY </vt:lpstr>
      <vt:lpstr>VISUALIZATIONS   </vt:lpstr>
      <vt:lpstr>VISUALIZATIONS   </vt:lpstr>
      <vt:lpstr>VISUALIZATIONS  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Muskan peerzade</dc:creator>
  <cp:lastModifiedBy>Muskan peerzade</cp:lastModifiedBy>
  <cp:revision>4</cp:revision>
  <dcterms:created xsi:type="dcterms:W3CDTF">2025-01-30T18:38:45Z</dcterms:created>
  <dcterms:modified xsi:type="dcterms:W3CDTF">2025-01-31T06:12:56Z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