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2" name="Shape 112"/>
          <p:cNvSpPr/>
          <p:nvPr>
            <p:ph type="sldImg"/>
          </p:nvPr>
        </p:nvSpPr>
        <p:spPr>
          <a:xfrm>
            <a:off x="1143000" y="685800"/>
            <a:ext cx="4572000" cy="3429000"/>
          </a:xfrm>
          <a:prstGeom prst="rect">
            <a:avLst/>
          </a:prstGeom>
        </p:spPr>
        <p:txBody>
          <a:bodyPr/>
          <a:lstStyle/>
          <a:p>
            <a:pPr/>
          </a:p>
        </p:txBody>
      </p:sp>
      <p:sp>
        <p:nvSpPr>
          <p:cNvPr id="113" name="Shape 1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431800" indent="-406400" algn="ctr">
              <a:spcBef>
                <a:spcPts val="600"/>
              </a:spcBef>
              <a:buClrTx/>
              <a:buSzTx/>
              <a:buFontTx/>
              <a:buNone/>
              <a:defRPr>
                <a:solidFill>
                  <a:srgbClr val="888888"/>
                </a:solidFill>
              </a:defRPr>
            </a:lvl1pPr>
            <a:lvl2pPr marL="431800" indent="76200" algn="ctr">
              <a:spcBef>
                <a:spcPts val="600"/>
              </a:spcBef>
              <a:buClrTx/>
              <a:buSzTx/>
              <a:buFontTx/>
              <a:buNone/>
              <a:defRPr>
                <a:solidFill>
                  <a:srgbClr val="888888"/>
                </a:solidFill>
              </a:defRPr>
            </a:lvl2pPr>
            <a:lvl3pPr marL="431800" indent="558800" algn="ctr">
              <a:spcBef>
                <a:spcPts val="600"/>
              </a:spcBef>
              <a:buClrTx/>
              <a:buSzTx/>
              <a:buFontTx/>
              <a:buNone/>
              <a:defRPr>
                <a:solidFill>
                  <a:srgbClr val="888888"/>
                </a:solidFill>
              </a:defRPr>
            </a:lvl3pPr>
            <a:lvl4pPr marL="431800" indent="1041400" algn="ctr">
              <a:spcBef>
                <a:spcPts val="600"/>
              </a:spcBef>
              <a:buClrTx/>
              <a:buSzTx/>
              <a:buFontTx/>
              <a:buNone/>
              <a:defRPr>
                <a:solidFill>
                  <a:srgbClr val="888888"/>
                </a:solidFill>
              </a:defRPr>
            </a:lvl4pPr>
            <a:lvl5pPr marL="431800" indent="1498600" algn="ctr">
              <a:spcBef>
                <a:spcPts val="600"/>
              </a:spcBef>
              <a:buClrTx/>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xfrm rot="5400000">
            <a:off x="2309017" y="-251619"/>
            <a:ext cx="4525964" cy="8229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04" name="Title Text"/>
          <p:cNvSpPr txBox="1"/>
          <p:nvPr>
            <p:ph type="title"/>
          </p:nvPr>
        </p:nvSpPr>
        <p:spPr>
          <a:xfrm rot="5400000">
            <a:off x="4732337" y="2171700"/>
            <a:ext cx="5851526" cy="2057400"/>
          </a:xfrm>
          <a:prstGeom prst="rect">
            <a:avLst/>
          </a:prstGeom>
        </p:spPr>
        <p:txBody>
          <a:bodyPr/>
          <a:lstStyle/>
          <a:p>
            <a:pPr/>
            <a:r>
              <a:t>Title Text</a:t>
            </a:r>
          </a:p>
        </p:txBody>
      </p:sp>
      <p:sp>
        <p:nvSpPr>
          <p:cNvPr id="105" name="Body Level One…"/>
          <p:cNvSpPr txBox="1"/>
          <p:nvPr>
            <p:ph type="body" idx="1"/>
          </p:nvPr>
        </p:nvSpPr>
        <p:spPr>
          <a:xfrm rot="5400000">
            <a:off x="541337" y="190501"/>
            <a:ext cx="5851526" cy="60198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228600" indent="0">
              <a:spcBef>
                <a:spcPts val="400"/>
              </a:spcBef>
              <a:buClrTx/>
              <a:buSzTx/>
              <a:buFontTx/>
              <a:buNone/>
              <a:defRPr sz="2000">
                <a:solidFill>
                  <a:srgbClr val="888888"/>
                </a:solidFill>
              </a:defRPr>
            </a:lvl1pPr>
            <a:lvl2pPr marL="228600" indent="457200">
              <a:spcBef>
                <a:spcPts val="400"/>
              </a:spcBef>
              <a:buClrTx/>
              <a:buSzTx/>
              <a:buFontTx/>
              <a:buNone/>
              <a:defRPr sz="2000">
                <a:solidFill>
                  <a:srgbClr val="888888"/>
                </a:solidFill>
              </a:defRPr>
            </a:lvl2pPr>
            <a:lvl3pPr marL="228600" indent="914400">
              <a:spcBef>
                <a:spcPts val="400"/>
              </a:spcBef>
              <a:buClrTx/>
              <a:buSzTx/>
              <a:buFontTx/>
              <a:buNone/>
              <a:defRPr sz="2000">
                <a:solidFill>
                  <a:srgbClr val="888888"/>
                </a:solidFill>
              </a:defRPr>
            </a:lvl3pPr>
            <a:lvl4pPr marL="228600" indent="1371600">
              <a:spcBef>
                <a:spcPts val="400"/>
              </a:spcBef>
              <a:buClrTx/>
              <a:buSzTx/>
              <a:buFontTx/>
              <a:buNone/>
              <a:defRPr sz="2000">
                <a:solidFill>
                  <a:srgbClr val="888888"/>
                </a:solidFill>
              </a:defRPr>
            </a:lvl4pPr>
            <a:lvl5pPr marL="228600" indent="1828800">
              <a:spcBef>
                <a:spcPts val="400"/>
              </a:spcBef>
              <a:buClrTx/>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indent="-406400">
              <a:spcBef>
                <a:spcPts val="500"/>
              </a:spcBef>
              <a:buSzPts val="2800"/>
              <a:defRPr sz="2800"/>
            </a:lvl1pPr>
            <a:lvl2pPr marL="977900" indent="-444500">
              <a:spcBef>
                <a:spcPts val="500"/>
              </a:spcBef>
              <a:buSzPts val="2800"/>
              <a:defRPr sz="2800"/>
            </a:lvl2pPr>
            <a:lvl3pPr marL="1513839" indent="-497839">
              <a:spcBef>
                <a:spcPts val="500"/>
              </a:spcBef>
              <a:buSzPts val="2800"/>
              <a:defRPr sz="2800"/>
            </a:lvl3pPr>
            <a:lvl4pPr marL="2019300" indent="-533400">
              <a:spcBef>
                <a:spcPts val="500"/>
              </a:spcBef>
              <a:buSzPts val="2800"/>
              <a:defRPr sz="2800"/>
            </a:lvl4pPr>
            <a:lvl5pPr marL="2476500" indent="-533400">
              <a:spcBef>
                <a:spcPts val="500"/>
              </a:spcBef>
              <a:buSzPts val="2800"/>
              <a:defRPr sz="2800"/>
            </a:lvl5pPr>
          </a:lstStyle>
          <a:p>
            <a:pPr/>
            <a:r>
              <a:t>Body Level One</a:t>
            </a:r>
          </a:p>
          <a:p>
            <a:pPr lvl="1"/>
            <a:r>
              <a:t>Body Level Two</a:t>
            </a:r>
          </a:p>
          <a:p>
            <a:pPr lvl="2"/>
            <a:r>
              <a:t>Body Level Three</a:t>
            </a:r>
          </a:p>
          <a:p>
            <a:pPr lvl="3"/>
            <a:r>
              <a:t>Body Level Four</a:t>
            </a:r>
          </a:p>
          <a:p>
            <a:pPr lvl="4"/>
            <a:r>
              <a:t>Body Level Five</a:t>
            </a:r>
          </a:p>
        </p:txBody>
      </p:sp>
      <p:sp>
        <p:nvSpPr>
          <p:cNvPr id="40" name="Google Shape;32;p5"/>
          <p:cNvSpPr txBox="1"/>
          <p:nvPr>
            <p:ph type="body" sz="half" idx="21"/>
          </p:nvPr>
        </p:nvSpPr>
        <p:spPr>
          <a:xfrm>
            <a:off x="4648200" y="1600200"/>
            <a:ext cx="4038600" cy="4525963"/>
          </a:xfrm>
          <a:prstGeom prst="rect">
            <a:avLst/>
          </a:prstGeom>
        </p:spPr>
        <p:txBody>
          <a:bodyPr/>
          <a:lstStyle/>
          <a:p>
            <a:pPr indent="-406400">
              <a:spcBef>
                <a:spcPts val="500"/>
              </a:spcBef>
              <a:buSzPts val="2800"/>
              <a:defRPr sz="2800"/>
            </a:pP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Body Level One…"/>
          <p:cNvSpPr txBox="1"/>
          <p:nvPr>
            <p:ph type="body" sz="quarter" idx="1"/>
          </p:nvPr>
        </p:nvSpPr>
        <p:spPr>
          <a:xfrm>
            <a:off x="457200" y="1535112"/>
            <a:ext cx="4040188" cy="639763"/>
          </a:xfrm>
          <a:prstGeom prst="rect">
            <a:avLst/>
          </a:prstGeom>
        </p:spPr>
        <p:txBody>
          <a:bodyPr anchor="b"/>
          <a:lstStyle>
            <a:lvl1pPr marL="228600" indent="0">
              <a:spcBef>
                <a:spcPts val="400"/>
              </a:spcBef>
              <a:buClrTx/>
              <a:buSzTx/>
              <a:buFontTx/>
              <a:buNone/>
              <a:defRPr b="1" sz="2400"/>
            </a:lvl1pPr>
            <a:lvl2pPr marL="228600" indent="457200">
              <a:spcBef>
                <a:spcPts val="400"/>
              </a:spcBef>
              <a:buClrTx/>
              <a:buSzTx/>
              <a:buFontTx/>
              <a:buNone/>
              <a:defRPr b="1" sz="2400"/>
            </a:lvl2pPr>
            <a:lvl3pPr marL="228600" indent="914400">
              <a:spcBef>
                <a:spcPts val="400"/>
              </a:spcBef>
              <a:buClrTx/>
              <a:buSzTx/>
              <a:buFontTx/>
              <a:buNone/>
              <a:defRPr b="1" sz="2400"/>
            </a:lvl3pPr>
            <a:lvl4pPr marL="228600" indent="1371600">
              <a:spcBef>
                <a:spcPts val="400"/>
              </a:spcBef>
              <a:buClrTx/>
              <a:buSzTx/>
              <a:buFontTx/>
              <a:buNone/>
              <a:defRPr b="1" sz="2400"/>
            </a:lvl4pPr>
            <a:lvl5pPr marL="228600" indent="1828800">
              <a:spcBef>
                <a:spcPts val="400"/>
              </a:spcBef>
              <a:buClrTx/>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0" name="Google Shape;39;p6"/>
          <p:cNvSpPr txBox="1"/>
          <p:nvPr>
            <p:ph type="body" sz="half" idx="21"/>
          </p:nvPr>
        </p:nvSpPr>
        <p:spPr>
          <a:xfrm>
            <a:off x="457200" y="2174875"/>
            <a:ext cx="4040188" cy="3951288"/>
          </a:xfrm>
          <a:prstGeom prst="rect">
            <a:avLst/>
          </a:prstGeom>
        </p:spPr>
        <p:txBody>
          <a:bodyPr/>
          <a:lstStyle/>
          <a:p>
            <a:pPr indent="-381000">
              <a:spcBef>
                <a:spcPts val="400"/>
              </a:spcBef>
              <a:buSzPts val="2400"/>
              <a:defRPr sz="2400"/>
            </a:pPr>
          </a:p>
        </p:txBody>
      </p:sp>
      <p:sp>
        <p:nvSpPr>
          <p:cNvPr id="51" name="Google Shape;40;p6"/>
          <p:cNvSpPr txBox="1"/>
          <p:nvPr>
            <p:ph type="body" sz="quarter" idx="22"/>
          </p:nvPr>
        </p:nvSpPr>
        <p:spPr>
          <a:xfrm>
            <a:off x="4645025" y="1535112"/>
            <a:ext cx="4041775" cy="639763"/>
          </a:xfrm>
          <a:prstGeom prst="rect">
            <a:avLst/>
          </a:prstGeom>
        </p:spPr>
        <p:txBody>
          <a:bodyPr anchor="b"/>
          <a:lstStyle/>
          <a:p>
            <a:pPr marL="228600" indent="0">
              <a:spcBef>
                <a:spcPts val="400"/>
              </a:spcBef>
              <a:buClrTx/>
              <a:buSzTx/>
              <a:buFontTx/>
              <a:buNone/>
              <a:defRPr b="1" sz="2400"/>
            </a:pPr>
          </a:p>
        </p:txBody>
      </p:sp>
      <p:sp>
        <p:nvSpPr>
          <p:cNvPr id="52" name="Google Shape;41;p6"/>
          <p:cNvSpPr txBox="1"/>
          <p:nvPr>
            <p:ph type="body" sz="half" idx="23"/>
          </p:nvPr>
        </p:nvSpPr>
        <p:spPr>
          <a:xfrm>
            <a:off x="4645025" y="2174875"/>
            <a:ext cx="4041775" cy="3951288"/>
          </a:xfrm>
          <a:prstGeom prst="rect">
            <a:avLst/>
          </a:prstGeom>
        </p:spPr>
        <p:txBody>
          <a:bodyPr/>
          <a:lstStyle/>
          <a:p>
            <a:pPr indent="-381000">
              <a:spcBef>
                <a:spcPts val="400"/>
              </a:spcBef>
              <a:buSzPts val="2400"/>
              <a:defRPr sz="2400"/>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75"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6" name="Body Level One…"/>
          <p:cNvSpPr txBox="1"/>
          <p:nvPr>
            <p:ph type="body" idx="1"/>
          </p:nvPr>
        </p:nvSpPr>
        <p:spPr>
          <a:xfrm>
            <a:off x="3575050" y="273050"/>
            <a:ext cx="5111750" cy="5853113"/>
          </a:xfrm>
          <a:prstGeom prst="rect">
            <a:avLst/>
          </a:prstGeom>
        </p:spPr>
        <p:txBody>
          <a:bodyPr/>
          <a:lstStyle>
            <a:lvl1pPr indent="-431800">
              <a:spcBef>
                <a:spcPts val="600"/>
              </a:spcBef>
            </a:lvl1pPr>
            <a:lvl2pPr marL="972457" indent="-464457">
              <a:spcBef>
                <a:spcPts val="600"/>
              </a:spcBef>
            </a:lvl2pPr>
            <a:lvl3pPr marL="1498600" indent="-508000">
              <a:spcBef>
                <a:spcPts val="600"/>
              </a:spcBef>
            </a:lvl3pPr>
            <a:lvl4pPr marL="2042160" indent="-568960">
              <a:spcBef>
                <a:spcPts val="600"/>
              </a:spcBef>
            </a:lvl4pPr>
            <a:lvl5pPr marL="2499360" indent="-568960">
              <a:spcBef>
                <a:spcPts val="600"/>
              </a:spcBef>
            </a:lvl5pPr>
          </a:lstStyle>
          <a:p>
            <a:pPr/>
            <a:r>
              <a:t>Body Level One</a:t>
            </a:r>
          </a:p>
          <a:p>
            <a:pPr lvl="1"/>
            <a:r>
              <a:t>Body Level Two</a:t>
            </a:r>
          </a:p>
          <a:p>
            <a:pPr lvl="2"/>
            <a:r>
              <a:t>Body Level Three</a:t>
            </a:r>
          </a:p>
          <a:p>
            <a:pPr lvl="3"/>
            <a:r>
              <a:t>Body Level Four</a:t>
            </a:r>
          </a:p>
          <a:p>
            <a:pPr lvl="4"/>
            <a:r>
              <a:t>Body Level Five</a:t>
            </a:r>
          </a:p>
        </p:txBody>
      </p:sp>
      <p:sp>
        <p:nvSpPr>
          <p:cNvPr id="77" name="Google Shape;57;p9"/>
          <p:cNvSpPr txBox="1"/>
          <p:nvPr>
            <p:ph type="body" sz="half" idx="21"/>
          </p:nvPr>
        </p:nvSpPr>
        <p:spPr>
          <a:xfrm>
            <a:off x="457199" y="1435100"/>
            <a:ext cx="3008315" cy="4691063"/>
          </a:xfrm>
          <a:prstGeom prst="rect">
            <a:avLst/>
          </a:prstGeom>
        </p:spPr>
        <p:txBody>
          <a:bodyPr/>
          <a:lstStyle/>
          <a:p>
            <a:pPr marL="228600" indent="0">
              <a:spcBef>
                <a:spcPts val="200"/>
              </a:spcBef>
              <a:buClrTx/>
              <a:buSzTx/>
              <a:buFontTx/>
              <a:buNone/>
              <a:defRPr sz="1400"/>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85"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6" name="Google Shape;63;p10"/>
          <p:cNvSpPr/>
          <p:nvPr>
            <p:ph type="pic" sz="half" idx="21"/>
          </p:nvPr>
        </p:nvSpPr>
        <p:spPr>
          <a:xfrm>
            <a:off x="1792288" y="612775"/>
            <a:ext cx="5486401" cy="4114800"/>
          </a:xfrm>
          <a:prstGeom prst="rect">
            <a:avLst/>
          </a:prstGeom>
        </p:spPr>
        <p:txBody>
          <a:bodyPr lIns="91439" tIns="45719" rIns="91439" bIns="45719">
            <a:noAutofit/>
          </a:bodyPr>
          <a:lstStyle/>
          <a:p>
            <a:pPr/>
          </a:p>
        </p:txBody>
      </p:sp>
      <p:sp>
        <p:nvSpPr>
          <p:cNvPr id="87" name="Body Level One…"/>
          <p:cNvSpPr txBox="1"/>
          <p:nvPr>
            <p:ph type="body" sz="quarter" idx="1"/>
          </p:nvPr>
        </p:nvSpPr>
        <p:spPr>
          <a:xfrm>
            <a:off x="1792288" y="5367337"/>
            <a:ext cx="5486401" cy="804863"/>
          </a:xfrm>
          <a:prstGeom prst="rect">
            <a:avLst/>
          </a:prstGeom>
        </p:spPr>
        <p:txBody>
          <a:bodyPr/>
          <a:lstStyle>
            <a:lvl1pPr marL="228600" indent="0">
              <a:spcBef>
                <a:spcPts val="200"/>
              </a:spcBef>
              <a:buClrTx/>
              <a:buSzTx/>
              <a:buFontTx/>
              <a:buNone/>
              <a:defRPr sz="1400"/>
            </a:lvl1pPr>
            <a:lvl2pPr marL="228600" indent="457200">
              <a:spcBef>
                <a:spcPts val="200"/>
              </a:spcBef>
              <a:buClrTx/>
              <a:buSzTx/>
              <a:buFontTx/>
              <a:buNone/>
              <a:defRPr sz="1400"/>
            </a:lvl2pPr>
            <a:lvl3pPr marL="228600" indent="914400">
              <a:spcBef>
                <a:spcPts val="200"/>
              </a:spcBef>
              <a:buClrTx/>
              <a:buSzTx/>
              <a:buFontTx/>
              <a:buNone/>
              <a:defRPr sz="1400"/>
            </a:lvl3pPr>
            <a:lvl4pPr marL="228600" indent="1371600">
              <a:spcBef>
                <a:spcPts val="200"/>
              </a:spcBef>
              <a:buClrTx/>
              <a:buSzTx/>
              <a:buFontTx/>
              <a:buNone/>
              <a:defRPr sz="1400"/>
            </a:lvl4pPr>
            <a:lvl5pPr marL="228600" indent="1828800">
              <a:spcBef>
                <a:spcPts val="200"/>
              </a:spcBef>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2858" y="6404312"/>
            <a:ext cx="263942" cy="269201"/>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457200" marR="0" indent="-342900"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1pPr>
      <a:lvl2pPr marL="963385" marR="0" indent="-391885"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2pPr>
      <a:lvl3pPr marL="1485900" marR="0" indent="-457200"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3pPr>
      <a:lvl4pPr marL="2034539" marR="0" indent="-548639"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4pPr>
      <a:lvl5pPr marL="2491739" marR="0" indent="-548639"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5pPr>
      <a:lvl6pPr marL="2948939" marR="0" indent="-548639"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6pPr>
      <a:lvl7pPr marL="3406140" marR="0" indent="-548640"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7pPr>
      <a:lvl8pPr marL="3863340" marR="0" indent="-548640"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8pPr>
      <a:lvl9pPr marL="4320540" marR="0" indent="-548640"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hyperlink" Target="https://github.com/muskan-k/WT-Project-2020.git"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84;p13"/>
          <p:cNvSpPr txBox="1"/>
          <p:nvPr>
            <p:ph type="ctrTitle"/>
          </p:nvPr>
        </p:nvSpPr>
        <p:spPr>
          <a:xfrm>
            <a:off x="685800" y="1524000"/>
            <a:ext cx="7772400" cy="1241425"/>
          </a:xfrm>
          <a:prstGeom prst="rect">
            <a:avLst/>
          </a:prstGeom>
        </p:spPr>
        <p:txBody>
          <a:bodyPr/>
          <a:lstStyle/>
          <a:p>
            <a:pPr>
              <a:defRPr sz="3200"/>
            </a:pPr>
            <a:r>
              <a:t>UE19CS204 – Web Technologies</a:t>
            </a:r>
            <a:br/>
            <a:r>
              <a:t>Mini Project</a:t>
            </a:r>
          </a:p>
        </p:txBody>
      </p:sp>
      <p:sp>
        <p:nvSpPr>
          <p:cNvPr id="116" name="Google Shape;85;p13"/>
          <p:cNvSpPr txBox="1"/>
          <p:nvPr>
            <p:ph type="subTitle" sz="half" idx="1"/>
          </p:nvPr>
        </p:nvSpPr>
        <p:spPr>
          <a:xfrm>
            <a:off x="990600" y="4038600"/>
            <a:ext cx="7086600" cy="2133600"/>
          </a:xfrm>
          <a:prstGeom prst="rect">
            <a:avLst/>
          </a:prstGeom>
        </p:spPr>
        <p:txBody>
          <a:bodyPr/>
          <a:lstStyle/>
          <a:p>
            <a:pPr marL="0" indent="0">
              <a:spcBef>
                <a:spcPts val="0"/>
              </a:spcBef>
              <a:defRPr sz="2800"/>
            </a:pPr>
            <a:r>
              <a:t>Section - E</a:t>
            </a:r>
          </a:p>
          <a:p>
            <a:pPr marL="0" indent="0">
              <a:spcBef>
                <a:spcPts val="500"/>
              </a:spcBef>
              <a:defRPr sz="2800"/>
            </a:pPr>
            <a:r>
              <a:t>Team Member Names – Team member SRNs</a:t>
            </a:r>
          </a:p>
          <a:p>
            <a:pPr marL="0" indent="0">
              <a:spcBef>
                <a:spcPts val="500"/>
              </a:spcBef>
              <a:defRPr sz="1600"/>
            </a:pPr>
            <a:r>
              <a:t>Muskan Bansal- PES1UG19CS283</a:t>
            </a:r>
          </a:p>
          <a:p>
            <a:pPr marL="0" indent="0">
              <a:spcBef>
                <a:spcPts val="500"/>
              </a:spcBef>
              <a:defRPr sz="1600"/>
            </a:pPr>
            <a:r>
              <a:t>Muskan Kothari- PES1UG19CS284</a:t>
            </a:r>
          </a:p>
          <a:p>
            <a:pPr marL="0" indent="0">
              <a:spcBef>
                <a:spcPts val="500"/>
              </a:spcBef>
              <a:defRPr sz="1600"/>
            </a:pPr>
            <a:r>
              <a:t>Pragna Bhargava- PES1UG19CS332</a:t>
            </a:r>
          </a:p>
        </p:txBody>
      </p:sp>
      <p:pic>
        <p:nvPicPr>
          <p:cNvPr id="117" name="Google Shape;87;p13" descr="Google Shape;87;p13"/>
          <p:cNvPicPr>
            <a:picLocks noChangeAspect="1"/>
          </p:cNvPicPr>
          <p:nvPr/>
        </p:nvPicPr>
        <p:blipFill>
          <a:blip r:embed="rId2">
            <a:extLst/>
          </a:blip>
          <a:stretch>
            <a:fillRect/>
          </a:stretch>
        </p:blipFill>
        <p:spPr>
          <a:xfrm>
            <a:off x="3729037" y="0"/>
            <a:ext cx="1685926" cy="1685925"/>
          </a:xfrm>
          <a:prstGeom prst="rect">
            <a:avLst/>
          </a:prstGeom>
          <a:ln w="12700">
            <a:miter lim="400000"/>
          </a:ln>
        </p:spPr>
      </p:pic>
      <p:sp>
        <p:nvSpPr>
          <p:cNvPr id="118" name="Google Shape;88;p13"/>
          <p:cNvSpPr txBox="1"/>
          <p:nvPr/>
        </p:nvSpPr>
        <p:spPr>
          <a:xfrm>
            <a:off x="1188725" y="6172200"/>
            <a:ext cx="6995150" cy="71370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lgn="ctr">
              <a:defRPr sz="2800">
                <a:solidFill>
                  <a:srgbClr val="888888"/>
                </a:solidFill>
                <a:latin typeface="Calibri"/>
                <a:ea typeface="Calibri"/>
                <a:cs typeface="Calibri"/>
                <a:sym typeface="Calibri"/>
              </a:defRPr>
            </a:pPr>
            <a:r>
              <a:t>GITHUB Link - </a:t>
            </a:r>
            <a:r>
              <a:rPr b="1" sz="1500" u="sng">
                <a:solidFill>
                  <a:srgbClr val="0000FF"/>
                </a:solidFill>
                <a:uFill>
                  <a:solidFill>
                    <a:srgbClr val="0000FF"/>
                  </a:solidFill>
                </a:uFill>
                <a:latin typeface="+mn-lt"/>
                <a:ea typeface="+mn-ea"/>
                <a:cs typeface="+mn-cs"/>
                <a:sym typeface="Arial"/>
                <a:hlinkClick r:id="rId3" invalidUrl="" action="" tgtFrame="" tooltip="" history="1" highlightClick="0" endSnd="0"/>
              </a:rPr>
              <a:t>https://github.com/muskan-k/WT-Project-2020.git</a:t>
            </a:r>
            <a:endParaRPr b="1" sz="1500" u="sng">
              <a:solidFill>
                <a:srgbClr val="0000FF"/>
              </a:solidFill>
              <a:latin typeface="+mn-lt"/>
              <a:ea typeface="+mn-ea"/>
              <a:cs typeface="+mn-cs"/>
              <a:sym typeface="Arial"/>
            </a:endParaRPr>
          </a:p>
        </p:txBody>
      </p:sp>
      <p:sp>
        <p:nvSpPr>
          <p:cNvPr id="119" name="Google Shape;89;p13"/>
          <p:cNvSpPr txBox="1"/>
          <p:nvPr/>
        </p:nvSpPr>
        <p:spPr>
          <a:xfrm>
            <a:off x="731525" y="3072149"/>
            <a:ext cx="7680950" cy="5613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3200">
                <a:latin typeface="Calibri"/>
                <a:ea typeface="Calibri"/>
                <a:cs typeface="Calibri"/>
                <a:sym typeface="Calibri"/>
              </a:defRPr>
            </a:lvl1pPr>
          </a:lstStyle>
          <a:p>
            <a:pPr/>
            <a:r>
              <a:t>Project Title - Auction Junction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Google Shape;94;p14"/>
          <p:cNvSpPr txBox="1"/>
          <p:nvPr>
            <p:ph type="title"/>
          </p:nvPr>
        </p:nvSpPr>
        <p:spPr>
          <a:prstGeom prst="rect">
            <a:avLst/>
          </a:prstGeom>
        </p:spPr>
        <p:txBody>
          <a:bodyPr/>
          <a:lstStyle/>
          <a:p>
            <a:pPr/>
            <a:r>
              <a:t>Abstract</a:t>
            </a:r>
          </a:p>
        </p:txBody>
      </p:sp>
      <p:sp>
        <p:nvSpPr>
          <p:cNvPr id="122" name="Google Shape;95;p14"/>
          <p:cNvSpPr txBox="1"/>
          <p:nvPr>
            <p:ph type="body" idx="1"/>
          </p:nvPr>
        </p:nvSpPr>
        <p:spPr>
          <a:xfrm>
            <a:off x="251425" y="1600200"/>
            <a:ext cx="8435400" cy="5132100"/>
          </a:xfrm>
          <a:prstGeom prst="rect">
            <a:avLst/>
          </a:prstGeom>
        </p:spPr>
        <p:txBody>
          <a:bodyPr/>
          <a:lstStyle>
            <a:lvl1pPr marL="135509" indent="61595" defTabSz="886968">
              <a:spcBef>
                <a:spcPts val="0"/>
              </a:spcBef>
              <a:buSzTx/>
              <a:buNone/>
              <a:defRPr sz="2910"/>
            </a:lvl1pPr>
          </a:lstStyle>
          <a:p>
            <a:pPr/>
            <a:r>
              <a:t>This project aims to create a simple and basic bidding app where users can register/login and participate in active auctions by entering their bid, before the auctions expire. Auctions are set on a timer. Project works with 2 models, one for bid and other for user. Forms are created for aforementioned which sends the data to Mongodb. Additionally, the product listing page uses card holders to display image, title, description along with input field where the user enters their bid whereafter current bid is updated.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Google Shape;100;p15"/>
          <p:cNvSpPr txBox="1"/>
          <p:nvPr>
            <p:ph type="title"/>
          </p:nvPr>
        </p:nvSpPr>
        <p:spPr>
          <a:prstGeom prst="rect">
            <a:avLst/>
          </a:prstGeom>
        </p:spPr>
        <p:txBody>
          <a:bodyPr/>
          <a:lstStyle/>
          <a:p>
            <a:pPr/>
            <a:r>
              <a:t>Technologies Used</a:t>
            </a:r>
          </a:p>
        </p:txBody>
      </p:sp>
      <p:sp>
        <p:nvSpPr>
          <p:cNvPr id="125" name="Google Shape;101;p15"/>
          <p:cNvSpPr txBox="1"/>
          <p:nvPr>
            <p:ph type="body" idx="1"/>
          </p:nvPr>
        </p:nvSpPr>
        <p:spPr>
          <a:xfrm>
            <a:off x="457200" y="1600200"/>
            <a:ext cx="8229600" cy="4964401"/>
          </a:xfrm>
          <a:prstGeom prst="rect">
            <a:avLst/>
          </a:prstGeom>
        </p:spPr>
        <p:txBody>
          <a:bodyPr/>
          <a:lstStyle/>
          <a:p>
            <a:pPr marL="443484" indent="-400367" defTabSz="886968">
              <a:spcBef>
                <a:spcPts val="0"/>
              </a:spcBef>
              <a:buSzPts val="2800"/>
              <a:defRPr sz="2813"/>
            </a:pPr>
            <a:r>
              <a:t>React Js</a:t>
            </a:r>
          </a:p>
          <a:p>
            <a:pPr marL="443484" indent="-400367" defTabSz="886968">
              <a:spcBef>
                <a:spcPts val="0"/>
              </a:spcBef>
              <a:buSzPts val="2800"/>
              <a:defRPr sz="2813"/>
            </a:pPr>
            <a:r>
              <a:t>Node Js</a:t>
            </a:r>
          </a:p>
          <a:p>
            <a:pPr marL="443484" indent="-400367" defTabSz="886968">
              <a:spcBef>
                <a:spcPts val="0"/>
              </a:spcBef>
              <a:buSzPts val="2800"/>
              <a:defRPr sz="2813"/>
            </a:pPr>
            <a:r>
              <a:t>Express Js</a:t>
            </a:r>
          </a:p>
          <a:p>
            <a:pPr marL="443484" indent="-400367" defTabSz="886968">
              <a:spcBef>
                <a:spcPts val="0"/>
              </a:spcBef>
              <a:buSzPts val="2800"/>
              <a:defRPr sz="2813"/>
            </a:pPr>
            <a:r>
              <a:t>Mongoose</a:t>
            </a:r>
          </a:p>
          <a:p>
            <a:pPr marL="443484" indent="-400367" defTabSz="886968">
              <a:spcBef>
                <a:spcPts val="0"/>
              </a:spcBef>
              <a:buSzPts val="2800"/>
              <a:defRPr sz="2813"/>
            </a:pPr>
            <a:r>
              <a:t>Mongoldb</a:t>
            </a:r>
          </a:p>
          <a:p>
            <a:pPr marL="443484" indent="-400367" defTabSz="886968">
              <a:spcBef>
                <a:spcPts val="0"/>
              </a:spcBef>
              <a:buSzPts val="2800"/>
              <a:defRPr sz="2813"/>
            </a:pPr>
            <a:r>
              <a:t>react-router-dom</a:t>
            </a:r>
          </a:p>
          <a:p>
            <a:pPr marL="443484" indent="-400367" defTabSz="886968">
              <a:spcBef>
                <a:spcPts val="0"/>
              </a:spcBef>
              <a:buSzPts val="2800"/>
              <a:defRPr sz="2813"/>
            </a:pPr>
            <a:r>
              <a:t>cors</a:t>
            </a:r>
          </a:p>
          <a:p>
            <a:pPr marL="443484" indent="-400367" defTabSz="886968">
              <a:spcBef>
                <a:spcPts val="0"/>
              </a:spcBef>
              <a:buSzPts val="2800"/>
              <a:defRPr sz="2813"/>
            </a:pPr>
            <a:r>
              <a:t>axios</a:t>
            </a:r>
          </a:p>
          <a:p>
            <a:pPr marL="443484" indent="-400367" defTabSz="886968">
              <a:spcBef>
                <a:spcPts val="0"/>
              </a:spcBef>
              <a:buSzPts val="2800"/>
              <a:defRPr sz="2813"/>
            </a:pPr>
            <a:r>
              <a:t>jsonwebtoken</a:t>
            </a:r>
          </a:p>
          <a:p>
            <a:pPr marL="443484" indent="-400367" defTabSz="886968">
              <a:spcBef>
                <a:spcPts val="0"/>
              </a:spcBef>
              <a:buSzPts val="2800"/>
              <a:defRPr sz="2813"/>
            </a:pPr>
            <a:r>
              <a:t>passport-jwt</a:t>
            </a:r>
          </a:p>
          <a:p>
            <a:pPr marL="443484" indent="-400367" defTabSz="886968">
              <a:spcBef>
                <a:spcPts val="0"/>
              </a:spcBef>
              <a:buSzPts val="2800"/>
              <a:defRPr sz="2813"/>
            </a:pPr>
            <a:r>
              <a:t>bcryptjs</a:t>
            </a:r>
          </a:p>
          <a:p>
            <a:pPr marL="443484" indent="-400367" defTabSz="886968">
              <a:spcBef>
                <a:spcPts val="0"/>
              </a:spcBef>
              <a:buSzPts val="2800"/>
              <a:defRPr sz="2813"/>
            </a:pPr>
            <a:r>
              <a:t>reactstrap</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Google Shape;106;p16"/>
          <p:cNvSpPr txBox="1"/>
          <p:nvPr>
            <p:ph type="title"/>
          </p:nvPr>
        </p:nvSpPr>
        <p:spPr>
          <a:prstGeom prst="rect">
            <a:avLst/>
          </a:prstGeom>
        </p:spPr>
        <p:txBody>
          <a:bodyPr/>
          <a:lstStyle/>
          <a:p>
            <a:pPr/>
            <a:r>
              <a:t>Member Contributions</a:t>
            </a:r>
          </a:p>
        </p:txBody>
      </p:sp>
      <p:sp>
        <p:nvSpPr>
          <p:cNvPr id="128" name="Google Shape;107;p16"/>
          <p:cNvSpPr txBox="1"/>
          <p:nvPr>
            <p:ph type="body" idx="1"/>
          </p:nvPr>
        </p:nvSpPr>
        <p:spPr>
          <a:xfrm>
            <a:off x="457200" y="1600200"/>
            <a:ext cx="8229600" cy="4525963"/>
          </a:xfrm>
          <a:prstGeom prst="rect">
            <a:avLst/>
          </a:prstGeom>
        </p:spPr>
        <p:txBody>
          <a:bodyPr/>
          <a:lstStyle/>
          <a:p>
            <a:pPr>
              <a:spcBef>
                <a:spcPts val="0"/>
              </a:spcBef>
            </a:pPr>
            <a:r>
              <a:t>Muskan Bansal-Home page, log in, register forms, form validation, Nav bar </a:t>
            </a:r>
          </a:p>
          <a:p>
            <a:pPr>
              <a:spcBef>
                <a:spcPts val="0"/>
              </a:spcBef>
            </a:pPr>
            <a:r>
              <a:t>Muskan Kothari- models and routes; user authentication; create-bid component</a:t>
            </a:r>
          </a:p>
          <a:p>
            <a:pPr>
              <a:spcBef>
                <a:spcPts val="0"/>
              </a:spcBef>
            </a:pPr>
            <a:r>
              <a:t>Pragna Bhargava- login route, components for cardholder, product listing and contact.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