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43898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B5692-E6E6-482D-A795-172E972ADFDA}"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52662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33636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6294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2263537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1238433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825178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1900256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112090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2293538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68359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B5692-E6E6-482D-A795-172E972ADFDA}"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289789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B5692-E6E6-482D-A795-172E972ADFDA}"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33551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44841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340133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27B5692-E6E6-482D-A795-172E972ADFDA}" type="datetimeFigureOut">
              <a:rPr lang="en-US" smtClean="0"/>
              <a:t>10/13/2020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352628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B5692-E6E6-482D-A795-172E972ADFDA}"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60D6-4525-4099-BD69-86F66FE6169A}" type="slidenum">
              <a:rPr lang="en-US" smtClean="0"/>
              <a:t>‹#›</a:t>
            </a:fld>
            <a:endParaRPr lang="en-US"/>
          </a:p>
        </p:txBody>
      </p:sp>
    </p:spTree>
    <p:extLst>
      <p:ext uri="{BB962C8B-B14F-4D97-AF65-F5344CB8AC3E}">
        <p14:creationId xmlns:p14="http://schemas.microsoft.com/office/powerpoint/2010/main" val="66063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7B5692-E6E6-482D-A795-172E972ADFDA}" type="datetimeFigureOut">
              <a:rPr lang="en-US" smtClean="0"/>
              <a:t>10/13/2020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760D6-4525-4099-BD69-86F66FE6169A}" type="slidenum">
              <a:rPr lang="en-US" smtClean="0"/>
              <a:t>‹#›</a:t>
            </a:fld>
            <a:endParaRPr lang="en-US"/>
          </a:p>
        </p:txBody>
      </p:sp>
    </p:spTree>
    <p:extLst>
      <p:ext uri="{BB962C8B-B14F-4D97-AF65-F5344CB8AC3E}">
        <p14:creationId xmlns:p14="http://schemas.microsoft.com/office/powerpoint/2010/main" val="18135453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F698-9E68-4C57-8D4B-4E4AF744C14F}"/>
              </a:ext>
            </a:extLst>
          </p:cNvPr>
          <p:cNvSpPr>
            <a:spLocks noGrp="1"/>
          </p:cNvSpPr>
          <p:nvPr>
            <p:ph type="ctrTitle"/>
          </p:nvPr>
        </p:nvSpPr>
        <p:spPr>
          <a:xfrm>
            <a:off x="1242647" y="1364567"/>
            <a:ext cx="6171027" cy="4726743"/>
          </a:xfrm>
        </p:spPr>
        <p:txBody>
          <a:bodyPr>
            <a:normAutofit fontScale="90000"/>
          </a:bodyPr>
          <a:lstStyle/>
          <a:p>
            <a:r>
              <a:rPr lang="en-US" b="1" dirty="0"/>
              <a:t>Primary Responsibilities Under Human Resources </a:t>
            </a:r>
            <a:br>
              <a:rPr lang="en-US" b="1" dirty="0"/>
            </a:br>
            <a:r>
              <a:rPr lang="en-US" b="1" dirty="0"/>
              <a:t>Management</a:t>
            </a:r>
          </a:p>
        </p:txBody>
      </p:sp>
    </p:spTree>
    <p:extLst>
      <p:ext uri="{BB962C8B-B14F-4D97-AF65-F5344CB8AC3E}">
        <p14:creationId xmlns:p14="http://schemas.microsoft.com/office/powerpoint/2010/main" val="347148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D314-4B08-4B69-8477-74D4CBAA33A2}"/>
              </a:ext>
            </a:extLst>
          </p:cNvPr>
          <p:cNvSpPr>
            <a:spLocks noGrp="1"/>
          </p:cNvSpPr>
          <p:nvPr>
            <p:ph type="title"/>
          </p:nvPr>
        </p:nvSpPr>
        <p:spPr>
          <a:xfrm>
            <a:off x="648930" y="629266"/>
            <a:ext cx="9252154" cy="1223983"/>
          </a:xfrm>
        </p:spPr>
        <p:txBody>
          <a:bodyPr>
            <a:normAutofit/>
          </a:bodyPr>
          <a:lstStyle/>
          <a:p>
            <a:r>
              <a:rPr lang="en-US" b="1" dirty="0"/>
              <a:t>Introduction</a:t>
            </a:r>
          </a:p>
        </p:txBody>
      </p:sp>
      <p:sp>
        <p:nvSpPr>
          <p:cNvPr id="3" name="Content Placeholder 2">
            <a:extLst>
              <a:ext uri="{FF2B5EF4-FFF2-40B4-BE49-F238E27FC236}">
                <a16:creationId xmlns:a16="http://schemas.microsoft.com/office/drawing/2014/main" id="{46A36ACA-4590-4E87-B918-A40542A0F55A}"/>
              </a:ext>
            </a:extLst>
          </p:cNvPr>
          <p:cNvSpPr>
            <a:spLocks noGrp="1"/>
          </p:cNvSpPr>
          <p:nvPr>
            <p:ph idx="1"/>
          </p:nvPr>
        </p:nvSpPr>
        <p:spPr>
          <a:xfrm>
            <a:off x="1103311" y="2052214"/>
            <a:ext cx="5965394" cy="4196185"/>
          </a:xfrm>
        </p:spPr>
        <p:txBody>
          <a:bodyPr>
            <a:normAutofit/>
          </a:bodyPr>
          <a:lstStyle/>
          <a:p>
            <a:pPr marL="0" indent="0">
              <a:lnSpc>
                <a:spcPct val="90000"/>
              </a:lnSpc>
              <a:buNone/>
            </a:pPr>
            <a:r>
              <a:rPr lang="en-US" sz="1900" dirty="0"/>
              <a:t>A human resource manager has two basic functions.</a:t>
            </a:r>
          </a:p>
          <a:p>
            <a:pPr marL="0" indent="0">
              <a:lnSpc>
                <a:spcPct val="90000"/>
              </a:lnSpc>
              <a:buNone/>
            </a:pPr>
            <a:r>
              <a:rPr lang="en-US" sz="1900" dirty="0"/>
              <a:t>1. overseeing department functions</a:t>
            </a:r>
          </a:p>
          <a:p>
            <a:pPr marL="0" indent="0">
              <a:lnSpc>
                <a:spcPct val="90000"/>
              </a:lnSpc>
              <a:buNone/>
            </a:pPr>
            <a:r>
              <a:rPr lang="en-US" sz="1900" dirty="0"/>
              <a:t>2. managing employees.</a:t>
            </a:r>
          </a:p>
          <a:p>
            <a:pPr marL="0" indent="0">
              <a:lnSpc>
                <a:spcPct val="90000"/>
              </a:lnSpc>
              <a:buNone/>
            </a:pPr>
            <a:r>
              <a:rPr lang="en-US" sz="1900" dirty="0"/>
              <a:t>That's why human resources managers must be highly experienced and skilled in each of the human resources disciplines like compensation and benefits, training and development, employee relations, recruitment and selection. Core competencies for HR management include solid communication skills, and decision-making capabilities based on analytical skills and critical thought processes.</a:t>
            </a:r>
          </a:p>
        </p:txBody>
      </p:sp>
      <p:pic>
        <p:nvPicPr>
          <p:cNvPr id="1026" name="Picture 2" descr="Human resource management ppt">
            <a:extLst>
              <a:ext uri="{FF2B5EF4-FFF2-40B4-BE49-F238E27FC236}">
                <a16:creationId xmlns:a16="http://schemas.microsoft.com/office/drawing/2014/main" id="{E3F2D1F1-3201-4A87-ADF1-052B62C960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2648907"/>
            <a:ext cx="4008888" cy="3002796"/>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22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8ABA-210E-4463-AFDE-ACD7C3B74F1D}"/>
              </a:ext>
            </a:extLst>
          </p:cNvPr>
          <p:cNvSpPr>
            <a:spLocks noGrp="1"/>
          </p:cNvSpPr>
          <p:nvPr>
            <p:ph type="title"/>
          </p:nvPr>
        </p:nvSpPr>
        <p:spPr>
          <a:xfrm>
            <a:off x="648930" y="629266"/>
            <a:ext cx="9252154" cy="1223983"/>
          </a:xfrm>
        </p:spPr>
        <p:txBody>
          <a:bodyPr>
            <a:normAutofit/>
          </a:bodyPr>
          <a:lstStyle/>
          <a:p>
            <a:pPr>
              <a:lnSpc>
                <a:spcPct val="90000"/>
              </a:lnSpc>
            </a:pPr>
            <a:r>
              <a:rPr lang="en-US" sz="2600" b="1" dirty="0"/>
              <a:t>Overall Responsibilities of Human Resource Managers</a:t>
            </a:r>
            <a:br>
              <a:rPr lang="en-US" sz="2600" b="1" dirty="0"/>
            </a:br>
            <a:endParaRPr lang="en-US" sz="2600" dirty="0"/>
          </a:p>
        </p:txBody>
      </p:sp>
      <p:sp>
        <p:nvSpPr>
          <p:cNvPr id="3" name="Content Placeholder 2">
            <a:extLst>
              <a:ext uri="{FF2B5EF4-FFF2-40B4-BE49-F238E27FC236}">
                <a16:creationId xmlns:a16="http://schemas.microsoft.com/office/drawing/2014/main" id="{4B2BDED7-CB1C-4D44-A673-422F8FD07044}"/>
              </a:ext>
            </a:extLst>
          </p:cNvPr>
          <p:cNvSpPr>
            <a:spLocks noGrp="1"/>
          </p:cNvSpPr>
          <p:nvPr>
            <p:ph idx="1"/>
          </p:nvPr>
        </p:nvSpPr>
        <p:spPr>
          <a:xfrm>
            <a:off x="1103311" y="2052214"/>
            <a:ext cx="5965394" cy="4196185"/>
          </a:xfrm>
        </p:spPr>
        <p:txBody>
          <a:bodyPr>
            <a:normAutofit lnSpcReduction="10000"/>
          </a:bodyPr>
          <a:lstStyle/>
          <a:p>
            <a:pPr marL="457200" indent="-457200">
              <a:lnSpc>
                <a:spcPct val="90000"/>
              </a:lnSpc>
              <a:buFont typeface="+mj-lt"/>
              <a:buAutoNum type="arabicPeriod"/>
            </a:pPr>
            <a:r>
              <a:rPr lang="en-US" sz="1900" dirty="0"/>
              <a:t>Human resource managers have strategic and functional responsibilities for all the HR disciplines. A human resource manager has the expertise of an HR generalist combined with general business and management skills. In large organizations, a human resource manager reports to the human resource director or human resource executive.</a:t>
            </a:r>
          </a:p>
          <a:p>
            <a:pPr marL="457200" indent="-457200">
              <a:lnSpc>
                <a:spcPct val="90000"/>
              </a:lnSpc>
              <a:buFont typeface="+mj-lt"/>
              <a:buAutoNum type="arabicPeriod"/>
            </a:pPr>
            <a:r>
              <a:rPr lang="en-US" sz="1900" dirty="0"/>
              <a:t>In smaller companies, some HR managers perform all the department's functions or work with an HR assistant or generalist that handles administrative matters. Regardless of the size of department or the company, a human resource manager should have the skills to perform every HR function, if necessary.</a:t>
            </a:r>
          </a:p>
          <a:p>
            <a:pPr>
              <a:lnSpc>
                <a:spcPct val="90000"/>
              </a:lnSpc>
            </a:pPr>
            <a:endParaRPr lang="en-US" sz="1900" dirty="0"/>
          </a:p>
        </p:txBody>
      </p:sp>
      <p:pic>
        <p:nvPicPr>
          <p:cNvPr id="4" name="Picture 4" descr="Difference Between Personnel Management and Human Resource Management - HRM  Exam">
            <a:extLst>
              <a:ext uri="{FF2B5EF4-FFF2-40B4-BE49-F238E27FC236}">
                <a16:creationId xmlns:a16="http://schemas.microsoft.com/office/drawing/2014/main" id="{9D113729-DE73-449D-A671-70C1F33247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2145861"/>
            <a:ext cx="4008888" cy="400888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12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430F-9CD6-4B6C-A722-CEE139A5B84D}"/>
              </a:ext>
            </a:extLst>
          </p:cNvPr>
          <p:cNvSpPr>
            <a:spLocks noGrp="1"/>
          </p:cNvSpPr>
          <p:nvPr>
            <p:ph type="title"/>
          </p:nvPr>
        </p:nvSpPr>
        <p:spPr>
          <a:xfrm>
            <a:off x="648930" y="629266"/>
            <a:ext cx="6877285" cy="749368"/>
          </a:xfrm>
        </p:spPr>
        <p:txBody>
          <a:bodyPr>
            <a:normAutofit fontScale="90000"/>
          </a:bodyPr>
          <a:lstStyle/>
          <a:p>
            <a:r>
              <a:rPr lang="en-US" sz="3200" dirty="0"/>
              <a:t>1. </a:t>
            </a:r>
            <a:r>
              <a:rPr lang="en-US" sz="3200" b="1" dirty="0"/>
              <a:t>Compensation and Benefits</a:t>
            </a:r>
            <a:br>
              <a:rPr lang="en-US" sz="3200" b="1" dirty="0"/>
            </a:br>
            <a:endParaRPr lang="en-US" sz="3200" dirty="0"/>
          </a:p>
        </p:txBody>
      </p:sp>
      <p:sp>
        <p:nvSpPr>
          <p:cNvPr id="3" name="Content Placeholder 2">
            <a:extLst>
              <a:ext uri="{FF2B5EF4-FFF2-40B4-BE49-F238E27FC236}">
                <a16:creationId xmlns:a16="http://schemas.microsoft.com/office/drawing/2014/main" id="{24748FCB-2A5D-4552-B80C-57813DFAF643}"/>
              </a:ext>
            </a:extLst>
          </p:cNvPr>
          <p:cNvSpPr>
            <a:spLocks noGrp="1"/>
          </p:cNvSpPr>
          <p:nvPr>
            <p:ph idx="1"/>
          </p:nvPr>
        </p:nvSpPr>
        <p:spPr>
          <a:xfrm>
            <a:off x="422031" y="1477108"/>
            <a:ext cx="9594166" cy="4771291"/>
          </a:xfrm>
        </p:spPr>
        <p:txBody>
          <a:bodyPr>
            <a:normAutofit/>
          </a:bodyPr>
          <a:lstStyle/>
          <a:p>
            <a:r>
              <a:rPr lang="en-US" dirty="0"/>
              <a:t>Human resource managers provide guidance and direction to compensation and benefits specialists. Within this discipline, human resources managers develop strategic compensation plans, align performance management systems with compensation structure and monitor them for group health care benefits.</a:t>
            </a:r>
          </a:p>
          <a:p>
            <a:r>
              <a:rPr lang="en-US" dirty="0"/>
              <a:t>Examples of human resource manager responsibilities include monitoring Family and Medical Leave Act command, and attachment to confidentiality provisions for employee medical files. Human resource managers for small companies might also conduct open enrollment for workers annual elections pertaining to health care coverage.</a:t>
            </a:r>
          </a:p>
          <a:p>
            <a:endParaRPr lang="en-US" dirty="0"/>
          </a:p>
        </p:txBody>
      </p:sp>
    </p:spTree>
    <p:extLst>
      <p:ext uri="{BB962C8B-B14F-4D97-AF65-F5344CB8AC3E}">
        <p14:creationId xmlns:p14="http://schemas.microsoft.com/office/powerpoint/2010/main" val="126231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6C7D-2664-4E60-ABF3-6B0EB49358B5}"/>
              </a:ext>
            </a:extLst>
          </p:cNvPr>
          <p:cNvSpPr>
            <a:spLocks noGrp="1"/>
          </p:cNvSpPr>
          <p:nvPr>
            <p:ph type="title"/>
          </p:nvPr>
        </p:nvSpPr>
        <p:spPr>
          <a:xfrm>
            <a:off x="646112" y="452718"/>
            <a:ext cx="6289260" cy="813374"/>
          </a:xfrm>
        </p:spPr>
        <p:txBody>
          <a:bodyPr/>
          <a:lstStyle/>
          <a:p>
            <a:r>
              <a:rPr lang="en-US" sz="2900" b="1" dirty="0"/>
              <a:t>2. Training and Development</a:t>
            </a:r>
            <a:br>
              <a:rPr lang="en-US" b="1" dirty="0"/>
            </a:br>
            <a:endParaRPr lang="en-US" dirty="0"/>
          </a:p>
        </p:txBody>
      </p:sp>
      <p:sp>
        <p:nvSpPr>
          <p:cNvPr id="3" name="Content Placeholder 2">
            <a:extLst>
              <a:ext uri="{FF2B5EF4-FFF2-40B4-BE49-F238E27FC236}">
                <a16:creationId xmlns:a16="http://schemas.microsoft.com/office/drawing/2014/main" id="{2F3996BB-9C6A-4FB9-BC4B-AEE4B3F22C21}"/>
              </a:ext>
            </a:extLst>
          </p:cNvPr>
          <p:cNvSpPr>
            <a:spLocks noGrp="1"/>
          </p:cNvSpPr>
          <p:nvPr>
            <p:ph idx="1"/>
          </p:nvPr>
        </p:nvSpPr>
        <p:spPr>
          <a:xfrm>
            <a:off x="464234" y="1266092"/>
            <a:ext cx="9585619" cy="4982307"/>
          </a:xfrm>
        </p:spPr>
        <p:txBody>
          <a:bodyPr>
            <a:normAutofit/>
          </a:bodyPr>
          <a:lstStyle/>
          <a:p>
            <a:r>
              <a:rPr lang="en-US" dirty="0"/>
              <a:t>Employee training and development includes new hire leadership training and professional development. Human resource managers conduct periodic needs assessments to determine when training is necessary, and the type of training necessary to improve performance and productivity. They examine employee performance records to identify areas where employees could improve through job skills training or employee development, such as seminars or workshops on leadership techniques.</a:t>
            </a:r>
          </a:p>
          <a:p>
            <a:r>
              <a:rPr lang="en-US" dirty="0"/>
              <a:t>They also play an integral role in implementing employee development strategy and succession planning based on training and professional development. Succession planning draws on the manager's knowledge of employee development, training and future business needs to devise career tracks for employees who demonstrate the aptitude and desire for upward mobility.</a:t>
            </a:r>
          </a:p>
          <a:p>
            <a:endParaRPr lang="en-US" dirty="0"/>
          </a:p>
        </p:txBody>
      </p:sp>
    </p:spTree>
    <p:extLst>
      <p:ext uri="{BB962C8B-B14F-4D97-AF65-F5344CB8AC3E}">
        <p14:creationId xmlns:p14="http://schemas.microsoft.com/office/powerpoint/2010/main" val="336821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C32A-93BF-4642-8FA7-EB3976882900}"/>
              </a:ext>
            </a:extLst>
          </p:cNvPr>
          <p:cNvSpPr>
            <a:spLocks noGrp="1"/>
          </p:cNvSpPr>
          <p:nvPr>
            <p:ph type="title"/>
          </p:nvPr>
        </p:nvSpPr>
        <p:spPr>
          <a:xfrm>
            <a:off x="646112" y="452718"/>
            <a:ext cx="6275194" cy="743036"/>
          </a:xfrm>
        </p:spPr>
        <p:txBody>
          <a:bodyPr/>
          <a:lstStyle/>
          <a:p>
            <a:r>
              <a:rPr lang="en-US" sz="2900" b="1" dirty="0"/>
              <a:t>3. Effective Employee Relations</a:t>
            </a:r>
            <a:br>
              <a:rPr lang="en-US" b="1" dirty="0"/>
            </a:br>
            <a:endParaRPr lang="en-US" dirty="0"/>
          </a:p>
        </p:txBody>
      </p:sp>
      <p:sp>
        <p:nvSpPr>
          <p:cNvPr id="3" name="Content Placeholder 2">
            <a:extLst>
              <a:ext uri="{FF2B5EF4-FFF2-40B4-BE49-F238E27FC236}">
                <a16:creationId xmlns:a16="http://schemas.microsoft.com/office/drawing/2014/main" id="{1FD5D1B3-B879-4623-A262-4B82DFD45C6F}"/>
              </a:ext>
            </a:extLst>
          </p:cNvPr>
          <p:cNvSpPr>
            <a:spLocks noGrp="1"/>
          </p:cNvSpPr>
          <p:nvPr>
            <p:ph idx="1"/>
          </p:nvPr>
        </p:nvSpPr>
        <p:spPr>
          <a:xfrm>
            <a:off x="646112" y="1406770"/>
            <a:ext cx="9403741" cy="4841630"/>
          </a:xfrm>
        </p:spPr>
        <p:txBody>
          <a:bodyPr>
            <a:normAutofit fontScale="92500" lnSpcReduction="10000"/>
          </a:bodyPr>
          <a:lstStyle/>
          <a:p>
            <a:r>
              <a:rPr lang="en-US" dirty="0"/>
              <a:t>Despite the employee relations specialist is responsible for investigating and resolving workplace issues, the human resource manager has ultimate responsibility for preserving the relationship through effective employee relations strategies. An effective employee relations strategy contains specific steps for ensuring the overall well-being of employees. It also ensures that employees have a safe working environment, free from discrimination and harassment. Human resource managers for small businesses conduct workplace investigations and resolve employee complaints.</a:t>
            </a:r>
          </a:p>
          <a:p>
            <a:r>
              <a:rPr lang="en-US" dirty="0"/>
              <a:t>Human resource managers may also be the primary contact for legal counsel in risk unpleasant activities and legal pertaining to employee relations matters. An example of risk serious handled by a human resource manager includes examining current workplace policies and providing training to employees and managers on those policies to minimize the frequency of employee complaints due to misinterpretation or misunderstanding of company policies.</a:t>
            </a:r>
          </a:p>
          <a:p>
            <a:endParaRPr lang="en-US" dirty="0"/>
          </a:p>
        </p:txBody>
      </p:sp>
    </p:spTree>
    <p:extLst>
      <p:ext uri="{BB962C8B-B14F-4D97-AF65-F5344CB8AC3E}">
        <p14:creationId xmlns:p14="http://schemas.microsoft.com/office/powerpoint/2010/main" val="399530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1C95-C5A3-4DDA-A259-A772E0751933}"/>
              </a:ext>
            </a:extLst>
          </p:cNvPr>
          <p:cNvSpPr>
            <a:spLocks noGrp="1"/>
          </p:cNvSpPr>
          <p:nvPr>
            <p:ph type="title"/>
          </p:nvPr>
        </p:nvSpPr>
        <p:spPr>
          <a:xfrm>
            <a:off x="478303" y="1"/>
            <a:ext cx="5401992" cy="1674054"/>
          </a:xfrm>
        </p:spPr>
        <p:txBody>
          <a:bodyPr/>
          <a:lstStyle/>
          <a:p>
            <a:br>
              <a:rPr lang="en-US" b="1" dirty="0"/>
            </a:br>
            <a:r>
              <a:rPr lang="en-US" sz="2900" b="1" dirty="0"/>
              <a:t>4. Recruitment and Selection</a:t>
            </a:r>
            <a:endParaRPr lang="en-US" sz="2900" dirty="0"/>
          </a:p>
        </p:txBody>
      </p:sp>
      <p:sp>
        <p:nvSpPr>
          <p:cNvPr id="3" name="Content Placeholder 2">
            <a:extLst>
              <a:ext uri="{FF2B5EF4-FFF2-40B4-BE49-F238E27FC236}">
                <a16:creationId xmlns:a16="http://schemas.microsoft.com/office/drawing/2014/main" id="{376ADEFF-8571-4146-BA47-DFA3FF6414A0}"/>
              </a:ext>
            </a:extLst>
          </p:cNvPr>
          <p:cNvSpPr>
            <a:spLocks noGrp="1"/>
          </p:cNvSpPr>
          <p:nvPr>
            <p:ph idx="1"/>
          </p:nvPr>
        </p:nvSpPr>
        <p:spPr>
          <a:xfrm>
            <a:off x="478304" y="1505244"/>
            <a:ext cx="9571550" cy="4743156"/>
          </a:xfrm>
        </p:spPr>
        <p:txBody>
          <a:bodyPr>
            <a:normAutofit fontScale="92500" lnSpcReduction="10000"/>
          </a:bodyPr>
          <a:lstStyle/>
          <a:p>
            <a:r>
              <a:rPr lang="en-US" dirty="0"/>
              <a:t>Human resource managers develop strategic solutions to meet workforce demands and labor force trends. An employment manager oversees the recruitment and selection processes; however, an HR manager is primarily responsible for decisions related to corporate branding as it relates to recruiting and retaining talented employees. For example, a human resource manager in a health care firm might use her knowledge about nursing shortages to develop a strategy for employee retention, or for maintaining the current staffing levels.</a:t>
            </a:r>
          </a:p>
          <a:p>
            <a:r>
              <a:rPr lang="en-US" dirty="0"/>
              <a:t>The strategy might include developing an incentive program for nurses or providing nurses with cross-training so they can become certified in different specialties to become more valuable to the organization. Corporate branding as it relates to recruitment and retention means promoting the company as an employer of choice. Human resource managers responsible for this usually look at the recruitment and selection process, as well as compensation and benefits to find ways to appeal to highly qualified applicants.</a:t>
            </a:r>
          </a:p>
          <a:p>
            <a:endParaRPr lang="en-US" dirty="0"/>
          </a:p>
        </p:txBody>
      </p:sp>
    </p:spTree>
    <p:extLst>
      <p:ext uri="{BB962C8B-B14F-4D97-AF65-F5344CB8AC3E}">
        <p14:creationId xmlns:p14="http://schemas.microsoft.com/office/powerpoint/2010/main" val="199256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733A5-049E-4C94-8DAC-383869EE1452}"/>
              </a:ext>
            </a:extLst>
          </p:cNvPr>
          <p:cNvSpPr>
            <a:spLocks noGrp="1"/>
          </p:cNvSpPr>
          <p:nvPr>
            <p:ph idx="1"/>
          </p:nvPr>
        </p:nvSpPr>
        <p:spPr>
          <a:xfrm>
            <a:off x="1103311" y="422032"/>
            <a:ext cx="8012554" cy="4178103"/>
          </a:xfrm>
        </p:spPr>
        <p:txBody>
          <a:bodyPr>
            <a:normAutofit/>
          </a:bodyPr>
          <a:lstStyle/>
          <a:p>
            <a:pPr marL="0" indent="0">
              <a:buNone/>
            </a:pPr>
            <a:r>
              <a:rPr lang="en-US" sz="4400" dirty="0"/>
              <a:t>These are the primary responsibilities under human control management. </a:t>
            </a:r>
          </a:p>
        </p:txBody>
      </p:sp>
      <p:pic>
        <p:nvPicPr>
          <p:cNvPr id="3074" name="Picture 2" descr="Human Resource Management - What is HRM? - Definitions - Functions -  Objectives - Importance - Evolution of HRM from Personnel management - What  is Human Resource? (Defined) Human Resource Management Topics -">
            <a:extLst>
              <a:ext uri="{FF2B5EF4-FFF2-40B4-BE49-F238E27FC236}">
                <a16:creationId xmlns:a16="http://schemas.microsoft.com/office/drawing/2014/main" id="{2E6CFA87-9041-4E0A-B846-95979C923A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66560" y="2715065"/>
            <a:ext cx="4847322" cy="372090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38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9"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3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C74C2A8-9595-4BFA-9A9E-03AFD65D612E}"/>
              </a:ext>
            </a:extLst>
          </p:cNvPr>
          <p:cNvSpPr>
            <a:spLocks noGrp="1"/>
          </p:cNvSpPr>
          <p:nvPr>
            <p:ph type="title"/>
          </p:nvPr>
        </p:nvSpPr>
        <p:spPr>
          <a:xfrm>
            <a:off x="806195" y="804672"/>
            <a:ext cx="3521359" cy="5248656"/>
          </a:xfrm>
        </p:spPr>
        <p:txBody>
          <a:bodyPr anchor="ctr">
            <a:normAutofit/>
          </a:bodyPr>
          <a:lstStyle/>
          <a:p>
            <a:pPr algn="ctr"/>
            <a:r>
              <a:rPr lang="en-US" b="1"/>
              <a:t>Thank You</a:t>
            </a:r>
          </a:p>
        </p:txBody>
      </p:sp>
      <p:sp>
        <p:nvSpPr>
          <p:cNvPr id="3" name="Content Placeholder 2">
            <a:extLst>
              <a:ext uri="{FF2B5EF4-FFF2-40B4-BE49-F238E27FC236}">
                <a16:creationId xmlns:a16="http://schemas.microsoft.com/office/drawing/2014/main" id="{9ABE0E29-471F-4A5D-8846-2FFA368AF891}"/>
              </a:ext>
            </a:extLst>
          </p:cNvPr>
          <p:cNvSpPr>
            <a:spLocks noGrp="1"/>
          </p:cNvSpPr>
          <p:nvPr>
            <p:ph idx="1"/>
          </p:nvPr>
        </p:nvSpPr>
        <p:spPr>
          <a:xfrm>
            <a:off x="4975861" y="804671"/>
            <a:ext cx="6399930" cy="5248657"/>
          </a:xfrm>
        </p:spPr>
        <p:txBody>
          <a:bodyPr anchor="ctr">
            <a:normAutofit/>
          </a:bodyPr>
          <a:lstStyle/>
          <a:p>
            <a:pPr marL="0" indent="0">
              <a:buNone/>
            </a:pPr>
            <a:r>
              <a:rPr lang="en-US"/>
              <a:t>-</a:t>
            </a:r>
            <a:r>
              <a:rPr lang="en-US" err="1"/>
              <a:t>Nipun</a:t>
            </a:r>
            <a:r>
              <a:rPr lang="en-US"/>
              <a:t> Narang</a:t>
            </a:r>
          </a:p>
        </p:txBody>
      </p:sp>
    </p:spTree>
    <p:extLst>
      <p:ext uri="{BB962C8B-B14F-4D97-AF65-F5344CB8AC3E}">
        <p14:creationId xmlns:p14="http://schemas.microsoft.com/office/powerpoint/2010/main" val="880966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750</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Primary Responsibilities Under Human Resources  Management</vt:lpstr>
      <vt:lpstr>Introduction</vt:lpstr>
      <vt:lpstr>Overall Responsibilities of Human Resource Managers </vt:lpstr>
      <vt:lpstr>1. Compensation and Benefits </vt:lpstr>
      <vt:lpstr>2. Training and Development </vt:lpstr>
      <vt:lpstr>3. Effective Employee Relations </vt:lpstr>
      <vt:lpstr> 4. Recruitment and Selection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Responsibilities Under Human Resources  Management</dc:title>
  <dc:creator>Muskan .</dc:creator>
  <cp:lastModifiedBy>Muskan .</cp:lastModifiedBy>
  <cp:revision>1</cp:revision>
  <dcterms:created xsi:type="dcterms:W3CDTF">2020-10-13T05:55:59Z</dcterms:created>
  <dcterms:modified xsi:type="dcterms:W3CDTF">2020-10-13T05:57:18Z</dcterms:modified>
</cp:coreProperties>
</file>