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0" name="Shape 8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Helvetica Neue"/>
      </a:defRPr>
    </a:lvl1pPr>
    <a:lvl2pPr indent="228600" latinLnBrk="0">
      <a:defRPr sz="1200">
        <a:latin typeface="+mn-lt"/>
        <a:ea typeface="+mn-ea"/>
        <a:cs typeface="+mn-cs"/>
        <a:sym typeface="Helvetica Neue"/>
      </a:defRPr>
    </a:lvl2pPr>
    <a:lvl3pPr indent="457200" latinLnBrk="0">
      <a:defRPr sz="1200">
        <a:latin typeface="+mn-lt"/>
        <a:ea typeface="+mn-ea"/>
        <a:cs typeface="+mn-cs"/>
        <a:sym typeface="Helvetica Neue"/>
      </a:defRPr>
    </a:lvl3pPr>
    <a:lvl4pPr indent="685800" latinLnBrk="0">
      <a:defRPr sz="1200">
        <a:latin typeface="+mn-lt"/>
        <a:ea typeface="+mn-ea"/>
        <a:cs typeface="+mn-cs"/>
        <a:sym typeface="Helvetica Neue"/>
      </a:defRPr>
    </a:lvl4pPr>
    <a:lvl5pPr indent="914400" latinLnBrk="0">
      <a:defRPr sz="1200">
        <a:latin typeface="+mn-lt"/>
        <a:ea typeface="+mn-ea"/>
        <a:cs typeface="+mn-cs"/>
        <a:sym typeface="Helvetica Neue"/>
      </a:defRPr>
    </a:lvl5pPr>
    <a:lvl6pPr indent="1143000" latinLnBrk="0">
      <a:defRPr sz="1200">
        <a:latin typeface="+mn-lt"/>
        <a:ea typeface="+mn-ea"/>
        <a:cs typeface="+mn-cs"/>
        <a:sym typeface="Helvetica Neue"/>
      </a:defRPr>
    </a:lvl6pPr>
    <a:lvl7pPr indent="1371600" latinLnBrk="0">
      <a:defRPr sz="1200">
        <a:latin typeface="+mn-lt"/>
        <a:ea typeface="+mn-ea"/>
        <a:cs typeface="+mn-cs"/>
        <a:sym typeface="Helvetica Neue"/>
      </a:defRPr>
    </a:lvl7pPr>
    <a:lvl8pPr indent="1600200" latinLnBrk="0">
      <a:defRPr sz="1200">
        <a:latin typeface="+mn-lt"/>
        <a:ea typeface="+mn-ea"/>
        <a:cs typeface="+mn-cs"/>
        <a:sym typeface="Helvetica Neue"/>
      </a:defRPr>
    </a:lvl8pPr>
    <a:lvl9pPr indent="1828800" latinLnBrk="0">
      <a:defRPr sz="1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g object 16"/>
          <p:cNvSpPr/>
          <p:nvPr/>
        </p:nvSpPr>
        <p:spPr>
          <a:xfrm>
            <a:off x="0" y="1407959"/>
            <a:ext cx="9144000" cy="12192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" name="bg object 17"/>
          <p:cNvSpPr/>
          <p:nvPr/>
        </p:nvSpPr>
        <p:spPr>
          <a:xfrm>
            <a:off x="0" y="1435900"/>
            <a:ext cx="9144000" cy="457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" name="bg object 18"/>
          <p:cNvSpPr/>
          <p:nvPr/>
        </p:nvSpPr>
        <p:spPr>
          <a:xfrm>
            <a:off x="0" y="0"/>
            <a:ext cx="9144000" cy="14337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685800" y="2125979"/>
            <a:ext cx="7772400" cy="14401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1371600" y="3840479"/>
            <a:ext cx="6400800" cy="17145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bg object 16"/>
          <p:cNvSpPr/>
          <p:nvPr/>
        </p:nvSpPr>
        <p:spPr>
          <a:xfrm>
            <a:off x="0" y="1407959"/>
            <a:ext cx="9144000" cy="12192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" name="bg object 17"/>
          <p:cNvSpPr/>
          <p:nvPr/>
        </p:nvSpPr>
        <p:spPr>
          <a:xfrm>
            <a:off x="0" y="1435900"/>
            <a:ext cx="9144000" cy="457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" name="bg object 18"/>
          <p:cNvSpPr/>
          <p:nvPr/>
        </p:nvSpPr>
        <p:spPr>
          <a:xfrm>
            <a:off x="0" y="0"/>
            <a:ext cx="9144000" cy="14337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" name="Title Text"/>
          <p:cNvSpPr txBox="1"/>
          <p:nvPr>
            <p:ph type="title"/>
          </p:nvPr>
        </p:nvSpPr>
        <p:spPr>
          <a:xfrm>
            <a:off x="2319020" y="317500"/>
            <a:ext cx="4505960" cy="711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7" name="Body Level One…"/>
          <p:cNvSpPr txBox="1"/>
          <p:nvPr>
            <p:ph type="body" idx="1"/>
          </p:nvPr>
        </p:nvSpPr>
        <p:spPr>
          <a:xfrm>
            <a:off x="457200" y="1577339"/>
            <a:ext cx="8229600" cy="45262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bg object 16"/>
          <p:cNvSpPr/>
          <p:nvPr/>
        </p:nvSpPr>
        <p:spPr>
          <a:xfrm>
            <a:off x="0" y="1407959"/>
            <a:ext cx="9144000" cy="12192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" name="bg object 17"/>
          <p:cNvSpPr/>
          <p:nvPr/>
        </p:nvSpPr>
        <p:spPr>
          <a:xfrm>
            <a:off x="0" y="1435900"/>
            <a:ext cx="9144000" cy="457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" name="bg object 18"/>
          <p:cNvSpPr/>
          <p:nvPr/>
        </p:nvSpPr>
        <p:spPr>
          <a:xfrm>
            <a:off x="0" y="0"/>
            <a:ext cx="9144000" cy="14337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" name="Title Text"/>
          <p:cNvSpPr txBox="1"/>
          <p:nvPr>
            <p:ph type="title"/>
          </p:nvPr>
        </p:nvSpPr>
        <p:spPr>
          <a:xfrm>
            <a:off x="2319020" y="317500"/>
            <a:ext cx="4505960" cy="711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577339"/>
            <a:ext cx="3977641" cy="452628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g object 16"/>
          <p:cNvSpPr/>
          <p:nvPr/>
        </p:nvSpPr>
        <p:spPr>
          <a:xfrm>
            <a:off x="0" y="1407959"/>
            <a:ext cx="9144000" cy="12192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8" name="bg object 17"/>
          <p:cNvSpPr/>
          <p:nvPr/>
        </p:nvSpPr>
        <p:spPr>
          <a:xfrm>
            <a:off x="0" y="1435900"/>
            <a:ext cx="9144000" cy="457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9" name="bg object 18"/>
          <p:cNvSpPr/>
          <p:nvPr/>
        </p:nvSpPr>
        <p:spPr>
          <a:xfrm>
            <a:off x="0" y="0"/>
            <a:ext cx="9144000" cy="143372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0" name="Title Text"/>
          <p:cNvSpPr txBox="1"/>
          <p:nvPr>
            <p:ph type="title"/>
          </p:nvPr>
        </p:nvSpPr>
        <p:spPr>
          <a:xfrm>
            <a:off x="2319020" y="317500"/>
            <a:ext cx="4505960" cy="711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xfrm>
            <a:off x="2319020" y="317500"/>
            <a:ext cx="4505960" cy="7112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7"/>
            <a:ext cx="82296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19827" y="6377940"/>
            <a:ext cx="266974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ln>
            <a:noFill/>
          </a:ln>
          <a:solidFill>
            <a:srgbClr val="F0AD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ln>
            <a:noFill/>
          </a:ln>
          <a:solidFill>
            <a:srgbClr val="F0AD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ln>
            <a:noFill/>
          </a:ln>
          <a:solidFill>
            <a:srgbClr val="F0AD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ln>
            <a:noFill/>
          </a:ln>
          <a:solidFill>
            <a:srgbClr val="F0AD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ln>
            <a:noFill/>
          </a:ln>
          <a:solidFill>
            <a:srgbClr val="F0AD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ln>
            <a:noFill/>
          </a:ln>
          <a:solidFill>
            <a:srgbClr val="F0AD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ln>
            <a:noFill/>
          </a:ln>
          <a:solidFill>
            <a:srgbClr val="F0AD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ln>
            <a:noFill/>
          </a:ln>
          <a:solidFill>
            <a:srgbClr val="F0AD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500" u="none">
          <a:ln>
            <a:noFill/>
          </a:ln>
          <a:solidFill>
            <a:srgbClr val="F0AD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0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2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3" name="object 4"/>
            <p:cNvSpPr/>
            <p:nvPr/>
          </p:nvSpPr>
          <p:spPr>
            <a:xfrm>
              <a:off x="0" y="0"/>
              <a:ext cx="9144000" cy="5135436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4" name="object 5"/>
            <p:cNvSpPr/>
            <p:nvPr/>
          </p:nvSpPr>
          <p:spPr>
            <a:xfrm>
              <a:off x="0" y="5100396"/>
              <a:ext cx="9144000" cy="121920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5" name="object 6"/>
            <p:cNvSpPr/>
            <p:nvPr/>
          </p:nvSpPr>
          <p:spPr>
            <a:xfrm>
              <a:off x="446057" y="1175307"/>
              <a:ext cx="8251876" cy="3679851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" name="object 7"/>
            <p:cNvSpPr/>
            <p:nvPr/>
          </p:nvSpPr>
          <p:spPr>
            <a:xfrm>
              <a:off x="500032" y="1204276"/>
              <a:ext cx="8143926" cy="3571901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8" name="object 8"/>
          <p:cNvSpPr txBox="1"/>
          <p:nvPr/>
        </p:nvSpPr>
        <p:spPr>
          <a:xfrm>
            <a:off x="500032" y="1204276"/>
            <a:ext cx="8144511" cy="1872743"/>
          </a:xfrm>
          <a:prstGeom prst="rect">
            <a:avLst/>
          </a:prstGeom>
          <a:ln w="6350">
            <a:solidFill>
              <a:srgbClr val="EAA9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7620">
              <a:lnSpc>
                <a:spcPts val="9300"/>
              </a:lnSpc>
              <a:defRPr spc="-4" sz="8000">
                <a:solidFill>
                  <a:srgbClr val="4D91A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Expert</a:t>
            </a:r>
            <a:r>
              <a:rPr spc="-15"/>
              <a:t> </a:t>
            </a:r>
            <a:r>
              <a:t>Guide</a:t>
            </a:r>
          </a:p>
          <a:p>
            <a:pPr indent="2992120">
              <a:lnSpc>
                <a:spcPts val="5500"/>
              </a:lnSpc>
              <a:defRPr spc="-209" sz="4700">
                <a:latin typeface="Arial"/>
                <a:ea typeface="Arial"/>
                <a:cs typeface="Arial"/>
                <a:sym typeface="Arial"/>
              </a:defRPr>
            </a:pPr>
            <a:r>
              <a:t>-</a:t>
            </a:r>
            <a:r>
              <a:rPr sz="3500"/>
              <a:t>By </a:t>
            </a:r>
            <a:r>
              <a:rPr spc="-375" sz="3500"/>
              <a:t>Team </a:t>
            </a:r>
            <a:r>
              <a:rPr spc="-135" sz="3500"/>
              <a:t>App</a:t>
            </a:r>
            <a:r>
              <a:rPr spc="-225" sz="3500"/>
              <a:t> </a:t>
            </a:r>
            <a:r>
              <a:rPr spc="-145" sz="3500"/>
              <a:t>DeMons’</a:t>
            </a:r>
          </a:p>
        </p:txBody>
      </p:sp>
      <p:sp>
        <p:nvSpPr>
          <p:cNvPr id="89" name="object 9"/>
          <p:cNvSpPr/>
          <p:nvPr/>
        </p:nvSpPr>
        <p:spPr>
          <a:xfrm>
            <a:off x="0" y="5115471"/>
            <a:ext cx="9144000" cy="172044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object 2"/>
          <p:cNvSpPr txBox="1"/>
          <p:nvPr>
            <p:ph type="title"/>
          </p:nvPr>
        </p:nvSpPr>
        <p:spPr>
          <a:xfrm>
            <a:off x="495300" y="381000"/>
            <a:ext cx="4251325" cy="711200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/>
            </a:pPr>
            <a:r>
              <a:t>Front </a:t>
            </a:r>
            <a:r>
              <a:rPr spc="-600"/>
              <a:t>Page</a:t>
            </a:r>
            <a:r>
              <a:rPr spc="0"/>
              <a:t> </a:t>
            </a:r>
            <a:r>
              <a:rPr spc="-200"/>
              <a:t>Demo:</a:t>
            </a:r>
          </a:p>
        </p:txBody>
      </p:sp>
      <p:sp>
        <p:nvSpPr>
          <p:cNvPr id="118" name="object 3"/>
          <p:cNvSpPr/>
          <p:nvPr/>
        </p:nvSpPr>
        <p:spPr>
          <a:xfrm>
            <a:off x="3133482" y="1511299"/>
            <a:ext cx="2877020" cy="518024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bject 2"/>
          <p:cNvSpPr txBox="1"/>
          <p:nvPr>
            <p:ph type="title"/>
          </p:nvPr>
        </p:nvSpPr>
        <p:spPr>
          <a:xfrm>
            <a:off x="654061" y="393700"/>
            <a:ext cx="5038092" cy="711200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200"/>
            </a:pPr>
            <a:r>
              <a:t>Prototyping</a:t>
            </a:r>
            <a:r>
              <a:rPr spc="-100"/>
              <a:t> </a:t>
            </a:r>
            <a:r>
              <a:t>(Student)</a:t>
            </a:r>
          </a:p>
        </p:txBody>
      </p:sp>
      <p:sp>
        <p:nvSpPr>
          <p:cNvPr id="121" name="object 3"/>
          <p:cNvSpPr/>
          <p:nvPr/>
        </p:nvSpPr>
        <p:spPr>
          <a:xfrm>
            <a:off x="1836381" y="1774825"/>
            <a:ext cx="5471236" cy="462597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 2"/>
          <p:cNvSpPr txBox="1"/>
          <p:nvPr>
            <p:ph type="title"/>
          </p:nvPr>
        </p:nvSpPr>
        <p:spPr>
          <a:xfrm>
            <a:off x="635000" y="330200"/>
            <a:ext cx="7659369" cy="711200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tabLst>
                <a:tab pos="1409700" algn="l"/>
                <a:tab pos="3594100" algn="l"/>
              </a:tabLst>
              <a:defRPr spc="-200"/>
            </a:pPr>
            <a:r>
              <a:t>Form	Input</a:t>
            </a:r>
            <a:r>
              <a:rPr spc="0"/>
              <a:t> for	</a:t>
            </a:r>
            <a:r>
              <a:rPr spc="-300"/>
              <a:t>Students/College:</a:t>
            </a:r>
          </a:p>
        </p:txBody>
      </p:sp>
      <p:sp>
        <p:nvSpPr>
          <p:cNvPr id="124" name="object 3"/>
          <p:cNvSpPr/>
          <p:nvPr/>
        </p:nvSpPr>
        <p:spPr>
          <a:xfrm>
            <a:off x="1493278" y="1809925"/>
            <a:ext cx="2735022" cy="462597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5" name="object 4"/>
          <p:cNvSpPr/>
          <p:nvPr/>
        </p:nvSpPr>
        <p:spPr>
          <a:xfrm>
            <a:off x="5665101" y="1854200"/>
            <a:ext cx="2639467" cy="45339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6" name="object 5"/>
          <p:cNvSpPr txBox="1"/>
          <p:nvPr/>
        </p:nvSpPr>
        <p:spPr>
          <a:xfrm>
            <a:off x="2120899" y="2768599"/>
            <a:ext cx="1465582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75" sz="1600">
                <a:latin typeface="Arial"/>
                <a:ea typeface="Arial"/>
                <a:cs typeface="Arial"/>
                <a:sym typeface="Arial"/>
              </a:defRPr>
            </a:pPr>
            <a:r>
              <a:t>Student</a:t>
            </a:r>
            <a:r>
              <a:rPr spc="-35"/>
              <a:t> </a:t>
            </a:r>
            <a:r>
              <a:rPr spc="85"/>
              <a:t>Form</a:t>
            </a:r>
          </a:p>
        </p:txBody>
      </p:sp>
      <p:sp>
        <p:nvSpPr>
          <p:cNvPr id="127" name="object 6"/>
          <p:cNvSpPr txBox="1"/>
          <p:nvPr/>
        </p:nvSpPr>
        <p:spPr>
          <a:xfrm>
            <a:off x="6261100" y="2768599"/>
            <a:ext cx="1403350" cy="22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30" sz="1600">
                <a:latin typeface="Arial"/>
                <a:ea typeface="Arial"/>
                <a:cs typeface="Arial"/>
                <a:sym typeface="Arial"/>
              </a:defRPr>
            </a:pPr>
            <a:r>
              <a:t>College</a:t>
            </a:r>
            <a:r>
              <a:rPr spc="-45"/>
              <a:t> </a:t>
            </a:r>
            <a:r>
              <a:rPr spc="90"/>
              <a:t>Form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object 2"/>
          <p:cNvSpPr/>
          <p:nvPr/>
        </p:nvSpPr>
        <p:spPr>
          <a:xfrm>
            <a:off x="687164" y="313695"/>
            <a:ext cx="3491136" cy="61976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0" name="object 3"/>
          <p:cNvSpPr/>
          <p:nvPr/>
        </p:nvSpPr>
        <p:spPr>
          <a:xfrm>
            <a:off x="4897563" y="327884"/>
            <a:ext cx="3490875" cy="620223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32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3" name="object 4"/>
            <p:cNvSpPr/>
            <p:nvPr/>
          </p:nvSpPr>
          <p:spPr>
            <a:xfrm>
              <a:off x="0" y="0"/>
              <a:ext cx="9144000" cy="5135436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4" name="object 5"/>
            <p:cNvSpPr/>
            <p:nvPr/>
          </p:nvSpPr>
          <p:spPr>
            <a:xfrm>
              <a:off x="0" y="5100396"/>
              <a:ext cx="9144000" cy="121920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36" name="object 6"/>
          <p:cNvSpPr txBox="1"/>
          <p:nvPr>
            <p:ph type="title"/>
          </p:nvPr>
        </p:nvSpPr>
        <p:spPr>
          <a:xfrm>
            <a:off x="520700" y="1054100"/>
            <a:ext cx="6396355" cy="1333500"/>
          </a:xfrm>
          <a:prstGeom prst="rect">
            <a:avLst/>
          </a:prstGeom>
        </p:spPr>
        <p:txBody>
          <a:bodyPr/>
          <a:lstStyle/>
          <a:p>
            <a:pPr indent="12700">
              <a:lnSpc>
                <a:spcPts val="5500"/>
              </a:lnSpc>
              <a:spcBef>
                <a:spcPts val="100"/>
              </a:spcBef>
              <a:tabLst>
                <a:tab pos="3530600" algn="l"/>
                <a:tab pos="6045200" algn="l"/>
              </a:tabLst>
              <a:defRPr spc="-399" sz="4700"/>
            </a:pPr>
            <a:r>
              <a:t>Th</a:t>
            </a:r>
            <a:r>
              <a:rPr spc="-300"/>
              <a:t>a</a:t>
            </a:r>
            <a:r>
              <a:rPr spc="-199"/>
              <a:t>nk</a:t>
            </a:r>
            <a:r>
              <a:rPr spc="-799"/>
              <a:t> </a:t>
            </a:r>
            <a:r>
              <a:rPr spc="-1000"/>
              <a:t>Y</a:t>
            </a:r>
            <a:r>
              <a:rPr spc="-99"/>
              <a:t>o</a:t>
            </a:r>
            <a:r>
              <a:rPr spc="-300"/>
              <a:t>u</a:t>
            </a:r>
            <a:r>
              <a:rPr spc="-99"/>
              <a:t> </a:t>
            </a:r>
            <a:r>
              <a:rPr spc="-199"/>
              <a:t>f</a:t>
            </a:r>
            <a:r>
              <a:rPr spc="-99"/>
              <a:t>o</a:t>
            </a:r>
            <a:r>
              <a:rPr spc="199"/>
              <a:t>r</a:t>
            </a:r>
            <a:r>
              <a:rPr spc="0"/>
              <a:t>	</a:t>
            </a:r>
            <a:r>
              <a:t>y</a:t>
            </a:r>
            <a:r>
              <a:rPr spc="-99"/>
              <a:t>o</a:t>
            </a:r>
            <a:r>
              <a:rPr spc="0"/>
              <a:t>ur</a:t>
            </a:r>
            <a:r>
              <a:rPr spc="-99"/>
              <a:t> </a:t>
            </a:r>
            <a:r>
              <a:rPr spc="99"/>
              <a:t>ti</a:t>
            </a:r>
            <a:r>
              <a:t>me</a:t>
            </a:r>
            <a:r>
              <a:rPr spc="0"/>
              <a:t>	</a:t>
            </a:r>
            <a:r>
              <a:rPr spc="-199"/>
              <a:t>;)</a:t>
            </a:r>
          </a:p>
          <a:p>
            <a:pPr indent="12700">
              <a:lnSpc>
                <a:spcPts val="4700"/>
              </a:lnSpc>
              <a:tabLst>
                <a:tab pos="1778000" algn="l"/>
                <a:tab pos="4076700" algn="l"/>
              </a:tabLst>
              <a:defRPr spc="-400" sz="4000"/>
            </a:pPr>
            <a:r>
              <a:t>Regards	:Team </a:t>
            </a:r>
            <a:r>
              <a:rPr spc="-200"/>
              <a:t>App	DeMons’</a:t>
            </a:r>
          </a:p>
        </p:txBody>
      </p:sp>
      <p:sp>
        <p:nvSpPr>
          <p:cNvPr id="137" name="object 7"/>
          <p:cNvSpPr/>
          <p:nvPr/>
        </p:nvSpPr>
        <p:spPr>
          <a:xfrm>
            <a:off x="0" y="5115862"/>
            <a:ext cx="9144000" cy="172005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bject 2"/>
          <p:cNvSpPr txBox="1"/>
          <p:nvPr>
            <p:ph type="title"/>
          </p:nvPr>
        </p:nvSpPr>
        <p:spPr>
          <a:xfrm>
            <a:off x="495299" y="381000"/>
            <a:ext cx="4037331" cy="711200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tabLst>
                <a:tab pos="1384300" algn="l"/>
              </a:tabLst>
              <a:defRPr spc="-500"/>
            </a:pPr>
            <a:r>
              <a:t>Team	</a:t>
            </a:r>
            <a:r>
              <a:rPr spc="-300"/>
              <a:t>Members</a:t>
            </a:r>
            <a:r>
              <a:rPr spc="-100"/>
              <a:t> </a:t>
            </a:r>
            <a:r>
              <a:rPr spc="-200"/>
              <a:t>:)</a:t>
            </a:r>
          </a:p>
        </p:txBody>
      </p:sp>
      <p:sp>
        <p:nvSpPr>
          <p:cNvPr id="92" name="object 3"/>
          <p:cNvSpPr txBox="1"/>
          <p:nvPr/>
        </p:nvSpPr>
        <p:spPr>
          <a:xfrm>
            <a:off x="609599" y="1777999"/>
            <a:ext cx="3559811" cy="3248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30200" marR="5080" indent="-317500">
              <a:lnSpc>
                <a:spcPts val="3200"/>
              </a:lnSpc>
              <a:spcBef>
                <a:spcPts val="300"/>
              </a:spcBef>
              <a:buClr>
                <a:srgbClr val="F0AD00"/>
              </a:buClr>
              <a:buSzPct val="80357"/>
              <a:buFont typeface="Arial"/>
              <a:buChar char="■"/>
              <a:tabLst>
                <a:tab pos="330200" algn="l"/>
              </a:tabLst>
              <a:defRPr spc="-140" sz="28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Umang </a:t>
            </a:r>
            <a:r>
              <a:rPr spc="-160"/>
              <a:t>Agrawal</a:t>
            </a:r>
            <a:r>
              <a:rPr spc="-220"/>
              <a:t> </a:t>
            </a:r>
            <a:r>
              <a:rPr spc="-150"/>
              <a:t>(Lead)  </a:t>
            </a:r>
            <a:r>
              <a:rPr spc="-45"/>
              <a:t>2018BCS1041</a:t>
            </a:r>
          </a:p>
          <a:p>
            <a:pPr marL="330200" marR="1202689" indent="-317500">
              <a:lnSpc>
                <a:spcPts val="3200"/>
              </a:lnSpc>
              <a:buClr>
                <a:srgbClr val="F0AD00"/>
              </a:buClr>
              <a:buSzPct val="80357"/>
              <a:buFont typeface="Arial"/>
              <a:buChar char="■"/>
              <a:tabLst>
                <a:tab pos="330200" algn="l"/>
              </a:tabLst>
              <a:defRPr spc="-160" sz="28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Shruti </a:t>
            </a:r>
            <a:r>
              <a:rPr spc="-145"/>
              <a:t>Gupta  </a:t>
            </a:r>
            <a:r>
              <a:rPr spc="-75"/>
              <a:t>2018</a:t>
            </a:r>
            <a:r>
              <a:rPr spc="-85"/>
              <a:t>B</a:t>
            </a:r>
            <a:r>
              <a:rPr spc="220"/>
              <a:t>C</a:t>
            </a:r>
            <a:r>
              <a:rPr spc="-40"/>
              <a:t>S</a:t>
            </a:r>
            <a:r>
              <a:rPr spc="-70"/>
              <a:t>1056</a:t>
            </a:r>
          </a:p>
          <a:p>
            <a:pPr marL="330200" marR="1196339" indent="-317500">
              <a:lnSpc>
                <a:spcPts val="3200"/>
              </a:lnSpc>
              <a:buClr>
                <a:srgbClr val="F0AD00"/>
              </a:buClr>
              <a:buSzPct val="80357"/>
              <a:buFont typeface="Arial"/>
              <a:buChar char="■"/>
              <a:tabLst>
                <a:tab pos="330200" algn="l"/>
              </a:tabLst>
              <a:defRPr spc="-130" sz="28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Muskan </a:t>
            </a:r>
            <a:r>
              <a:rPr spc="-145"/>
              <a:t>Gupta  </a:t>
            </a:r>
            <a:r>
              <a:rPr spc="-75"/>
              <a:t>2018</a:t>
            </a:r>
            <a:r>
              <a:rPr spc="-85"/>
              <a:t>B</a:t>
            </a:r>
            <a:r>
              <a:rPr spc="220"/>
              <a:t>C</a:t>
            </a:r>
            <a:r>
              <a:rPr spc="-40"/>
              <a:t>S</a:t>
            </a:r>
            <a:r>
              <a:rPr spc="-70"/>
              <a:t>1175</a:t>
            </a:r>
          </a:p>
          <a:p>
            <a:pPr marL="330200" marR="1038860" indent="-317500">
              <a:lnSpc>
                <a:spcPts val="3200"/>
              </a:lnSpc>
              <a:buClr>
                <a:srgbClr val="F0AD00"/>
              </a:buClr>
              <a:buSzPct val="80357"/>
              <a:buFont typeface="Arial"/>
              <a:buChar char="■"/>
              <a:tabLst>
                <a:tab pos="330200" algn="l"/>
              </a:tabLst>
              <a:defRPr spc="-189" sz="28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Shivank </a:t>
            </a:r>
            <a:r>
              <a:rPr spc="-170"/>
              <a:t>Sharma  </a:t>
            </a:r>
            <a:r>
              <a:rPr spc="-45"/>
              <a:t>2018BCS1009</a:t>
            </a:r>
          </a:p>
        </p:txBody>
      </p:sp>
      <p:sp>
        <p:nvSpPr>
          <p:cNvPr id="93" name="object 4"/>
          <p:cNvSpPr/>
          <p:nvPr/>
        </p:nvSpPr>
        <p:spPr>
          <a:xfrm>
            <a:off x="4660899" y="1704949"/>
            <a:ext cx="4034677" cy="26035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4" name="object 5"/>
          <p:cNvSpPr txBox="1"/>
          <p:nvPr/>
        </p:nvSpPr>
        <p:spPr>
          <a:xfrm>
            <a:off x="5765799" y="4394200"/>
            <a:ext cx="2856232" cy="425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00" sz="1500">
                <a:latin typeface="Arial"/>
                <a:ea typeface="Arial"/>
                <a:cs typeface="Arial"/>
                <a:sym typeface="Arial"/>
              </a:defRPr>
            </a:pPr>
            <a:r>
              <a:t>Our</a:t>
            </a:r>
            <a:r>
              <a:rPr spc="20"/>
              <a:t> </a:t>
            </a:r>
            <a:r>
              <a:rPr spc="10"/>
              <a:t>Logo</a:t>
            </a:r>
          </a:p>
          <a:p>
            <a:pPr indent="12700">
              <a:defRPr b="1" spc="45" sz="1500">
                <a:latin typeface="Arial"/>
                <a:ea typeface="Arial"/>
                <a:cs typeface="Arial"/>
                <a:sym typeface="Arial"/>
              </a:defRPr>
            </a:pPr>
            <a:r>
              <a:t>Copyright </a:t>
            </a:r>
            <a:r>
              <a:rPr spc="85"/>
              <a:t>App </a:t>
            </a:r>
            <a:r>
              <a:rPr spc="50"/>
              <a:t>Demons’</a:t>
            </a:r>
            <a:r>
              <a:rPr spc="-114"/>
              <a:t> </a:t>
            </a:r>
            <a:r>
              <a:rPr spc="50"/>
              <a:t>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object 2"/>
          <p:cNvSpPr txBox="1"/>
          <p:nvPr>
            <p:ph type="title"/>
          </p:nvPr>
        </p:nvSpPr>
        <p:spPr>
          <a:xfrm>
            <a:off x="2319020" y="317500"/>
            <a:ext cx="4505960" cy="711200"/>
          </a:xfrm>
          <a:prstGeom prst="rect">
            <a:avLst/>
          </a:prstGeom>
        </p:spPr>
        <p:txBody>
          <a:bodyPr/>
          <a:lstStyle/>
          <a:p>
            <a:pPr indent="182245">
              <a:spcBef>
                <a:spcPts val="100"/>
              </a:spcBef>
              <a:defRPr spc="-400"/>
            </a:pPr>
            <a:r>
              <a:t>Use Case</a:t>
            </a:r>
            <a:r>
              <a:rPr spc="200"/>
              <a:t> </a:t>
            </a:r>
            <a:r>
              <a:rPr spc="-300"/>
              <a:t>Diagram</a:t>
            </a:r>
          </a:p>
        </p:txBody>
      </p:sp>
      <p:sp>
        <p:nvSpPr>
          <p:cNvPr id="97" name="object 3"/>
          <p:cNvSpPr/>
          <p:nvPr/>
        </p:nvSpPr>
        <p:spPr>
          <a:xfrm>
            <a:off x="109951" y="1906944"/>
            <a:ext cx="8763001" cy="425112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bject 2"/>
          <p:cNvSpPr txBox="1"/>
          <p:nvPr>
            <p:ph type="title"/>
          </p:nvPr>
        </p:nvSpPr>
        <p:spPr>
          <a:xfrm>
            <a:off x="495299" y="381000"/>
            <a:ext cx="6672582" cy="711200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tabLst>
                <a:tab pos="4660900" algn="l"/>
              </a:tabLst>
              <a:defRPr spc="-200"/>
            </a:pPr>
            <a:r>
              <a:t>Data</a:t>
            </a:r>
            <a:r>
              <a:rPr spc="0"/>
              <a:t> </a:t>
            </a:r>
            <a:r>
              <a:t>Flow</a:t>
            </a:r>
            <a:r>
              <a:rPr spc="0"/>
              <a:t> </a:t>
            </a:r>
            <a:r>
              <a:rPr spc="-300"/>
              <a:t>Diagram	(Level</a:t>
            </a:r>
            <a:r>
              <a:rPr spc="-100"/>
              <a:t> </a:t>
            </a:r>
            <a:r>
              <a:t>0)</a:t>
            </a:r>
          </a:p>
        </p:txBody>
      </p:sp>
      <p:sp>
        <p:nvSpPr>
          <p:cNvPr id="100" name="object 3"/>
          <p:cNvSpPr/>
          <p:nvPr/>
        </p:nvSpPr>
        <p:spPr>
          <a:xfrm>
            <a:off x="486648" y="1824743"/>
            <a:ext cx="8165656" cy="388107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object 2"/>
          <p:cNvSpPr txBox="1"/>
          <p:nvPr>
            <p:ph type="title"/>
          </p:nvPr>
        </p:nvSpPr>
        <p:spPr>
          <a:xfrm>
            <a:off x="495299" y="381000"/>
            <a:ext cx="6513832" cy="711200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200"/>
            </a:pPr>
            <a:r>
              <a:t>Data Flow </a:t>
            </a:r>
            <a:r>
              <a:rPr spc="-300"/>
              <a:t>Diagram(Level</a:t>
            </a:r>
            <a:r>
              <a:rPr spc="300"/>
              <a:t> </a:t>
            </a:r>
            <a:r>
              <a:t>1)</a:t>
            </a:r>
          </a:p>
        </p:txBody>
      </p:sp>
      <p:sp>
        <p:nvSpPr>
          <p:cNvPr id="103" name="object 3"/>
          <p:cNvSpPr/>
          <p:nvPr/>
        </p:nvSpPr>
        <p:spPr>
          <a:xfrm>
            <a:off x="395463" y="2001247"/>
            <a:ext cx="8285906" cy="430793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object 2"/>
          <p:cNvSpPr txBox="1"/>
          <p:nvPr>
            <p:ph type="title"/>
          </p:nvPr>
        </p:nvSpPr>
        <p:spPr>
          <a:xfrm>
            <a:off x="495299" y="381000"/>
            <a:ext cx="6874511" cy="711200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tabLst>
                <a:tab pos="1384300" algn="l"/>
              </a:tabLst>
              <a:defRPr spc="-400"/>
            </a:pPr>
            <a:r>
              <a:t>Class	</a:t>
            </a:r>
            <a:r>
              <a:rPr spc="-200"/>
              <a:t>Diagram(User1+UserII)</a:t>
            </a:r>
          </a:p>
        </p:txBody>
      </p:sp>
      <p:sp>
        <p:nvSpPr>
          <p:cNvPr id="106" name="object 3"/>
          <p:cNvSpPr/>
          <p:nvPr/>
        </p:nvSpPr>
        <p:spPr>
          <a:xfrm>
            <a:off x="1231036" y="1777305"/>
            <a:ext cx="6553663" cy="488127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object 2"/>
          <p:cNvSpPr txBox="1"/>
          <p:nvPr>
            <p:ph type="title"/>
          </p:nvPr>
        </p:nvSpPr>
        <p:spPr>
          <a:xfrm>
            <a:off x="495299" y="381000"/>
            <a:ext cx="5668012" cy="711200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200"/>
            </a:pPr>
            <a:r>
              <a:t>Data</a:t>
            </a:r>
            <a:r>
              <a:rPr spc="-100"/>
              <a:t> </a:t>
            </a:r>
            <a:r>
              <a:t>Dictionary(User-1)</a:t>
            </a:r>
          </a:p>
        </p:txBody>
      </p:sp>
      <p:pic>
        <p:nvPicPr>
          <p:cNvPr id="109" name="Screenshot 2020-07-03 at 11.23.49 AM.png" descr="Screenshot 2020-07-03 at 11.23.4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3199" y="1825321"/>
            <a:ext cx="7877602" cy="49337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object 2"/>
          <p:cNvSpPr txBox="1"/>
          <p:nvPr>
            <p:ph type="title"/>
          </p:nvPr>
        </p:nvSpPr>
        <p:spPr>
          <a:xfrm>
            <a:off x="495299" y="381000"/>
            <a:ext cx="5668012" cy="711200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200"/>
            </a:pPr>
            <a:r>
              <a:t>Data</a:t>
            </a:r>
            <a:r>
              <a:rPr spc="-100"/>
              <a:t> </a:t>
            </a:r>
            <a:r>
              <a:t>Dictionary(User-2)</a:t>
            </a:r>
          </a:p>
        </p:txBody>
      </p:sp>
      <p:sp>
        <p:nvSpPr>
          <p:cNvPr id="112" name="object 3"/>
          <p:cNvSpPr/>
          <p:nvPr/>
        </p:nvSpPr>
        <p:spPr>
          <a:xfrm>
            <a:off x="899237" y="1518180"/>
            <a:ext cx="7683501" cy="463658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bject 2"/>
          <p:cNvSpPr txBox="1"/>
          <p:nvPr>
            <p:ph type="title"/>
          </p:nvPr>
        </p:nvSpPr>
        <p:spPr>
          <a:xfrm>
            <a:off x="495300" y="368300"/>
            <a:ext cx="3053715" cy="711200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500"/>
            </a:pPr>
            <a:r>
              <a:t>E/R</a:t>
            </a:r>
            <a:r>
              <a:rPr spc="-100"/>
              <a:t> </a:t>
            </a:r>
            <a:r>
              <a:rPr spc="-300"/>
              <a:t>Diagram:</a:t>
            </a:r>
          </a:p>
        </p:txBody>
      </p:sp>
      <p:sp>
        <p:nvSpPr>
          <p:cNvPr id="115" name="object 3"/>
          <p:cNvSpPr/>
          <p:nvPr/>
        </p:nvSpPr>
        <p:spPr>
          <a:xfrm>
            <a:off x="393700" y="1460032"/>
            <a:ext cx="7922732" cy="51562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