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rial Black"/>
      <p:regular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r0l5OZk4ZXGNgdA/oWsVprhKz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ArialBlack-regular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83ff4e1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c83ff4e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B3A3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FFFDD5">
                  <a:alpha val="94901"/>
                </a:srgbClr>
              </a:gs>
              <a:gs pos="50000">
                <a:srgbClr val="FFEFC2">
                  <a:alpha val="89803"/>
                </a:srgbClr>
              </a:gs>
              <a:gs pos="95000">
                <a:srgbClr val="FFE66E">
                  <a:alpha val="87843"/>
                </a:srgbClr>
              </a:gs>
              <a:gs pos="100000">
                <a:srgbClr val="FFDD14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8B25C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B4A25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1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B3A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FFFDD5">
                  <a:alpha val="94901"/>
                </a:srgbClr>
              </a:gs>
              <a:gs pos="50000">
                <a:srgbClr val="FFEFC2">
                  <a:alpha val="89803"/>
                </a:srgbClr>
              </a:gs>
              <a:gs pos="95000">
                <a:srgbClr val="FFE66E">
                  <a:alpha val="87843"/>
                </a:srgbClr>
              </a:gs>
              <a:gs pos="100000">
                <a:srgbClr val="FFDD14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8B25C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B4A25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7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BEB0CE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6F3F8">
              <a:alpha val="32941"/>
            </a:srgbClr>
          </a:solidFill>
          <a:ln cap="rnd" cmpd="sng" w="9525">
            <a:solidFill>
              <a:srgbClr val="A99D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E9DFF2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18A9A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8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6FA">
                  <a:alpha val="69803"/>
                </a:srgbClr>
              </a:gs>
              <a:gs pos="70000">
                <a:srgbClr val="FAFAFE">
                  <a:alpha val="54901"/>
                </a:srgbClr>
              </a:gs>
              <a:gs pos="100000">
                <a:srgbClr val="AE98C8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9F91AC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5414B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68666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476672"/>
            <a:ext cx="740664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6000"/>
              <a:buFont typeface="Algerian"/>
              <a:buNone/>
            </a:pPr>
            <a:r>
              <a:rPr b="1" lang="en-US" sz="6000">
                <a:latin typeface="Algerian"/>
                <a:ea typeface="Algerian"/>
                <a:cs typeface="Algerian"/>
                <a:sym typeface="Algerian"/>
              </a:rPr>
              <a:t>ANALYSIS OF ROAD ACCIDENTS </a:t>
            </a:r>
            <a:endParaRPr b="1" sz="6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708920"/>
            <a:ext cx="740664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 fontScale="92500" lnSpcReduction="10000"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Data Analysis And Visualization 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CSE – 2015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Review 1 PPT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87624" y="4797152"/>
            <a:ext cx="763284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3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53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3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GANA N H       20211IST0025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3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MUSKAN ALI    20201IST0050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645920" y="836712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435608" y="2348880"/>
            <a:ext cx="7498080" cy="38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Annual 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Tools Used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Implementation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ANNUAL REPORT: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25" y="1267225"/>
            <a:ext cx="6293700" cy="52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TOOLS  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USED: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Colab: Colaboratory allows us to write and execute Python codes in our browser.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Libraries: 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Road Accidents </a:t>
            </a:r>
            <a:endParaRPr/>
          </a:p>
          <a:p>
            <a:pPr indent="-2794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c83ff4e14_0_1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c83ff4e14_0_1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2dc83ff4e1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5" y="193100"/>
            <a:ext cx="8958175" cy="63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descr="download1.jpg"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5" y="548680"/>
            <a:ext cx="9036075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/>
          </a:p>
        </p:txBody>
      </p:sp>
      <p:pic>
        <p:nvPicPr>
          <p:cNvPr descr="download.jpg" id="140" name="Google Shape;14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000" y="1161275"/>
            <a:ext cx="6393000" cy="54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Analyzing and visualizing road accident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provides valuable insights for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enhancing road safety measures. By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leveraging data-driven approaches, we can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 towards reducing the incidence and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severity of road accidents, ultimately saving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lives and improving public safety.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2024-05-15T01:17:34Z</dcterms:created>
  <dc:creator>Gana</dc:creator>
</cp:coreProperties>
</file>