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61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E8E"/>
    <a:srgbClr val="FABEBE"/>
    <a:srgbClr val="FABEBF"/>
    <a:srgbClr val="FFBFBF"/>
    <a:srgbClr val="FAB0B0"/>
    <a:srgbClr val="C00000"/>
    <a:srgbClr val="F39B9B"/>
    <a:srgbClr val="058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21C56A-177D-4C63-A122-6E826D9B8CED}" v="30" dt="2024-01-24T19:09:50.308"/>
    <p1510:client id="{DAE4B664-FD63-E107-AC7A-B240AA0B61E9}" v="228" dt="2024-01-24T16:26:20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4" autoAdjust="0"/>
    <p:restoredTop sz="94667" autoAdjust="0"/>
  </p:normalViewPr>
  <p:slideViewPr>
    <p:cSldViewPr snapToGrid="0" showGuides="1">
      <p:cViewPr>
        <p:scale>
          <a:sx n="100" d="100"/>
          <a:sy n="100" d="100"/>
        </p:scale>
        <p:origin x="1192" y="-1476"/>
      </p:cViewPr>
      <p:guideLst>
        <p:guide pos="2160"/>
        <p:guide orient="horz"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D5031C-D769-4B81-BDBD-55CAD897AD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E726D-BA5E-4E1A-98FC-14142FE6C0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2389D-9154-4C38-AF18-D81AF53274F0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190F-EA3E-4BE0-AADF-3A31969DC1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DDA62-3DA5-4EF8-8147-31C18080A8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665C9-C574-45DD-8424-11B73DC228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2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en-US" noProof="0" smtClean="0"/>
              <a:t>1/24/2024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36092-2EDF-47BF-99B1-B87430F95B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418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0B8F65-C7D5-DAB8-33D3-9CF68B6E66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308" y="416498"/>
            <a:ext cx="6025661" cy="1470917"/>
          </a:xfrm>
          <a:prstGeom prst="round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lIns="182880"/>
          <a:lstStyle>
            <a:lvl1pPr>
              <a:defRPr spc="100"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2EFB17-28E9-268D-B8A0-7DC8650467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0308" y="2219705"/>
            <a:ext cx="1920240" cy="2194560"/>
          </a:xfrm>
          <a:prstGeom prst="roundRect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lIns="45720" tIns="0" rIns="4572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200" spc="-700" baseline="0">
                <a:solidFill>
                  <a:schemeClr val="accent6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A92A8D-93C6-1E28-5656-38D3CC9330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323" y="3256134"/>
            <a:ext cx="1646238" cy="95948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accent6"/>
                </a:solidFill>
              </a:defRPr>
            </a:lvl1pPr>
            <a:lvl2pPr marL="342900" indent="0">
              <a:buNone/>
              <a:defRPr>
                <a:solidFill>
                  <a:schemeClr val="accent6"/>
                </a:solidFill>
              </a:defRPr>
            </a:lvl2pPr>
            <a:lvl3pPr marL="685800" indent="0">
              <a:buNone/>
              <a:defRPr>
                <a:solidFill>
                  <a:schemeClr val="accent6"/>
                </a:solidFill>
              </a:defRPr>
            </a:lvl3pPr>
            <a:lvl4pPr marL="1028700" indent="0">
              <a:buNone/>
              <a:defRPr>
                <a:solidFill>
                  <a:schemeClr val="accent6"/>
                </a:solidFill>
              </a:defRPr>
            </a:lvl4pPr>
            <a:lvl5pPr marL="13716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add text here 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196EF21B-8C91-6466-9989-3EBF159057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06040" y="2219705"/>
            <a:ext cx="3841652" cy="2194559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</p:spPr>
        <p:txBody>
          <a:bodyPr lIns="182880" tIns="13716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solidFill>
                  <a:schemeClr val="accent6"/>
                </a:solidFill>
              </a:defRPr>
            </a:lvl1pPr>
            <a:lvl2pPr marL="342900" indent="0">
              <a:buNone/>
              <a:defRPr>
                <a:solidFill>
                  <a:schemeClr val="accent6"/>
                </a:solidFill>
              </a:defRPr>
            </a:lvl2pPr>
            <a:lvl3pPr marL="685800" indent="0">
              <a:buNone/>
              <a:defRPr>
                <a:solidFill>
                  <a:schemeClr val="accent6"/>
                </a:solidFill>
              </a:defRPr>
            </a:lvl3pPr>
            <a:lvl4pPr marL="1028700" indent="0">
              <a:buNone/>
              <a:defRPr>
                <a:solidFill>
                  <a:schemeClr val="accent6"/>
                </a:solidFill>
              </a:defRPr>
            </a:lvl4pPr>
            <a:lvl5pPr marL="13716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Add </a:t>
            </a:r>
          </a:p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E7BE60-1E23-AA8F-ADA4-305AB1A1ED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02182" y="3133566"/>
            <a:ext cx="481012" cy="51593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6"/>
                </a:solidFill>
              </a:defRPr>
            </a:lvl1pPr>
            <a:lvl2pPr marL="342900" indent="0">
              <a:buNone/>
              <a:defRPr>
                <a:solidFill>
                  <a:schemeClr val="accent6"/>
                </a:solidFill>
              </a:defRPr>
            </a:lvl2pPr>
            <a:lvl3pPr marL="685800" indent="0">
              <a:buNone/>
              <a:defRPr>
                <a:solidFill>
                  <a:schemeClr val="accent6"/>
                </a:solidFill>
              </a:defRPr>
            </a:lvl3pPr>
            <a:lvl4pPr marL="1028700" indent="0">
              <a:buNone/>
              <a:defRPr>
                <a:solidFill>
                  <a:schemeClr val="accent6"/>
                </a:solidFill>
              </a:defRPr>
            </a:lvl4pPr>
            <a:lvl5pPr marL="13716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E7B03F1-2FB9-FBAA-5BF3-ACB3E7D35B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09242" y="3133566"/>
            <a:ext cx="899028" cy="515937"/>
          </a:xfrm>
        </p:spPr>
        <p:txBody>
          <a:bodyPr r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>
                <a:solidFill>
                  <a:schemeClr val="accent6"/>
                </a:solidFill>
              </a:defRPr>
            </a:lvl2pPr>
            <a:lvl3pPr marL="685800" indent="0">
              <a:buNone/>
              <a:defRPr>
                <a:solidFill>
                  <a:schemeClr val="accent6"/>
                </a:solidFill>
              </a:defRPr>
            </a:lvl3pPr>
            <a:lvl4pPr marL="1028700" indent="0">
              <a:buNone/>
              <a:defRPr>
                <a:solidFill>
                  <a:schemeClr val="accent6"/>
                </a:solidFill>
              </a:defRPr>
            </a:lvl4pPr>
            <a:lvl5pPr marL="13716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E05825F0-908D-CBCB-E28F-31FC2145F0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0530" y="3133566"/>
            <a:ext cx="467018" cy="515937"/>
          </a:xfrm>
        </p:spPr>
        <p:txBody>
          <a:bodyPr lIns="0" r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solidFill>
                  <a:schemeClr val="accent6"/>
                </a:solidFill>
              </a:defRPr>
            </a:lvl1pPr>
            <a:lvl2pPr marL="342900" indent="0">
              <a:buNone/>
              <a:defRPr>
                <a:solidFill>
                  <a:schemeClr val="accent6"/>
                </a:solidFill>
              </a:defRPr>
            </a:lvl2pPr>
            <a:lvl3pPr marL="685800" indent="0">
              <a:buNone/>
              <a:defRPr>
                <a:solidFill>
                  <a:schemeClr val="accent6"/>
                </a:solidFill>
              </a:defRPr>
            </a:lvl3pPr>
            <a:lvl4pPr marL="1028700" indent="0">
              <a:buNone/>
              <a:defRPr>
                <a:solidFill>
                  <a:schemeClr val="accent6"/>
                </a:solidFill>
              </a:defRPr>
            </a:lvl4pPr>
            <a:lvl5pPr marL="13716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or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7ABEDCD5-E37A-BBCD-97EC-4D674C89854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39808" y="3133566"/>
            <a:ext cx="475422" cy="512441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6"/>
                </a:solidFill>
              </a:defRPr>
            </a:lvl1pPr>
            <a:lvl2pPr marL="342900" indent="0">
              <a:buNone/>
              <a:defRPr>
                <a:solidFill>
                  <a:schemeClr val="accent6"/>
                </a:solidFill>
              </a:defRPr>
            </a:lvl2pPr>
            <a:lvl3pPr marL="685800" indent="0">
              <a:buNone/>
              <a:defRPr>
                <a:solidFill>
                  <a:schemeClr val="accent6"/>
                </a:solidFill>
              </a:defRPr>
            </a:lvl3pPr>
            <a:lvl4pPr marL="1028700" indent="0">
              <a:buNone/>
              <a:defRPr>
                <a:solidFill>
                  <a:schemeClr val="accent6"/>
                </a:solidFill>
              </a:defRPr>
            </a:lvl4pPr>
            <a:lvl5pPr marL="13716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470DFE5-891E-9513-7433-ACF4D3EA15D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7489" y="3133566"/>
            <a:ext cx="1062188" cy="512441"/>
          </a:xfrm>
        </p:spPr>
        <p:txBody>
          <a:bodyPr r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>
                <a:solidFill>
                  <a:schemeClr val="accent6"/>
                </a:solidFill>
              </a:defRPr>
            </a:lvl2pPr>
            <a:lvl3pPr marL="685800" indent="0">
              <a:buNone/>
              <a:defRPr>
                <a:solidFill>
                  <a:schemeClr val="accent6"/>
                </a:solidFill>
              </a:defRPr>
            </a:lvl3pPr>
            <a:lvl4pPr marL="1028700" indent="0">
              <a:buNone/>
              <a:defRPr>
                <a:solidFill>
                  <a:schemeClr val="accent6"/>
                </a:solidFill>
              </a:defRPr>
            </a:lvl4pPr>
            <a:lvl5pPr marL="13716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add text here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5B4734-6F3F-027E-FB75-817F3C3A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 bwMode="gray">
          <a:xfrm>
            <a:off x="2927665" y="3825687"/>
            <a:ext cx="3237522" cy="327607"/>
            <a:chOff x="2895029" y="3482049"/>
            <a:chExt cx="3237522" cy="32760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9" name="Freeform 2">
              <a:extLst>
                <a:ext uri="{FF2B5EF4-FFF2-40B4-BE49-F238E27FC236}">
                  <a16:creationId xmlns:a16="http://schemas.microsoft.com/office/drawing/2014/main" id="{04018B37-8707-DDF2-BC7C-A33D3D4C3763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2895029" y="3482049"/>
              <a:ext cx="249444" cy="327607"/>
            </a:xfrm>
            <a:custGeom>
              <a:avLst/>
              <a:gdLst>
                <a:gd name="connsiteX0" fmla="*/ 0 w 1568196"/>
                <a:gd name="connsiteY0" fmla="*/ 0 h 2059591"/>
                <a:gd name="connsiteX1" fmla="*/ 1568196 w 1568196"/>
                <a:gd name="connsiteY1" fmla="*/ 0 h 2059591"/>
                <a:gd name="connsiteX2" fmla="*/ 1538192 w 1568196"/>
                <a:gd name="connsiteY2" fmla="*/ 269272 h 2059591"/>
                <a:gd name="connsiteX3" fmla="*/ 1538031 w 1568196"/>
                <a:gd name="connsiteY3" fmla="*/ 269870 h 2059591"/>
                <a:gd name="connsiteX4" fmla="*/ 1380554 w 1568196"/>
                <a:gd name="connsiteY4" fmla="*/ 1683925 h 2059591"/>
                <a:gd name="connsiteX5" fmla="*/ 1338739 w 1568196"/>
                <a:gd name="connsiteY5" fmla="*/ 2059591 h 2059591"/>
                <a:gd name="connsiteX6" fmla="*/ 229457 w 1568196"/>
                <a:gd name="connsiteY6" fmla="*/ 2059591 h 2059591"/>
                <a:gd name="connsiteX7" fmla="*/ 187643 w 1568196"/>
                <a:gd name="connsiteY7" fmla="*/ 1683925 h 2059591"/>
                <a:gd name="connsiteX8" fmla="*/ 30004 w 1568196"/>
                <a:gd name="connsiteY8" fmla="*/ 269272 h 205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8196" h="2059591">
                  <a:moveTo>
                    <a:pt x="0" y="0"/>
                  </a:moveTo>
                  <a:lnTo>
                    <a:pt x="1568196" y="0"/>
                  </a:lnTo>
                  <a:lnTo>
                    <a:pt x="1538192" y="269272"/>
                  </a:lnTo>
                  <a:lnTo>
                    <a:pt x="1538031" y="269870"/>
                  </a:lnTo>
                  <a:lnTo>
                    <a:pt x="1380554" y="1683925"/>
                  </a:lnTo>
                  <a:lnTo>
                    <a:pt x="1338739" y="2059591"/>
                  </a:lnTo>
                  <a:lnTo>
                    <a:pt x="229457" y="2059591"/>
                  </a:lnTo>
                  <a:cubicBezTo>
                    <a:pt x="229457" y="2059591"/>
                    <a:pt x="192119" y="1724120"/>
                    <a:pt x="187643" y="1683925"/>
                  </a:cubicBezTo>
                  <a:lnTo>
                    <a:pt x="30004" y="269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3">
              <a:extLst>
                <a:ext uri="{FF2B5EF4-FFF2-40B4-BE49-F238E27FC236}">
                  <a16:creationId xmlns:a16="http://schemas.microsoft.com/office/drawing/2014/main" id="{92B55935-176D-3A3B-C6FA-60376A3AC267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3321897" y="3482049"/>
              <a:ext cx="249444" cy="327607"/>
            </a:xfrm>
            <a:custGeom>
              <a:avLst/>
              <a:gdLst>
                <a:gd name="connsiteX0" fmla="*/ 0 w 1568196"/>
                <a:gd name="connsiteY0" fmla="*/ 0 h 2059591"/>
                <a:gd name="connsiteX1" fmla="*/ 1568196 w 1568196"/>
                <a:gd name="connsiteY1" fmla="*/ 0 h 2059591"/>
                <a:gd name="connsiteX2" fmla="*/ 1538192 w 1568196"/>
                <a:gd name="connsiteY2" fmla="*/ 269272 h 2059591"/>
                <a:gd name="connsiteX3" fmla="*/ 1538031 w 1568196"/>
                <a:gd name="connsiteY3" fmla="*/ 269870 h 2059591"/>
                <a:gd name="connsiteX4" fmla="*/ 1380554 w 1568196"/>
                <a:gd name="connsiteY4" fmla="*/ 1683925 h 2059591"/>
                <a:gd name="connsiteX5" fmla="*/ 1338739 w 1568196"/>
                <a:gd name="connsiteY5" fmla="*/ 2059591 h 2059591"/>
                <a:gd name="connsiteX6" fmla="*/ 229457 w 1568196"/>
                <a:gd name="connsiteY6" fmla="*/ 2059591 h 2059591"/>
                <a:gd name="connsiteX7" fmla="*/ 187643 w 1568196"/>
                <a:gd name="connsiteY7" fmla="*/ 1683925 h 2059591"/>
                <a:gd name="connsiteX8" fmla="*/ 30004 w 1568196"/>
                <a:gd name="connsiteY8" fmla="*/ 269272 h 205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8196" h="2059591">
                  <a:moveTo>
                    <a:pt x="0" y="0"/>
                  </a:moveTo>
                  <a:lnTo>
                    <a:pt x="1568196" y="0"/>
                  </a:lnTo>
                  <a:lnTo>
                    <a:pt x="1538192" y="269272"/>
                  </a:lnTo>
                  <a:lnTo>
                    <a:pt x="1538031" y="269870"/>
                  </a:lnTo>
                  <a:lnTo>
                    <a:pt x="1380554" y="1683925"/>
                  </a:lnTo>
                  <a:lnTo>
                    <a:pt x="1338739" y="2059591"/>
                  </a:lnTo>
                  <a:lnTo>
                    <a:pt x="229457" y="2059591"/>
                  </a:lnTo>
                  <a:cubicBezTo>
                    <a:pt x="229457" y="2059591"/>
                    <a:pt x="192119" y="1724120"/>
                    <a:pt x="187643" y="1683925"/>
                  </a:cubicBezTo>
                  <a:lnTo>
                    <a:pt x="30004" y="269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 4">
              <a:extLst>
                <a:ext uri="{FF2B5EF4-FFF2-40B4-BE49-F238E27FC236}">
                  <a16:creationId xmlns:a16="http://schemas.microsoft.com/office/drawing/2014/main" id="{5ACF3057-CCD0-0279-2B51-240280D3BEB8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3748765" y="3482049"/>
              <a:ext cx="249444" cy="327607"/>
            </a:xfrm>
            <a:custGeom>
              <a:avLst/>
              <a:gdLst>
                <a:gd name="connsiteX0" fmla="*/ 0 w 1568196"/>
                <a:gd name="connsiteY0" fmla="*/ 0 h 2059591"/>
                <a:gd name="connsiteX1" fmla="*/ 1568196 w 1568196"/>
                <a:gd name="connsiteY1" fmla="*/ 0 h 2059591"/>
                <a:gd name="connsiteX2" fmla="*/ 1538192 w 1568196"/>
                <a:gd name="connsiteY2" fmla="*/ 269272 h 2059591"/>
                <a:gd name="connsiteX3" fmla="*/ 1538031 w 1568196"/>
                <a:gd name="connsiteY3" fmla="*/ 269870 h 2059591"/>
                <a:gd name="connsiteX4" fmla="*/ 1380554 w 1568196"/>
                <a:gd name="connsiteY4" fmla="*/ 1683925 h 2059591"/>
                <a:gd name="connsiteX5" fmla="*/ 1338739 w 1568196"/>
                <a:gd name="connsiteY5" fmla="*/ 2059591 h 2059591"/>
                <a:gd name="connsiteX6" fmla="*/ 229457 w 1568196"/>
                <a:gd name="connsiteY6" fmla="*/ 2059591 h 2059591"/>
                <a:gd name="connsiteX7" fmla="*/ 187643 w 1568196"/>
                <a:gd name="connsiteY7" fmla="*/ 1683925 h 2059591"/>
                <a:gd name="connsiteX8" fmla="*/ 30004 w 1568196"/>
                <a:gd name="connsiteY8" fmla="*/ 269272 h 205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8196" h="2059591">
                  <a:moveTo>
                    <a:pt x="0" y="0"/>
                  </a:moveTo>
                  <a:lnTo>
                    <a:pt x="1568196" y="0"/>
                  </a:lnTo>
                  <a:lnTo>
                    <a:pt x="1538192" y="269272"/>
                  </a:lnTo>
                  <a:lnTo>
                    <a:pt x="1538031" y="269870"/>
                  </a:lnTo>
                  <a:lnTo>
                    <a:pt x="1380554" y="1683925"/>
                  </a:lnTo>
                  <a:lnTo>
                    <a:pt x="1338739" y="2059591"/>
                  </a:lnTo>
                  <a:lnTo>
                    <a:pt x="229457" y="2059591"/>
                  </a:lnTo>
                  <a:cubicBezTo>
                    <a:pt x="229457" y="2059591"/>
                    <a:pt x="192119" y="1724120"/>
                    <a:pt x="187643" y="1683925"/>
                  </a:cubicBezTo>
                  <a:lnTo>
                    <a:pt x="30004" y="269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3D0DAA35-407B-D83C-86F3-56C80BD8BC97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175633" y="3482049"/>
              <a:ext cx="249444" cy="327607"/>
            </a:xfrm>
            <a:custGeom>
              <a:avLst/>
              <a:gdLst>
                <a:gd name="connsiteX0" fmla="*/ 0 w 1568196"/>
                <a:gd name="connsiteY0" fmla="*/ 0 h 2059591"/>
                <a:gd name="connsiteX1" fmla="*/ 1568196 w 1568196"/>
                <a:gd name="connsiteY1" fmla="*/ 0 h 2059591"/>
                <a:gd name="connsiteX2" fmla="*/ 1538192 w 1568196"/>
                <a:gd name="connsiteY2" fmla="*/ 269272 h 2059591"/>
                <a:gd name="connsiteX3" fmla="*/ 1538031 w 1568196"/>
                <a:gd name="connsiteY3" fmla="*/ 269870 h 2059591"/>
                <a:gd name="connsiteX4" fmla="*/ 1380554 w 1568196"/>
                <a:gd name="connsiteY4" fmla="*/ 1683925 h 2059591"/>
                <a:gd name="connsiteX5" fmla="*/ 1338739 w 1568196"/>
                <a:gd name="connsiteY5" fmla="*/ 2059591 h 2059591"/>
                <a:gd name="connsiteX6" fmla="*/ 229457 w 1568196"/>
                <a:gd name="connsiteY6" fmla="*/ 2059591 h 2059591"/>
                <a:gd name="connsiteX7" fmla="*/ 187643 w 1568196"/>
                <a:gd name="connsiteY7" fmla="*/ 1683925 h 2059591"/>
                <a:gd name="connsiteX8" fmla="*/ 30004 w 1568196"/>
                <a:gd name="connsiteY8" fmla="*/ 269272 h 205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8196" h="2059591">
                  <a:moveTo>
                    <a:pt x="0" y="0"/>
                  </a:moveTo>
                  <a:lnTo>
                    <a:pt x="1568196" y="0"/>
                  </a:lnTo>
                  <a:lnTo>
                    <a:pt x="1538192" y="269272"/>
                  </a:lnTo>
                  <a:lnTo>
                    <a:pt x="1538031" y="269870"/>
                  </a:lnTo>
                  <a:lnTo>
                    <a:pt x="1380554" y="1683925"/>
                  </a:lnTo>
                  <a:lnTo>
                    <a:pt x="1338739" y="2059591"/>
                  </a:lnTo>
                  <a:lnTo>
                    <a:pt x="229457" y="2059591"/>
                  </a:lnTo>
                  <a:cubicBezTo>
                    <a:pt x="229457" y="2059591"/>
                    <a:pt x="192119" y="1724120"/>
                    <a:pt x="187643" y="1683925"/>
                  </a:cubicBezTo>
                  <a:lnTo>
                    <a:pt x="30004" y="269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AB31143D-9CF7-4052-EE75-037B6A415448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602501" y="3482049"/>
              <a:ext cx="249444" cy="327607"/>
            </a:xfrm>
            <a:custGeom>
              <a:avLst/>
              <a:gdLst>
                <a:gd name="connsiteX0" fmla="*/ 0 w 1568196"/>
                <a:gd name="connsiteY0" fmla="*/ 0 h 2059591"/>
                <a:gd name="connsiteX1" fmla="*/ 1568196 w 1568196"/>
                <a:gd name="connsiteY1" fmla="*/ 0 h 2059591"/>
                <a:gd name="connsiteX2" fmla="*/ 1538192 w 1568196"/>
                <a:gd name="connsiteY2" fmla="*/ 269272 h 2059591"/>
                <a:gd name="connsiteX3" fmla="*/ 1538031 w 1568196"/>
                <a:gd name="connsiteY3" fmla="*/ 269870 h 2059591"/>
                <a:gd name="connsiteX4" fmla="*/ 1380554 w 1568196"/>
                <a:gd name="connsiteY4" fmla="*/ 1683925 h 2059591"/>
                <a:gd name="connsiteX5" fmla="*/ 1338739 w 1568196"/>
                <a:gd name="connsiteY5" fmla="*/ 2059591 h 2059591"/>
                <a:gd name="connsiteX6" fmla="*/ 229457 w 1568196"/>
                <a:gd name="connsiteY6" fmla="*/ 2059591 h 2059591"/>
                <a:gd name="connsiteX7" fmla="*/ 187643 w 1568196"/>
                <a:gd name="connsiteY7" fmla="*/ 1683925 h 2059591"/>
                <a:gd name="connsiteX8" fmla="*/ 30004 w 1568196"/>
                <a:gd name="connsiteY8" fmla="*/ 269272 h 205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8196" h="2059591">
                  <a:moveTo>
                    <a:pt x="0" y="0"/>
                  </a:moveTo>
                  <a:lnTo>
                    <a:pt x="1568196" y="0"/>
                  </a:lnTo>
                  <a:lnTo>
                    <a:pt x="1538192" y="269272"/>
                  </a:lnTo>
                  <a:lnTo>
                    <a:pt x="1538031" y="269870"/>
                  </a:lnTo>
                  <a:lnTo>
                    <a:pt x="1380554" y="1683925"/>
                  </a:lnTo>
                  <a:lnTo>
                    <a:pt x="1338739" y="2059591"/>
                  </a:lnTo>
                  <a:lnTo>
                    <a:pt x="229457" y="2059591"/>
                  </a:lnTo>
                  <a:cubicBezTo>
                    <a:pt x="229457" y="2059591"/>
                    <a:pt x="192119" y="1724120"/>
                    <a:pt x="187643" y="1683925"/>
                  </a:cubicBezTo>
                  <a:lnTo>
                    <a:pt x="30004" y="269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38AC4245-A0F9-5BF4-1B52-2DAA271F5B07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5029369" y="3482049"/>
              <a:ext cx="249444" cy="327607"/>
            </a:xfrm>
            <a:custGeom>
              <a:avLst/>
              <a:gdLst>
                <a:gd name="connsiteX0" fmla="*/ 0 w 1568196"/>
                <a:gd name="connsiteY0" fmla="*/ 0 h 2059591"/>
                <a:gd name="connsiteX1" fmla="*/ 1568196 w 1568196"/>
                <a:gd name="connsiteY1" fmla="*/ 0 h 2059591"/>
                <a:gd name="connsiteX2" fmla="*/ 1538192 w 1568196"/>
                <a:gd name="connsiteY2" fmla="*/ 269272 h 2059591"/>
                <a:gd name="connsiteX3" fmla="*/ 1538031 w 1568196"/>
                <a:gd name="connsiteY3" fmla="*/ 269870 h 2059591"/>
                <a:gd name="connsiteX4" fmla="*/ 1380554 w 1568196"/>
                <a:gd name="connsiteY4" fmla="*/ 1683925 h 2059591"/>
                <a:gd name="connsiteX5" fmla="*/ 1338739 w 1568196"/>
                <a:gd name="connsiteY5" fmla="*/ 2059591 h 2059591"/>
                <a:gd name="connsiteX6" fmla="*/ 229457 w 1568196"/>
                <a:gd name="connsiteY6" fmla="*/ 2059591 h 2059591"/>
                <a:gd name="connsiteX7" fmla="*/ 187643 w 1568196"/>
                <a:gd name="connsiteY7" fmla="*/ 1683925 h 2059591"/>
                <a:gd name="connsiteX8" fmla="*/ 30004 w 1568196"/>
                <a:gd name="connsiteY8" fmla="*/ 269272 h 205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8196" h="2059591">
                  <a:moveTo>
                    <a:pt x="0" y="0"/>
                  </a:moveTo>
                  <a:lnTo>
                    <a:pt x="1568196" y="0"/>
                  </a:lnTo>
                  <a:lnTo>
                    <a:pt x="1538192" y="269272"/>
                  </a:lnTo>
                  <a:lnTo>
                    <a:pt x="1538031" y="269870"/>
                  </a:lnTo>
                  <a:lnTo>
                    <a:pt x="1380554" y="1683925"/>
                  </a:lnTo>
                  <a:lnTo>
                    <a:pt x="1338739" y="2059591"/>
                  </a:lnTo>
                  <a:lnTo>
                    <a:pt x="229457" y="2059591"/>
                  </a:lnTo>
                  <a:cubicBezTo>
                    <a:pt x="229457" y="2059591"/>
                    <a:pt x="192119" y="1724120"/>
                    <a:pt x="187643" y="1683925"/>
                  </a:cubicBezTo>
                  <a:lnTo>
                    <a:pt x="30004" y="269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3E146A90-06F1-D48C-B569-07A20E0357E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5456237" y="3482049"/>
              <a:ext cx="249444" cy="327607"/>
            </a:xfrm>
            <a:custGeom>
              <a:avLst/>
              <a:gdLst>
                <a:gd name="connsiteX0" fmla="*/ 0 w 1568196"/>
                <a:gd name="connsiteY0" fmla="*/ 0 h 2059591"/>
                <a:gd name="connsiteX1" fmla="*/ 1568196 w 1568196"/>
                <a:gd name="connsiteY1" fmla="*/ 0 h 2059591"/>
                <a:gd name="connsiteX2" fmla="*/ 1538192 w 1568196"/>
                <a:gd name="connsiteY2" fmla="*/ 269272 h 2059591"/>
                <a:gd name="connsiteX3" fmla="*/ 1538031 w 1568196"/>
                <a:gd name="connsiteY3" fmla="*/ 269870 h 2059591"/>
                <a:gd name="connsiteX4" fmla="*/ 1380554 w 1568196"/>
                <a:gd name="connsiteY4" fmla="*/ 1683925 h 2059591"/>
                <a:gd name="connsiteX5" fmla="*/ 1338739 w 1568196"/>
                <a:gd name="connsiteY5" fmla="*/ 2059591 h 2059591"/>
                <a:gd name="connsiteX6" fmla="*/ 229457 w 1568196"/>
                <a:gd name="connsiteY6" fmla="*/ 2059591 h 2059591"/>
                <a:gd name="connsiteX7" fmla="*/ 187643 w 1568196"/>
                <a:gd name="connsiteY7" fmla="*/ 1683925 h 2059591"/>
                <a:gd name="connsiteX8" fmla="*/ 30004 w 1568196"/>
                <a:gd name="connsiteY8" fmla="*/ 269272 h 205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8196" h="2059591">
                  <a:moveTo>
                    <a:pt x="0" y="0"/>
                  </a:moveTo>
                  <a:lnTo>
                    <a:pt x="1568196" y="0"/>
                  </a:lnTo>
                  <a:lnTo>
                    <a:pt x="1538192" y="269272"/>
                  </a:lnTo>
                  <a:lnTo>
                    <a:pt x="1538031" y="269870"/>
                  </a:lnTo>
                  <a:lnTo>
                    <a:pt x="1380554" y="1683925"/>
                  </a:lnTo>
                  <a:lnTo>
                    <a:pt x="1338739" y="2059591"/>
                  </a:lnTo>
                  <a:lnTo>
                    <a:pt x="229457" y="2059591"/>
                  </a:lnTo>
                  <a:cubicBezTo>
                    <a:pt x="229457" y="2059591"/>
                    <a:pt x="192119" y="1724120"/>
                    <a:pt x="187643" y="1683925"/>
                  </a:cubicBezTo>
                  <a:lnTo>
                    <a:pt x="30004" y="269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63F54B27-CB8E-9674-E90C-95CFDB564013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5883107" y="3482049"/>
              <a:ext cx="249444" cy="327607"/>
            </a:xfrm>
            <a:custGeom>
              <a:avLst/>
              <a:gdLst>
                <a:gd name="connsiteX0" fmla="*/ 0 w 1568196"/>
                <a:gd name="connsiteY0" fmla="*/ 0 h 2059591"/>
                <a:gd name="connsiteX1" fmla="*/ 1568196 w 1568196"/>
                <a:gd name="connsiteY1" fmla="*/ 0 h 2059591"/>
                <a:gd name="connsiteX2" fmla="*/ 1538192 w 1568196"/>
                <a:gd name="connsiteY2" fmla="*/ 269272 h 2059591"/>
                <a:gd name="connsiteX3" fmla="*/ 1538031 w 1568196"/>
                <a:gd name="connsiteY3" fmla="*/ 269870 h 2059591"/>
                <a:gd name="connsiteX4" fmla="*/ 1380554 w 1568196"/>
                <a:gd name="connsiteY4" fmla="*/ 1683925 h 2059591"/>
                <a:gd name="connsiteX5" fmla="*/ 1338739 w 1568196"/>
                <a:gd name="connsiteY5" fmla="*/ 2059591 h 2059591"/>
                <a:gd name="connsiteX6" fmla="*/ 229457 w 1568196"/>
                <a:gd name="connsiteY6" fmla="*/ 2059591 h 2059591"/>
                <a:gd name="connsiteX7" fmla="*/ 187643 w 1568196"/>
                <a:gd name="connsiteY7" fmla="*/ 1683925 h 2059591"/>
                <a:gd name="connsiteX8" fmla="*/ 30004 w 1568196"/>
                <a:gd name="connsiteY8" fmla="*/ 269272 h 205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8196" h="2059591">
                  <a:moveTo>
                    <a:pt x="0" y="0"/>
                  </a:moveTo>
                  <a:lnTo>
                    <a:pt x="1568196" y="0"/>
                  </a:lnTo>
                  <a:lnTo>
                    <a:pt x="1538192" y="269272"/>
                  </a:lnTo>
                  <a:lnTo>
                    <a:pt x="1538031" y="269870"/>
                  </a:lnTo>
                  <a:lnTo>
                    <a:pt x="1380554" y="1683925"/>
                  </a:lnTo>
                  <a:lnTo>
                    <a:pt x="1338739" y="2059591"/>
                  </a:lnTo>
                  <a:lnTo>
                    <a:pt x="229457" y="2059591"/>
                  </a:lnTo>
                  <a:cubicBezTo>
                    <a:pt x="229457" y="2059591"/>
                    <a:pt x="192119" y="1724120"/>
                    <a:pt x="187643" y="1683925"/>
                  </a:cubicBezTo>
                  <a:lnTo>
                    <a:pt x="30004" y="269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2B3192B3-F5A7-7EF8-A3A4-C090CD1D52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9722" y="4729736"/>
            <a:ext cx="2944811" cy="3617158"/>
          </a:xfrm>
          <a:prstGeom prst="roundRect">
            <a:avLst>
              <a:gd name="adj" fmla="val 14597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</p:spPr>
        <p:txBody>
          <a:bodyPr lIns="182880" tIns="13716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solidFill>
                  <a:schemeClr val="accent6"/>
                </a:solidFill>
              </a:defRPr>
            </a:lvl1pPr>
            <a:lvl2pPr marL="342900" indent="0">
              <a:buNone/>
              <a:defRPr>
                <a:solidFill>
                  <a:schemeClr val="accent6"/>
                </a:solidFill>
              </a:defRPr>
            </a:lvl2pPr>
            <a:lvl3pPr marL="685800" indent="0">
              <a:buNone/>
              <a:defRPr>
                <a:solidFill>
                  <a:schemeClr val="accent6"/>
                </a:solidFill>
              </a:defRPr>
            </a:lvl3pPr>
            <a:lvl4pPr marL="1028700" indent="0">
              <a:buNone/>
              <a:defRPr>
                <a:solidFill>
                  <a:schemeClr val="accent6"/>
                </a:solidFill>
              </a:defRPr>
            </a:lvl4pPr>
            <a:lvl5pPr marL="13716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Add </a:t>
            </a:r>
          </a:p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8E1B3B40-B059-134C-B66F-F395DFAE8D3C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38188" y="5715597"/>
            <a:ext cx="548640" cy="548640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600"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EE280BF8-5256-8350-DB00-6687E90E1FB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2471" y="6298912"/>
            <a:ext cx="1045948" cy="5124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>
                <a:solidFill>
                  <a:schemeClr val="accent6"/>
                </a:solidFill>
              </a:defRPr>
            </a:lvl2pPr>
            <a:lvl3pPr marL="685800" indent="0">
              <a:buNone/>
              <a:defRPr>
                <a:solidFill>
                  <a:schemeClr val="accent6"/>
                </a:solidFill>
              </a:defRPr>
            </a:lvl3pPr>
            <a:lvl4pPr marL="1028700" indent="0">
              <a:buNone/>
              <a:defRPr>
                <a:solidFill>
                  <a:schemeClr val="accent6"/>
                </a:solidFill>
              </a:defRPr>
            </a:lvl4pPr>
            <a:lvl5pPr marL="13716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add text here </a:t>
            </a:r>
          </a:p>
        </p:txBody>
      </p:sp>
      <p:sp>
        <p:nvSpPr>
          <p:cNvPr id="43" name="Picture Placeholder 41">
            <a:extLst>
              <a:ext uri="{FF2B5EF4-FFF2-40B4-BE49-F238E27FC236}">
                <a16:creationId xmlns:a16="http://schemas.microsoft.com/office/drawing/2014/main" id="{2BDEB7EC-011F-9822-A7E0-BD578582DA8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178464" y="5715597"/>
            <a:ext cx="548640" cy="548640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600"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9B741213-47AF-D55B-5F3E-FA116755D4C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066670" y="6298912"/>
            <a:ext cx="1045948" cy="5124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>
                <a:solidFill>
                  <a:schemeClr val="accent6"/>
                </a:solidFill>
              </a:defRPr>
            </a:lvl2pPr>
            <a:lvl3pPr marL="685800" indent="0">
              <a:buNone/>
              <a:defRPr>
                <a:solidFill>
                  <a:schemeClr val="accent6"/>
                </a:solidFill>
              </a:defRPr>
            </a:lvl3pPr>
            <a:lvl4pPr marL="1028700" indent="0">
              <a:buNone/>
              <a:defRPr>
                <a:solidFill>
                  <a:schemeClr val="accent6"/>
                </a:solidFill>
              </a:defRPr>
            </a:lvl4pPr>
            <a:lvl5pPr marL="13716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add text here </a:t>
            </a:r>
          </a:p>
        </p:txBody>
      </p:sp>
      <p:sp>
        <p:nvSpPr>
          <p:cNvPr id="44" name="Picture Placeholder 41">
            <a:extLst>
              <a:ext uri="{FF2B5EF4-FFF2-40B4-BE49-F238E27FC236}">
                <a16:creationId xmlns:a16="http://schemas.microsoft.com/office/drawing/2014/main" id="{5E109E0F-AEDC-9132-2701-47721A498AA7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38188" y="6893460"/>
            <a:ext cx="548640" cy="548640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600"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A94800D7-4FC6-AE58-F376-AF163481A55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2471" y="7463248"/>
            <a:ext cx="1045948" cy="5124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>
                <a:solidFill>
                  <a:schemeClr val="accent6"/>
                </a:solidFill>
              </a:defRPr>
            </a:lvl2pPr>
            <a:lvl3pPr marL="685800" indent="0">
              <a:buNone/>
              <a:defRPr>
                <a:solidFill>
                  <a:schemeClr val="accent6"/>
                </a:solidFill>
              </a:defRPr>
            </a:lvl3pPr>
            <a:lvl4pPr marL="1028700" indent="0">
              <a:buNone/>
              <a:defRPr>
                <a:solidFill>
                  <a:schemeClr val="accent6"/>
                </a:solidFill>
              </a:defRPr>
            </a:lvl4pPr>
            <a:lvl5pPr marL="13716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add text here </a:t>
            </a:r>
          </a:p>
        </p:txBody>
      </p:sp>
      <p:sp>
        <p:nvSpPr>
          <p:cNvPr id="45" name="Picture Placeholder 41">
            <a:extLst>
              <a:ext uri="{FF2B5EF4-FFF2-40B4-BE49-F238E27FC236}">
                <a16:creationId xmlns:a16="http://schemas.microsoft.com/office/drawing/2014/main" id="{1E455CFF-62FE-13A1-ACED-CC03AA5EBDE8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2178464" y="6893460"/>
            <a:ext cx="548640" cy="548640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600"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9560D12C-F7AA-94D0-1889-643EDBA788C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066670" y="7463248"/>
            <a:ext cx="1045948" cy="5124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>
                <a:solidFill>
                  <a:schemeClr val="accent6"/>
                </a:solidFill>
              </a:defRPr>
            </a:lvl2pPr>
            <a:lvl3pPr marL="685800" indent="0">
              <a:buNone/>
              <a:defRPr>
                <a:solidFill>
                  <a:schemeClr val="accent6"/>
                </a:solidFill>
              </a:defRPr>
            </a:lvl3pPr>
            <a:lvl4pPr marL="1028700" indent="0">
              <a:buNone/>
              <a:defRPr>
                <a:solidFill>
                  <a:schemeClr val="accent6"/>
                </a:solidFill>
              </a:defRPr>
            </a:lvl4pPr>
            <a:lvl5pPr marL="13716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add text here </a:t>
            </a: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65E06079-AF30-EEBC-BBDF-85CE900E2F5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23836" y="4729736"/>
            <a:ext cx="1280160" cy="731520"/>
          </a:xfrm>
          <a:prstGeom prst="roundRect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lIns="182880" rIns="18288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cap="all" baseline="0">
                <a:solidFill>
                  <a:schemeClr val="accent6"/>
                </a:solidFill>
              </a:defRPr>
            </a:lvl1pPr>
            <a:lvl2pPr marL="342900" indent="0">
              <a:buNone/>
              <a:defRPr>
                <a:solidFill>
                  <a:schemeClr val="accent6"/>
                </a:solidFill>
              </a:defRPr>
            </a:lvl2pPr>
            <a:lvl3pPr marL="685800" indent="0">
              <a:buNone/>
              <a:defRPr>
                <a:solidFill>
                  <a:schemeClr val="accent6"/>
                </a:solidFill>
              </a:defRPr>
            </a:lvl3pPr>
            <a:lvl4pPr marL="1028700" indent="0">
              <a:buNone/>
              <a:defRPr>
                <a:solidFill>
                  <a:schemeClr val="accent6"/>
                </a:solidFill>
              </a:defRPr>
            </a:lvl4pPr>
            <a:lvl5pPr marL="13716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add text here </a:t>
            </a:r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8DD7802C-FF6B-C0A2-D4EC-B2768D48ACB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55809" y="4735072"/>
            <a:ext cx="1280160" cy="731520"/>
          </a:xfrm>
          <a:prstGeom prst="roundRect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lIns="182880" rIns="18288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cap="all" baseline="0">
                <a:solidFill>
                  <a:schemeClr val="accent6"/>
                </a:solidFill>
              </a:defRPr>
            </a:lvl1pPr>
            <a:lvl2pPr marL="342900" indent="0">
              <a:buNone/>
              <a:defRPr>
                <a:solidFill>
                  <a:schemeClr val="accent6"/>
                </a:solidFill>
              </a:defRPr>
            </a:lvl2pPr>
            <a:lvl3pPr marL="685800" indent="0">
              <a:buNone/>
              <a:defRPr>
                <a:solidFill>
                  <a:schemeClr val="accent6"/>
                </a:solidFill>
              </a:defRPr>
            </a:lvl3pPr>
            <a:lvl4pPr marL="1028700" indent="0">
              <a:buNone/>
              <a:defRPr>
                <a:solidFill>
                  <a:schemeClr val="accent6"/>
                </a:solidFill>
              </a:defRPr>
            </a:lvl4pPr>
            <a:lvl5pPr marL="13716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add text here 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B7F2CF7F-AF89-7CEA-FBBE-10E65083D7B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23836" y="5691615"/>
            <a:ext cx="1280160" cy="731520"/>
          </a:xfrm>
          <a:prstGeom prst="roundRect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lIns="182880" rIns="18288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cap="all" baseline="0">
                <a:solidFill>
                  <a:schemeClr val="accent6"/>
                </a:solidFill>
              </a:defRPr>
            </a:lvl1pPr>
            <a:lvl2pPr marL="342900" indent="0">
              <a:buNone/>
              <a:defRPr>
                <a:solidFill>
                  <a:schemeClr val="accent6"/>
                </a:solidFill>
              </a:defRPr>
            </a:lvl2pPr>
            <a:lvl3pPr marL="685800" indent="0">
              <a:buNone/>
              <a:defRPr>
                <a:solidFill>
                  <a:schemeClr val="accent6"/>
                </a:solidFill>
              </a:defRPr>
            </a:lvl3pPr>
            <a:lvl4pPr marL="1028700" indent="0">
              <a:buNone/>
              <a:defRPr>
                <a:solidFill>
                  <a:schemeClr val="accent6"/>
                </a:solidFill>
              </a:defRPr>
            </a:lvl4pPr>
            <a:lvl5pPr marL="13716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add text here </a:t>
            </a:r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A4846C8F-A313-6B9F-791E-F35A6BFAB40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55809" y="5696951"/>
            <a:ext cx="1280160" cy="731520"/>
          </a:xfrm>
          <a:prstGeom prst="roundRect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lIns="182880" rIns="18288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cap="all" baseline="0">
                <a:solidFill>
                  <a:schemeClr val="accent6"/>
                </a:solidFill>
              </a:defRPr>
            </a:lvl1pPr>
            <a:lvl2pPr marL="342900" indent="0">
              <a:buNone/>
              <a:defRPr>
                <a:solidFill>
                  <a:schemeClr val="accent6"/>
                </a:solidFill>
              </a:defRPr>
            </a:lvl2pPr>
            <a:lvl3pPr marL="685800" indent="0">
              <a:buNone/>
              <a:defRPr>
                <a:solidFill>
                  <a:schemeClr val="accent6"/>
                </a:solidFill>
              </a:defRPr>
            </a:lvl3pPr>
            <a:lvl4pPr marL="1028700" indent="0">
              <a:buNone/>
              <a:defRPr>
                <a:solidFill>
                  <a:schemeClr val="accent6"/>
                </a:solidFill>
              </a:defRPr>
            </a:lvl4pPr>
            <a:lvl5pPr marL="13716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add text here 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018F9B91-4847-EB21-1479-543F69D96F8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623836" y="6653494"/>
            <a:ext cx="1280160" cy="731520"/>
          </a:xfrm>
          <a:prstGeom prst="roundRect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lIns="182880" rIns="18288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cap="all" baseline="0">
                <a:solidFill>
                  <a:schemeClr val="accent6"/>
                </a:solidFill>
              </a:defRPr>
            </a:lvl1pPr>
            <a:lvl2pPr marL="342900" indent="0">
              <a:buNone/>
              <a:defRPr>
                <a:solidFill>
                  <a:schemeClr val="accent6"/>
                </a:solidFill>
              </a:defRPr>
            </a:lvl2pPr>
            <a:lvl3pPr marL="685800" indent="0">
              <a:buNone/>
              <a:defRPr>
                <a:solidFill>
                  <a:schemeClr val="accent6"/>
                </a:solidFill>
              </a:defRPr>
            </a:lvl3pPr>
            <a:lvl4pPr marL="1028700" indent="0">
              <a:buNone/>
              <a:defRPr>
                <a:solidFill>
                  <a:schemeClr val="accent6"/>
                </a:solidFill>
              </a:defRPr>
            </a:lvl4pPr>
            <a:lvl5pPr marL="13716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add text here 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5AC1942C-949C-0C04-5E22-F7E0B108197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55809" y="6658830"/>
            <a:ext cx="1280160" cy="731520"/>
          </a:xfrm>
          <a:prstGeom prst="roundRect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lIns="182880" rIns="18288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cap="all" baseline="0">
                <a:solidFill>
                  <a:schemeClr val="accent6"/>
                </a:solidFill>
              </a:defRPr>
            </a:lvl1pPr>
            <a:lvl2pPr marL="342900" indent="0">
              <a:buNone/>
              <a:defRPr>
                <a:solidFill>
                  <a:schemeClr val="accent6"/>
                </a:solidFill>
              </a:defRPr>
            </a:lvl2pPr>
            <a:lvl3pPr marL="685800" indent="0">
              <a:buNone/>
              <a:defRPr>
                <a:solidFill>
                  <a:schemeClr val="accent6"/>
                </a:solidFill>
              </a:defRPr>
            </a:lvl3pPr>
            <a:lvl4pPr marL="1028700" indent="0">
              <a:buNone/>
              <a:defRPr>
                <a:solidFill>
                  <a:schemeClr val="accent6"/>
                </a:solidFill>
              </a:defRPr>
            </a:lvl4pPr>
            <a:lvl5pPr marL="13716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add text here 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9630F7D6-1587-E463-A200-2A2C8D909D7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23836" y="7615374"/>
            <a:ext cx="1280160" cy="731520"/>
          </a:xfrm>
          <a:prstGeom prst="roundRect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lIns="182880" rIns="18288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cap="all" baseline="0">
                <a:solidFill>
                  <a:schemeClr val="accent6"/>
                </a:solidFill>
              </a:defRPr>
            </a:lvl1pPr>
            <a:lvl2pPr marL="342900" indent="0">
              <a:buNone/>
              <a:defRPr>
                <a:solidFill>
                  <a:schemeClr val="accent6"/>
                </a:solidFill>
              </a:defRPr>
            </a:lvl2pPr>
            <a:lvl3pPr marL="685800" indent="0">
              <a:buNone/>
              <a:defRPr>
                <a:solidFill>
                  <a:schemeClr val="accent6"/>
                </a:solidFill>
              </a:defRPr>
            </a:lvl3pPr>
            <a:lvl4pPr marL="1028700" indent="0">
              <a:buNone/>
              <a:defRPr>
                <a:solidFill>
                  <a:schemeClr val="accent6"/>
                </a:solidFill>
              </a:defRPr>
            </a:lvl4pPr>
            <a:lvl5pPr marL="13716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add text here 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68A2B54C-C74B-DC8A-9664-D280B97FED6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155809" y="7620710"/>
            <a:ext cx="1280160" cy="731520"/>
          </a:xfrm>
          <a:prstGeom prst="roundRect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lIns="182880" rIns="18288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cap="all" baseline="0">
                <a:solidFill>
                  <a:schemeClr val="accent6"/>
                </a:solidFill>
              </a:defRPr>
            </a:lvl1pPr>
            <a:lvl2pPr marL="342900" indent="0">
              <a:buNone/>
              <a:defRPr>
                <a:solidFill>
                  <a:schemeClr val="accent6"/>
                </a:solidFill>
              </a:defRPr>
            </a:lvl2pPr>
            <a:lvl3pPr marL="685800" indent="0">
              <a:buNone/>
              <a:defRPr>
                <a:solidFill>
                  <a:schemeClr val="accent6"/>
                </a:solidFill>
              </a:defRPr>
            </a:lvl3pPr>
            <a:lvl4pPr marL="1028700" indent="0">
              <a:buNone/>
              <a:defRPr>
                <a:solidFill>
                  <a:schemeClr val="accent6"/>
                </a:solidFill>
              </a:defRPr>
            </a:lvl4pPr>
            <a:lvl5pPr marL="13716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add text here 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8F8476B5-83B4-5586-E8D9-3F6976ABF3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9722" y="8591880"/>
            <a:ext cx="6037970" cy="44305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solidFill>
                  <a:schemeClr val="accent6"/>
                </a:solidFill>
              </a:defRPr>
            </a:lvl1pPr>
            <a:lvl2pPr marL="342900" indent="0">
              <a:buNone/>
              <a:defRPr>
                <a:solidFill>
                  <a:schemeClr val="accent6"/>
                </a:solidFill>
              </a:defRPr>
            </a:lvl2pPr>
            <a:lvl3pPr marL="685800" indent="0">
              <a:buNone/>
              <a:defRPr>
                <a:solidFill>
                  <a:schemeClr val="accent6"/>
                </a:solidFill>
              </a:defRPr>
            </a:lvl3pPr>
            <a:lvl4pPr marL="1028700" indent="0">
              <a:buNone/>
              <a:defRPr>
                <a:solidFill>
                  <a:schemeClr val="accent6"/>
                </a:solidFill>
              </a:defRPr>
            </a:lvl4pPr>
            <a:lvl5pPr marL="13716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41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FBF">
            <a:alpha val="7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80F84DBC-9B57-9F3E-75FF-61440D059A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2818587" y="2304036"/>
            <a:ext cx="3750985" cy="2186050"/>
          </a:xfrm>
          <a:solidFill>
            <a:srgbClr val="C00000">
              <a:alpha val="8000"/>
            </a:srgbClr>
          </a:solidFill>
          <a:ln>
            <a:noFill/>
          </a:ln>
        </p:spPr>
        <p:txBody>
          <a:bodyPr vert="horz" lIns="182880" tIns="137160" rIns="91440" bIns="91440" rtlCol="0" anchor="t">
            <a:no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CONVERSION RATEs?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03E4FC-23CD-9CD8-56ED-DF36DA275229}"/>
              </a:ext>
            </a:extLst>
          </p:cNvPr>
          <p:cNvSpPr/>
          <p:nvPr/>
        </p:nvSpPr>
        <p:spPr>
          <a:xfrm>
            <a:off x="2865201" y="3736867"/>
            <a:ext cx="3380973" cy="565135"/>
          </a:xfrm>
          <a:prstGeom prst="roundRect">
            <a:avLst/>
          </a:prstGeom>
          <a:solidFill>
            <a:srgbClr val="FAB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9AD5C1C1-7225-74C7-C1B5-12F4DF2CE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08" y="230498"/>
            <a:ext cx="6031661" cy="1779241"/>
          </a:xfrm>
          <a:ln w="19050">
            <a:solidFill>
              <a:srgbClr val="C00000"/>
            </a:solidFill>
          </a:ln>
        </p:spPr>
        <p:txBody>
          <a:bodyPr vert="horz" lIns="182880" tIns="45720" rIns="91440" bIns="45720" rtlCol="0" anchor="ctr">
            <a:noAutofit/>
          </a:bodyPr>
          <a:lstStyle/>
          <a:p>
            <a:pPr algn="ctr"/>
            <a:r>
              <a:rPr lang="en-US" sz="3800" dirty="0" err="1">
                <a:solidFill>
                  <a:srgbClr val="C00000"/>
                </a:solidFill>
                <a:ea typeface="+mj-lt"/>
                <a:cs typeface="+mj-lt"/>
              </a:rPr>
              <a:t>HealthifyMe</a:t>
            </a:r>
            <a:r>
              <a:rPr lang="en-US" sz="3800" dirty="0">
                <a:solidFill>
                  <a:srgbClr val="C00000"/>
                </a:solidFill>
                <a:ea typeface="+mj-lt"/>
                <a:cs typeface="+mj-lt"/>
              </a:rPr>
              <a:t> Insights: Boosting Conversions</a:t>
            </a:r>
            <a:endParaRPr lang="en-US" sz="3800" dirty="0">
              <a:cs typeface="Miriam Fixed"/>
            </a:endParaRPr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7CE38BF7-84C5-B617-7918-9F18DD7241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890" y="2298700"/>
            <a:ext cx="2243992" cy="2186050"/>
          </a:xfrm>
          <a:ln>
            <a:solidFill>
              <a:srgbClr val="C00000"/>
            </a:solidFill>
          </a:ln>
        </p:spPr>
        <p:txBody>
          <a:bodyPr vert="horz" lIns="45720" tIns="0" rIns="45720" bIns="0" rtlCol="0" anchor="t"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5%</a:t>
            </a:r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948AB4E7-A20A-5899-8C64-B885BF0282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0282" y="3562348"/>
            <a:ext cx="2094600" cy="46586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cs typeface="Miriam Fixed"/>
              </a:rPr>
              <a:t>Conversion Rate </a:t>
            </a:r>
          </a:p>
        </p:txBody>
      </p:sp>
      <p:sp>
        <p:nvSpPr>
          <p:cNvPr id="117" name="Text Placeholder 116">
            <a:extLst>
              <a:ext uri="{FF2B5EF4-FFF2-40B4-BE49-F238E27FC236}">
                <a16:creationId xmlns:a16="http://schemas.microsoft.com/office/drawing/2014/main" id="{F9855405-80C4-7306-C74D-D7AE218CB9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6216" y="2956871"/>
            <a:ext cx="1310238" cy="515937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cs typeface="Miriam Fixed"/>
              </a:rPr>
              <a:t>82%</a:t>
            </a:r>
          </a:p>
        </p:txBody>
      </p:sp>
      <p:sp>
        <p:nvSpPr>
          <p:cNvPr id="120" name="Text Placeholder 119">
            <a:extLst>
              <a:ext uri="{FF2B5EF4-FFF2-40B4-BE49-F238E27FC236}">
                <a16:creationId xmlns:a16="http://schemas.microsoft.com/office/drawing/2014/main" id="{64CB013D-9DB8-3404-DE81-5078068431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06583" y="2989354"/>
            <a:ext cx="901701" cy="512441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cs typeface="Miriam Fixed"/>
              </a:rPr>
              <a:t>Indians</a:t>
            </a:r>
          </a:p>
        </p:txBody>
      </p:sp>
      <p:sp>
        <p:nvSpPr>
          <p:cNvPr id="122" name="Text Placeholder 121">
            <a:extLst>
              <a:ext uri="{FF2B5EF4-FFF2-40B4-BE49-F238E27FC236}">
                <a16:creationId xmlns:a16="http://schemas.microsoft.com/office/drawing/2014/main" id="{7EB5E466-6E0A-FD43-80EF-A2979B15CE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2305" y="4736316"/>
            <a:ext cx="3000337" cy="3894583"/>
          </a:xfrm>
          <a:solidFill>
            <a:srgbClr val="FABEBF"/>
          </a:solidFill>
        </p:spPr>
        <p:txBody>
          <a:bodyPr vert="horz" lIns="182880" tIns="137160" rIns="91440" bIns="91440" rtlCol="0" anchor="t">
            <a:no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Best time</a:t>
            </a:r>
            <a:endParaRPr lang="en-US" dirty="0">
              <a:solidFill>
                <a:srgbClr val="C00000"/>
              </a:solidFill>
              <a:cs typeface="Miriam Fixed"/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to MAKE A CALL</a:t>
            </a:r>
            <a:endParaRPr lang="en-US" dirty="0">
              <a:solidFill>
                <a:srgbClr val="C00000"/>
              </a:solidFill>
              <a:cs typeface="Miriam Fixed"/>
            </a:endParaRPr>
          </a:p>
        </p:txBody>
      </p:sp>
      <p:pic>
        <p:nvPicPr>
          <p:cNvPr id="558" name="Picture Placeholder 557" descr="Clock Icon">
            <a:extLst>
              <a:ext uri="{FF2B5EF4-FFF2-40B4-BE49-F238E27FC236}">
                <a16:creationId xmlns:a16="http://schemas.microsoft.com/office/drawing/2014/main" id="{19961655-5E50-9265-50E3-4E1ED9324FFF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38188" y="5715597"/>
            <a:ext cx="548640" cy="548640"/>
          </a:xfrm>
        </p:spPr>
      </p:pic>
      <p:sp>
        <p:nvSpPr>
          <p:cNvPr id="123" name="Text Placeholder 122">
            <a:extLst>
              <a:ext uri="{FF2B5EF4-FFF2-40B4-BE49-F238E27FC236}">
                <a16:creationId xmlns:a16="http://schemas.microsoft.com/office/drawing/2014/main" id="{8398A86F-8B70-4A8B-5090-E225E64B93E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2471" y="6298912"/>
            <a:ext cx="1045948" cy="51244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rgbClr val="C00000"/>
                </a:solidFill>
                <a:cs typeface="Miriam Fixed"/>
              </a:rPr>
              <a:t>Morning</a:t>
            </a:r>
          </a:p>
          <a:p>
            <a:r>
              <a:rPr lang="en-US" dirty="0">
                <a:solidFill>
                  <a:srgbClr val="C00000"/>
                </a:solidFill>
                <a:cs typeface="Miriam Fixed"/>
              </a:rPr>
              <a:t>10AM-12PM </a:t>
            </a:r>
          </a:p>
        </p:txBody>
      </p:sp>
      <p:pic>
        <p:nvPicPr>
          <p:cNvPr id="560" name="Picture Placeholder 559" descr="Daily calendar with solid fill">
            <a:extLst>
              <a:ext uri="{FF2B5EF4-FFF2-40B4-BE49-F238E27FC236}">
                <a16:creationId xmlns:a16="http://schemas.microsoft.com/office/drawing/2014/main" id="{F98ED662-A576-A251-0B7F-6FD600116F22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178464" y="5715597"/>
            <a:ext cx="548640" cy="548640"/>
          </a:xfrm>
        </p:spPr>
      </p:pic>
      <p:sp>
        <p:nvSpPr>
          <p:cNvPr id="124" name="Text Placeholder 123">
            <a:extLst>
              <a:ext uri="{FF2B5EF4-FFF2-40B4-BE49-F238E27FC236}">
                <a16:creationId xmlns:a16="http://schemas.microsoft.com/office/drawing/2014/main" id="{91387529-C30E-0F72-2B89-67FE8C6BEA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066670" y="6298912"/>
            <a:ext cx="1045948" cy="51244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rgbClr val="C00000"/>
                </a:solidFill>
                <a:cs typeface="Miriam Fixed"/>
              </a:rPr>
              <a:t>January and December</a:t>
            </a:r>
          </a:p>
        </p:txBody>
      </p:sp>
      <p:pic>
        <p:nvPicPr>
          <p:cNvPr id="562" name="Picture Placeholder 561" descr="Flip calendar with solid fill">
            <a:extLst>
              <a:ext uri="{FF2B5EF4-FFF2-40B4-BE49-F238E27FC236}">
                <a16:creationId xmlns:a16="http://schemas.microsoft.com/office/drawing/2014/main" id="{BEE75495-FC1E-6480-8BAF-5A5E4AB8CAA3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38188" y="7105650"/>
            <a:ext cx="548640" cy="610770"/>
          </a:xfrm>
        </p:spPr>
      </p:pic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7CDC7497-C5A9-4CBC-7005-46BC8306749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2471" y="7733638"/>
            <a:ext cx="1045948" cy="51244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rgbClr val="C00000"/>
                </a:solidFill>
                <a:cs typeface="Miriam Fixed"/>
              </a:rPr>
              <a:t>In First week of Month</a:t>
            </a:r>
          </a:p>
        </p:txBody>
      </p:sp>
      <p:pic>
        <p:nvPicPr>
          <p:cNvPr id="564" name="Picture Placeholder 563" descr="Monthly calendar with solid fill">
            <a:extLst>
              <a:ext uri="{FF2B5EF4-FFF2-40B4-BE49-F238E27FC236}">
                <a16:creationId xmlns:a16="http://schemas.microsoft.com/office/drawing/2014/main" id="{DD678603-BBB9-D80E-BDDE-C9CD630303BC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178464" y="7167780"/>
            <a:ext cx="548640" cy="548640"/>
          </a:xfrm>
        </p:spPr>
      </p:pic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E4105B32-3D98-007E-614D-0B1AF9CE16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067788" y="7750156"/>
            <a:ext cx="1045948" cy="51244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rgbClr val="C00000"/>
                </a:solidFill>
                <a:cs typeface="Miriam Fixed"/>
              </a:rPr>
              <a:t>Monday &amp; Saturday</a:t>
            </a:r>
          </a:p>
        </p:txBody>
      </p:sp>
      <p:sp>
        <p:nvSpPr>
          <p:cNvPr id="2" name="Text Placeholder 116">
            <a:extLst>
              <a:ext uri="{FF2B5EF4-FFF2-40B4-BE49-F238E27FC236}">
                <a16:creationId xmlns:a16="http://schemas.microsoft.com/office/drawing/2014/main" id="{C19E077B-FD4F-39B3-F356-28E78FBF89D2}"/>
              </a:ext>
            </a:extLst>
          </p:cNvPr>
          <p:cNvSpPr txBox="1">
            <a:spLocks/>
          </p:cNvSpPr>
          <p:nvPr/>
        </p:nvSpPr>
        <p:spPr>
          <a:xfrm>
            <a:off x="2865202" y="3654155"/>
            <a:ext cx="1310238" cy="5159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cs typeface="Miriam Fixed"/>
              </a:rPr>
              <a:t>17%</a:t>
            </a:r>
          </a:p>
        </p:txBody>
      </p:sp>
      <p:sp>
        <p:nvSpPr>
          <p:cNvPr id="3" name="Text Placeholder 119">
            <a:extLst>
              <a:ext uri="{FF2B5EF4-FFF2-40B4-BE49-F238E27FC236}">
                <a16:creationId xmlns:a16="http://schemas.microsoft.com/office/drawing/2014/main" id="{8543B7E3-3DD7-A6F2-126C-FFA91C1D4CD9}"/>
              </a:ext>
            </a:extLst>
          </p:cNvPr>
          <p:cNvSpPr txBox="1">
            <a:spLocks/>
          </p:cNvSpPr>
          <p:nvPr/>
        </p:nvSpPr>
        <p:spPr>
          <a:xfrm>
            <a:off x="3759933" y="3638050"/>
            <a:ext cx="901701" cy="515937"/>
          </a:xfrm>
          <a:prstGeom prst="rect">
            <a:avLst/>
          </a:prstGeom>
        </p:spPr>
        <p:txBody>
          <a:bodyPr vert="horz" lIns="91440" tIns="45720" rIns="0" bIns="45720" rtlCol="0" anchor="ctr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cs typeface="Miriam Fixed"/>
              </a:rPr>
              <a:t>NRI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47DB2F-BBB8-974C-113E-C340B009BA66}"/>
              </a:ext>
            </a:extLst>
          </p:cNvPr>
          <p:cNvCxnSpPr/>
          <p:nvPr/>
        </p:nvCxnSpPr>
        <p:spPr>
          <a:xfrm>
            <a:off x="4629884" y="3060699"/>
            <a:ext cx="0" cy="118872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16">
            <a:extLst>
              <a:ext uri="{FF2B5EF4-FFF2-40B4-BE49-F238E27FC236}">
                <a16:creationId xmlns:a16="http://schemas.microsoft.com/office/drawing/2014/main" id="{E79A6595-0C91-D796-0B89-4231C49770B8}"/>
              </a:ext>
            </a:extLst>
          </p:cNvPr>
          <p:cNvSpPr txBox="1">
            <a:spLocks/>
          </p:cNvSpPr>
          <p:nvPr/>
        </p:nvSpPr>
        <p:spPr>
          <a:xfrm>
            <a:off x="4665957" y="2950714"/>
            <a:ext cx="1585388" cy="5159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cs typeface="Miriam Fixed"/>
              </a:rPr>
              <a:t>58%</a:t>
            </a:r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D864C14C-303F-7DEF-8893-F37E2EF68064}"/>
              </a:ext>
            </a:extLst>
          </p:cNvPr>
          <p:cNvSpPr txBox="1">
            <a:spLocks/>
          </p:cNvSpPr>
          <p:nvPr/>
        </p:nvSpPr>
        <p:spPr>
          <a:xfrm>
            <a:off x="5512289" y="2969141"/>
            <a:ext cx="1091058" cy="512441"/>
          </a:xfrm>
          <a:prstGeom prst="rect">
            <a:avLst/>
          </a:prstGeom>
        </p:spPr>
        <p:txBody>
          <a:bodyPr vert="horz" lIns="91440" tIns="45720" rIns="0" bIns="45720" rtlCol="0" anchor="ctr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cs typeface="Miriam Fixed"/>
              </a:rPr>
              <a:t>BOT Users </a:t>
            </a:r>
          </a:p>
        </p:txBody>
      </p:sp>
      <p:sp>
        <p:nvSpPr>
          <p:cNvPr id="9" name="Text Placeholder 116">
            <a:extLst>
              <a:ext uri="{FF2B5EF4-FFF2-40B4-BE49-F238E27FC236}">
                <a16:creationId xmlns:a16="http://schemas.microsoft.com/office/drawing/2014/main" id="{13E6D0E4-14F2-693C-E519-1BA753BF404E}"/>
              </a:ext>
            </a:extLst>
          </p:cNvPr>
          <p:cNvSpPr txBox="1">
            <a:spLocks/>
          </p:cNvSpPr>
          <p:nvPr/>
        </p:nvSpPr>
        <p:spPr>
          <a:xfrm>
            <a:off x="4655284" y="3679750"/>
            <a:ext cx="1585388" cy="5159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cs typeface="Miriam Fixed"/>
              </a:rPr>
              <a:t>41%</a:t>
            </a:r>
          </a:p>
        </p:txBody>
      </p:sp>
      <p:sp>
        <p:nvSpPr>
          <p:cNvPr id="10" name="Text Placeholder 119">
            <a:extLst>
              <a:ext uri="{FF2B5EF4-FFF2-40B4-BE49-F238E27FC236}">
                <a16:creationId xmlns:a16="http://schemas.microsoft.com/office/drawing/2014/main" id="{5C0633D7-A83E-0820-1C21-CE0F319B7680}"/>
              </a:ext>
            </a:extLst>
          </p:cNvPr>
          <p:cNvSpPr txBox="1">
            <a:spLocks/>
          </p:cNvSpPr>
          <p:nvPr/>
        </p:nvSpPr>
        <p:spPr>
          <a:xfrm>
            <a:off x="5512289" y="3694681"/>
            <a:ext cx="1091058" cy="515937"/>
          </a:xfrm>
          <a:prstGeom prst="rect">
            <a:avLst/>
          </a:prstGeom>
        </p:spPr>
        <p:txBody>
          <a:bodyPr vert="horz" lIns="91440" tIns="45720" rIns="0" bIns="45720" rtlCol="0" anchor="ctr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cs typeface="Miriam Fixed"/>
              </a:rPr>
              <a:t>Free Trial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2BEE16-3517-39A9-F0D1-F0414A0C9F2A}"/>
              </a:ext>
            </a:extLst>
          </p:cNvPr>
          <p:cNvSpPr txBox="1"/>
          <p:nvPr/>
        </p:nvSpPr>
        <p:spPr>
          <a:xfrm>
            <a:off x="3782719" y="5000169"/>
            <a:ext cx="11355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56% </a:t>
            </a:r>
          </a:p>
          <a:p>
            <a:r>
              <a:rPr lang="en-US" sz="1200" b="1" dirty="0">
                <a:solidFill>
                  <a:srgbClr val="C00000"/>
                </a:solidFill>
              </a:rPr>
              <a:t>FREE TRIAL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9804E2-835D-5D2B-9DE7-491EF9948FBF}"/>
              </a:ext>
            </a:extLst>
          </p:cNvPr>
          <p:cNvSpPr txBox="1"/>
          <p:nvPr/>
        </p:nvSpPr>
        <p:spPr>
          <a:xfrm>
            <a:off x="5268279" y="4996730"/>
            <a:ext cx="11355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43% </a:t>
            </a:r>
          </a:p>
          <a:p>
            <a:r>
              <a:rPr lang="en-US" sz="1200" b="1" dirty="0">
                <a:solidFill>
                  <a:srgbClr val="C00000"/>
                </a:solidFill>
              </a:rPr>
              <a:t>BOT USERS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5F17F2-BFEF-8B2B-12A9-B54EF996B2C2}"/>
              </a:ext>
            </a:extLst>
          </p:cNvPr>
          <p:cNvSpPr txBox="1"/>
          <p:nvPr/>
        </p:nvSpPr>
        <p:spPr>
          <a:xfrm>
            <a:off x="3857427" y="4758157"/>
            <a:ext cx="2465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BOOKING SUCCESS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0030F7E-AEC6-62F9-7ADE-5B39CA32E52F}"/>
              </a:ext>
            </a:extLst>
          </p:cNvPr>
          <p:cNvSpPr/>
          <p:nvPr/>
        </p:nvSpPr>
        <p:spPr>
          <a:xfrm>
            <a:off x="3623837" y="4765214"/>
            <a:ext cx="2945736" cy="147491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A352A58-EEF9-C8A2-66C5-172267AAF393}"/>
              </a:ext>
            </a:extLst>
          </p:cNvPr>
          <p:cNvSpPr/>
          <p:nvPr/>
        </p:nvSpPr>
        <p:spPr>
          <a:xfrm>
            <a:off x="3629836" y="6400802"/>
            <a:ext cx="2939736" cy="79889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06CE794-4F19-0231-2C76-2FADC6C376E9}"/>
              </a:ext>
            </a:extLst>
          </p:cNvPr>
          <p:cNvCxnSpPr/>
          <p:nvPr/>
        </p:nvCxnSpPr>
        <p:spPr>
          <a:xfrm>
            <a:off x="5055302" y="5058584"/>
            <a:ext cx="0" cy="10972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4B29656-6289-6C88-F082-DB28160FF2B1}"/>
              </a:ext>
            </a:extLst>
          </p:cNvPr>
          <p:cNvSpPr txBox="1"/>
          <p:nvPr/>
        </p:nvSpPr>
        <p:spPr>
          <a:xfrm>
            <a:off x="3806581" y="5499669"/>
            <a:ext cx="11355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61% </a:t>
            </a:r>
          </a:p>
          <a:p>
            <a:r>
              <a:rPr lang="en-US" sz="1200" b="1" dirty="0">
                <a:solidFill>
                  <a:srgbClr val="C00000"/>
                </a:solidFill>
              </a:rPr>
              <a:t>Healthy users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383220-781B-50D8-677C-99E6D3B9BBD9}"/>
              </a:ext>
            </a:extLst>
          </p:cNvPr>
          <p:cNvSpPr txBox="1"/>
          <p:nvPr/>
        </p:nvSpPr>
        <p:spPr>
          <a:xfrm>
            <a:off x="5255142" y="5506223"/>
            <a:ext cx="11355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38% </a:t>
            </a:r>
          </a:p>
          <a:p>
            <a:r>
              <a:rPr lang="en-US" sz="1200" b="1" dirty="0">
                <a:solidFill>
                  <a:srgbClr val="C00000"/>
                </a:solidFill>
              </a:rPr>
              <a:t>Medical challenges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9883742-DA9D-FBAC-4568-DCE4521A0DE4}"/>
              </a:ext>
            </a:extLst>
          </p:cNvPr>
          <p:cNvSpPr/>
          <p:nvPr/>
        </p:nvSpPr>
        <p:spPr>
          <a:xfrm>
            <a:off x="3635559" y="7355400"/>
            <a:ext cx="2934013" cy="126891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3D5F99-8B8E-CB9D-3BE3-D8C55EF1DF4A}"/>
              </a:ext>
            </a:extLst>
          </p:cNvPr>
          <p:cNvSpPr txBox="1"/>
          <p:nvPr/>
        </p:nvSpPr>
        <p:spPr>
          <a:xfrm>
            <a:off x="3684531" y="6388620"/>
            <a:ext cx="262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CONVERSION RATE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62728B-8DF5-7896-AC39-E285645AADB3}"/>
              </a:ext>
            </a:extLst>
          </p:cNvPr>
          <p:cNvSpPr txBox="1"/>
          <p:nvPr/>
        </p:nvSpPr>
        <p:spPr>
          <a:xfrm>
            <a:off x="3774368" y="6673469"/>
            <a:ext cx="2084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53%</a:t>
            </a:r>
            <a:r>
              <a:rPr lang="en-US" sz="1200" b="1" dirty="0">
                <a:solidFill>
                  <a:srgbClr val="C00000"/>
                </a:solidFill>
              </a:rPr>
              <a:t> Healthy users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A55994-49A6-06CE-FB78-680B5D36BFBC}"/>
              </a:ext>
            </a:extLst>
          </p:cNvPr>
          <p:cNvSpPr txBox="1"/>
          <p:nvPr/>
        </p:nvSpPr>
        <p:spPr>
          <a:xfrm>
            <a:off x="3774368" y="6916618"/>
            <a:ext cx="2795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47% </a:t>
            </a:r>
            <a:r>
              <a:rPr lang="en-US" sz="1200" b="1" dirty="0">
                <a:solidFill>
                  <a:srgbClr val="C00000"/>
                </a:solidFill>
              </a:rPr>
              <a:t>Medical Challenges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57DFB5-929C-1309-FA20-CF5538EE3894}"/>
              </a:ext>
            </a:extLst>
          </p:cNvPr>
          <p:cNvSpPr txBox="1"/>
          <p:nvPr/>
        </p:nvSpPr>
        <p:spPr>
          <a:xfrm>
            <a:off x="3733689" y="7340469"/>
            <a:ext cx="258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CLASS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4B5E75-59B0-B507-EB43-4B08F0D4352E}"/>
              </a:ext>
            </a:extLst>
          </p:cNvPr>
          <p:cNvSpPr txBox="1"/>
          <p:nvPr/>
        </p:nvSpPr>
        <p:spPr>
          <a:xfrm>
            <a:off x="3782720" y="7581454"/>
            <a:ext cx="11355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Highest Bookings: Class C 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(36%)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4CF51A-3852-D5EE-9BC7-FE58B684D940}"/>
              </a:ext>
            </a:extLst>
          </p:cNvPr>
          <p:cNvSpPr txBox="1"/>
          <p:nvPr/>
        </p:nvSpPr>
        <p:spPr>
          <a:xfrm>
            <a:off x="5193340" y="7606348"/>
            <a:ext cx="13829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Highest Conversion Rate: Class A </a:t>
            </a:r>
            <a:r>
              <a:rPr lang="en-US" sz="1400" b="1" dirty="0">
                <a:solidFill>
                  <a:srgbClr val="C00000"/>
                </a:solidFill>
              </a:rPr>
              <a:t>(39%)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D99A5A-DFE8-526B-3454-3F905564A007}"/>
              </a:ext>
            </a:extLst>
          </p:cNvPr>
          <p:cNvCxnSpPr/>
          <p:nvPr/>
        </p:nvCxnSpPr>
        <p:spPr>
          <a:xfrm>
            <a:off x="5051447" y="7617468"/>
            <a:ext cx="0" cy="9144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02848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Benefits of Drinking Water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007BBF"/>
      </a:accent1>
      <a:accent2>
        <a:srgbClr val="2AA9DE"/>
      </a:accent2>
      <a:accent3>
        <a:srgbClr val="E78EB4"/>
      </a:accent3>
      <a:accent4>
        <a:srgbClr val="FFF1D4"/>
      </a:accent4>
      <a:accent5>
        <a:srgbClr val="E5541F"/>
      </a:accent5>
      <a:accent6>
        <a:srgbClr val="02346A"/>
      </a:accent6>
      <a:hlink>
        <a:srgbClr val="467886"/>
      </a:hlink>
      <a:folHlink>
        <a:srgbClr val="96607D"/>
      </a:folHlink>
    </a:clrScheme>
    <a:fontScheme name="Custom 65">
      <a:majorFont>
        <a:latin typeface="Miriam Fixed"/>
        <a:ea typeface=""/>
        <a:cs typeface=""/>
      </a:majorFont>
      <a:minorFont>
        <a:latin typeface="Miriam Fixe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23311183_Win32_SL_v4" id="{747FA2AA-85CE-44F7-B1A7-E5A13560611A}" vid="{9E8EDD3A-5604-4F74-B4E1-C41E4505F7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255E9B-82CF-4E55-AC2A-1D684FD2DC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443BE7-46B2-44DB-95AB-445006F04F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4B2456-7822-401A-ACD8-0D0C98CC12AF}">
  <ds:schemaRefs>
    <ds:schemaRef ds:uri="71af3243-3dd4-4a8d-8c0d-dd76da1f02a5"/>
    <ds:schemaRef ds:uri="http://www.w3.org/XML/1998/namespace"/>
    <ds:schemaRef ds:uri="16c05727-aa75-4e4a-9b5f-8a80a1165891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  <ds:schemaRef ds:uri="http://schemas.microsoft.com/sharepoint/v3"/>
    <ds:schemaRef ds:uri="http://schemas.openxmlformats.org/package/2006/metadata/core-properties"/>
    <ds:schemaRef ds:uri="230e9df3-be65-4c73-a93b-d1236ebd677e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96</Words>
  <Application>Microsoft Office PowerPoint</Application>
  <PresentationFormat>On-screen Show (4:3)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Miriam Fixed</vt:lpstr>
      <vt:lpstr>Times New Roman</vt:lpstr>
      <vt:lpstr>Custom</vt:lpstr>
      <vt:lpstr>HealthifyMe Insights: Boosting Conversions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Benefits of Drinking Water</dc:title>
  <dc:creator>Muskan Kashyap</dc:creator>
  <cp:lastModifiedBy>Muskan Kashyap</cp:lastModifiedBy>
  <cp:revision>103</cp:revision>
  <dcterms:created xsi:type="dcterms:W3CDTF">2024-01-24T15:47:43Z</dcterms:created>
  <dcterms:modified xsi:type="dcterms:W3CDTF">2024-01-24T19:09:59Z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