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10058400" cy="15544800"/>
  <p:notesSz cx="6858000" cy="9144000"/>
  <p:defaultTextStyle>
    <a:defPPr>
      <a:defRPr lang="en-US"/>
    </a:defPPr>
    <a:lvl1pPr marL="0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1pPr>
    <a:lvl2pPr marL="731376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2pPr>
    <a:lvl3pPr marL="1462750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3pPr>
    <a:lvl4pPr marL="2194128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4pPr>
    <a:lvl5pPr marL="2925503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5pPr>
    <a:lvl6pPr marL="3656878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6pPr>
    <a:lvl7pPr marL="4388254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7pPr>
    <a:lvl8pPr marL="5119631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8pPr>
    <a:lvl9pPr marL="5851006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  <a:srgbClr val="0F6FC6"/>
    <a:srgbClr val="0042C7"/>
    <a:srgbClr val="5DD4FF"/>
    <a:srgbClr val="F28C9A"/>
    <a:srgbClr val="F7AA79"/>
    <a:srgbClr val="371BC7"/>
    <a:srgbClr val="7D69EA"/>
    <a:srgbClr val="17406D"/>
    <a:srgbClr val="191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09" autoAdjust="0"/>
  </p:normalViewPr>
  <p:slideViewPr>
    <p:cSldViewPr snapToGrid="0">
      <p:cViewPr varScale="1">
        <p:scale>
          <a:sx n="30" d="100"/>
          <a:sy n="30" d="100"/>
        </p:scale>
        <p:origin x="225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2C0154-9456-4A66-A97E-8BCA956AA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F62B8-3416-4B18-9EF1-7AB1095718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1030-AD37-44BA-B9B0-E644347EEDC6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A6A10-749D-44E0-BB9E-B01B5BA962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6C80-26F0-429C-B6E8-CBD28DED52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22576-4BEA-428D-9E2D-B21C40B04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67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AB97-D2BF-48CC-8186-5F7359BAE240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6C097-D1F3-4418-BF43-6A467611B8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7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ighlights 1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3A1BAAE-134A-1E7F-626F-129FF58C3214}"/>
              </a:ext>
            </a:extLst>
          </p:cNvPr>
          <p:cNvSpPr/>
          <p:nvPr userDrawn="1"/>
        </p:nvSpPr>
        <p:spPr>
          <a:xfrm>
            <a:off x="1" y="8169205"/>
            <a:ext cx="2209341" cy="2457968"/>
          </a:xfrm>
          <a:custGeom>
            <a:avLst/>
            <a:gdLst>
              <a:gd name="connsiteX0" fmla="*/ 951942 w 2209341"/>
              <a:gd name="connsiteY0" fmla="*/ 0 h 2457968"/>
              <a:gd name="connsiteX1" fmla="*/ 2209341 w 2209341"/>
              <a:gd name="connsiteY1" fmla="*/ 1228984 h 2457968"/>
              <a:gd name="connsiteX2" fmla="*/ 951942 w 2209341"/>
              <a:gd name="connsiteY2" fmla="*/ 2457968 h 2457968"/>
              <a:gd name="connsiteX3" fmla="*/ 62827 w 2209341"/>
              <a:gd name="connsiteY3" fmla="*/ 2098007 h 2457968"/>
              <a:gd name="connsiteX4" fmla="*/ 0 w 2209341"/>
              <a:gd name="connsiteY4" fmla="*/ 2030442 h 2457968"/>
              <a:gd name="connsiteX5" fmla="*/ 0 w 2209341"/>
              <a:gd name="connsiteY5" fmla="*/ 427526 h 2457968"/>
              <a:gd name="connsiteX6" fmla="*/ 62827 w 2209341"/>
              <a:gd name="connsiteY6" fmla="*/ 359961 h 2457968"/>
              <a:gd name="connsiteX7" fmla="*/ 951942 w 2209341"/>
              <a:gd name="connsiteY7" fmla="*/ 0 h 245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341" h="2457968">
                <a:moveTo>
                  <a:pt x="951942" y="0"/>
                </a:moveTo>
                <a:cubicBezTo>
                  <a:pt x="1646384" y="0"/>
                  <a:pt x="2209341" y="550235"/>
                  <a:pt x="2209341" y="1228984"/>
                </a:cubicBezTo>
                <a:cubicBezTo>
                  <a:pt x="2209341" y="1907733"/>
                  <a:pt x="1646384" y="2457968"/>
                  <a:pt x="951942" y="2457968"/>
                </a:cubicBezTo>
                <a:cubicBezTo>
                  <a:pt x="604721" y="2457968"/>
                  <a:pt x="290371" y="2320409"/>
                  <a:pt x="62827" y="2098007"/>
                </a:cubicBezTo>
                <a:lnTo>
                  <a:pt x="0" y="2030442"/>
                </a:lnTo>
                <a:lnTo>
                  <a:pt x="0" y="427526"/>
                </a:lnTo>
                <a:lnTo>
                  <a:pt x="62827" y="359961"/>
                </a:lnTo>
                <a:cubicBezTo>
                  <a:pt x="290371" y="137559"/>
                  <a:pt x="604721" y="0"/>
                  <a:pt x="951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B6D1F0-A43B-1225-B9B3-241390014130}"/>
              </a:ext>
            </a:extLst>
          </p:cNvPr>
          <p:cNvSpPr/>
          <p:nvPr userDrawn="1"/>
        </p:nvSpPr>
        <p:spPr>
          <a:xfrm>
            <a:off x="701008" y="7151278"/>
            <a:ext cx="9357393" cy="1952967"/>
          </a:xfrm>
          <a:custGeom>
            <a:avLst/>
            <a:gdLst>
              <a:gd name="connsiteX0" fmla="*/ 6331734 w 9357393"/>
              <a:gd name="connsiteY0" fmla="*/ 0 h 1952967"/>
              <a:gd name="connsiteX1" fmla="*/ 7226219 w 9357393"/>
              <a:gd name="connsiteY1" fmla="*/ 686468 h 1952967"/>
              <a:gd name="connsiteX2" fmla="*/ 7503975 w 9357393"/>
              <a:gd name="connsiteY2" fmla="*/ 607617 h 1952967"/>
              <a:gd name="connsiteX3" fmla="*/ 8044123 w 9357393"/>
              <a:gd name="connsiteY3" fmla="*/ 1156889 h 1952967"/>
              <a:gd name="connsiteX4" fmla="*/ 8043402 w 9357393"/>
              <a:gd name="connsiteY4" fmla="*/ 1172024 h 1952967"/>
              <a:gd name="connsiteX5" fmla="*/ 8101498 w 9357393"/>
              <a:gd name="connsiteY5" fmla="*/ 1168363 h 1952967"/>
              <a:gd name="connsiteX6" fmla="*/ 8445993 w 9357393"/>
              <a:gd name="connsiteY6" fmla="*/ 1302873 h 1952967"/>
              <a:gd name="connsiteX7" fmla="*/ 8951811 w 9357393"/>
              <a:gd name="connsiteY7" fmla="*/ 1028237 h 1952967"/>
              <a:gd name="connsiteX8" fmla="*/ 9292319 w 9357393"/>
              <a:gd name="connsiteY8" fmla="*/ 1134032 h 1952967"/>
              <a:gd name="connsiteX9" fmla="*/ 9357393 w 9357393"/>
              <a:gd name="connsiteY9" fmla="*/ 1188644 h 1952967"/>
              <a:gd name="connsiteX10" fmla="*/ 9357393 w 9357393"/>
              <a:gd name="connsiteY10" fmla="*/ 1952967 h 1952967"/>
              <a:gd name="connsiteX11" fmla="*/ 110671 w 9357393"/>
              <a:gd name="connsiteY11" fmla="*/ 1952967 h 1952967"/>
              <a:gd name="connsiteX12" fmla="*/ 0 w 9357393"/>
              <a:gd name="connsiteY12" fmla="*/ 1729596 h 1952967"/>
              <a:gd name="connsiteX13" fmla="*/ 275836 w 9357393"/>
              <a:gd name="connsiteY13" fmla="*/ 1449102 h 1952967"/>
              <a:gd name="connsiteX14" fmla="*/ 458766 w 9357393"/>
              <a:gd name="connsiteY14" fmla="*/ 1521117 h 1952967"/>
              <a:gd name="connsiteX15" fmla="*/ 792937 w 9357393"/>
              <a:gd name="connsiteY15" fmla="*/ 1355603 h 1952967"/>
              <a:gd name="connsiteX16" fmla="*/ 925934 w 9357393"/>
              <a:gd name="connsiteY16" fmla="*/ 1377574 h 1952967"/>
              <a:gd name="connsiteX17" fmla="*/ 1482406 w 9357393"/>
              <a:gd name="connsiteY17" fmla="*/ 888112 h 1952967"/>
              <a:gd name="connsiteX18" fmla="*/ 1860029 w 9357393"/>
              <a:gd name="connsiteY18" fmla="*/ 1036781 h 1952967"/>
              <a:gd name="connsiteX19" fmla="*/ 2585508 w 9357393"/>
              <a:gd name="connsiteY19" fmla="*/ 514119 h 1952967"/>
              <a:gd name="connsiteX20" fmla="*/ 3256732 w 9357393"/>
              <a:gd name="connsiteY20" fmla="*/ 914233 h 1952967"/>
              <a:gd name="connsiteX21" fmla="*/ 3815125 w 9357393"/>
              <a:gd name="connsiteY21" fmla="*/ 584425 h 1952967"/>
              <a:gd name="connsiteX22" fmla="*/ 4334387 w 9357393"/>
              <a:gd name="connsiteY22" fmla="*/ 853203 h 1952967"/>
              <a:gd name="connsiteX23" fmla="*/ 4975842 w 9357393"/>
              <a:gd name="connsiteY23" fmla="*/ 607861 h 1952967"/>
              <a:gd name="connsiteX24" fmla="*/ 5428606 w 9357393"/>
              <a:gd name="connsiteY24" fmla="*/ 721377 h 1952967"/>
              <a:gd name="connsiteX25" fmla="*/ 6331734 w 9357393"/>
              <a:gd name="connsiteY25" fmla="*/ 0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357393" h="1952967">
                <a:moveTo>
                  <a:pt x="6331734" y="0"/>
                </a:moveTo>
                <a:cubicBezTo>
                  <a:pt x="6769374" y="0"/>
                  <a:pt x="7114828" y="290260"/>
                  <a:pt x="7226219" y="686468"/>
                </a:cubicBezTo>
                <a:cubicBezTo>
                  <a:pt x="7307361" y="636667"/>
                  <a:pt x="7402187" y="607617"/>
                  <a:pt x="7503975" y="607617"/>
                </a:cubicBezTo>
                <a:cubicBezTo>
                  <a:pt x="7802136" y="607617"/>
                  <a:pt x="8044123" y="853447"/>
                  <a:pt x="8044123" y="1156889"/>
                </a:cubicBezTo>
                <a:cubicBezTo>
                  <a:pt x="8044123" y="1162015"/>
                  <a:pt x="8043402" y="1166898"/>
                  <a:pt x="8043402" y="1172024"/>
                </a:cubicBezTo>
                <a:cubicBezTo>
                  <a:pt x="8062608" y="1169827"/>
                  <a:pt x="8081813" y="1168363"/>
                  <a:pt x="8101498" y="1168363"/>
                </a:cubicBezTo>
                <a:cubicBezTo>
                  <a:pt x="8234015" y="1168363"/>
                  <a:pt x="8354528" y="1219384"/>
                  <a:pt x="8445993" y="1302873"/>
                </a:cubicBezTo>
                <a:cubicBezTo>
                  <a:pt x="8555223" y="1137359"/>
                  <a:pt x="8741033" y="1028237"/>
                  <a:pt x="8951811" y="1028237"/>
                </a:cubicBezTo>
                <a:cubicBezTo>
                  <a:pt x="9077935" y="1028237"/>
                  <a:pt x="9195114" y="1067236"/>
                  <a:pt x="9292319" y="1134032"/>
                </a:cubicBezTo>
                <a:lnTo>
                  <a:pt x="9357393" y="1188644"/>
                </a:lnTo>
                <a:lnTo>
                  <a:pt x="9357393" y="1952967"/>
                </a:lnTo>
                <a:lnTo>
                  <a:pt x="110671" y="1952967"/>
                </a:lnTo>
                <a:cubicBezTo>
                  <a:pt x="43692" y="1901702"/>
                  <a:pt x="0" y="1821142"/>
                  <a:pt x="0" y="1729596"/>
                </a:cubicBezTo>
                <a:cubicBezTo>
                  <a:pt x="0" y="1574824"/>
                  <a:pt x="123394" y="1449102"/>
                  <a:pt x="275836" y="1449102"/>
                </a:cubicBezTo>
                <a:cubicBezTo>
                  <a:pt x="346415" y="1449102"/>
                  <a:pt x="410033" y="1476931"/>
                  <a:pt x="458766" y="1521117"/>
                </a:cubicBezTo>
                <a:cubicBezTo>
                  <a:pt x="536547" y="1420295"/>
                  <a:pt x="657060" y="1355603"/>
                  <a:pt x="792937" y="1355603"/>
                </a:cubicBezTo>
                <a:cubicBezTo>
                  <a:pt x="839510" y="1355603"/>
                  <a:pt x="884163" y="1363415"/>
                  <a:pt x="925934" y="1377574"/>
                </a:cubicBezTo>
                <a:cubicBezTo>
                  <a:pt x="965785" y="1100985"/>
                  <a:pt x="1199369" y="888112"/>
                  <a:pt x="1482406" y="888112"/>
                </a:cubicBezTo>
                <a:cubicBezTo>
                  <a:pt x="1627885" y="888112"/>
                  <a:pt x="1760162" y="944748"/>
                  <a:pt x="1860029" y="1036781"/>
                </a:cubicBezTo>
                <a:cubicBezTo>
                  <a:pt x="1965658" y="732607"/>
                  <a:pt x="2250136" y="514119"/>
                  <a:pt x="2585508" y="514119"/>
                </a:cubicBezTo>
                <a:cubicBezTo>
                  <a:pt x="2873827" y="514119"/>
                  <a:pt x="3124695" y="675482"/>
                  <a:pt x="3256732" y="914233"/>
                </a:cubicBezTo>
                <a:cubicBezTo>
                  <a:pt x="3367642" y="717227"/>
                  <a:pt x="3575779" y="584425"/>
                  <a:pt x="3815125" y="584425"/>
                </a:cubicBezTo>
                <a:cubicBezTo>
                  <a:pt x="4028543" y="584425"/>
                  <a:pt x="4217235" y="690618"/>
                  <a:pt x="4334387" y="853203"/>
                </a:cubicBezTo>
                <a:cubicBezTo>
                  <a:pt x="4506034" y="700871"/>
                  <a:pt x="4730015" y="607861"/>
                  <a:pt x="4975842" y="607861"/>
                </a:cubicBezTo>
                <a:cubicBezTo>
                  <a:pt x="5139327" y="607861"/>
                  <a:pt x="5293209" y="649362"/>
                  <a:pt x="5428606" y="721377"/>
                </a:cubicBezTo>
                <a:cubicBezTo>
                  <a:pt x="5527994" y="307592"/>
                  <a:pt x="5894094" y="0"/>
                  <a:pt x="6331734" y="0"/>
                </a:cubicBezTo>
                <a:close/>
              </a:path>
            </a:pathLst>
          </a:custGeom>
          <a:solidFill>
            <a:schemeClr val="bg1"/>
          </a:solidFill>
          <a:ln w="2400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55FEAE3-F515-BC34-238F-1E8E3DAF2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7"/>
          <a:stretch/>
        </p:blipFill>
        <p:spPr>
          <a:xfrm>
            <a:off x="0" y="6262835"/>
            <a:ext cx="9981689" cy="480178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07A90D1-A010-A703-A5DC-B5FF07988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033117"/>
            <a:ext cx="10058400" cy="6511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790DA6-CCF9-61AB-93CE-51DCF7D51535}"/>
              </a:ext>
            </a:extLst>
          </p:cNvPr>
          <p:cNvCxnSpPr>
            <a:cxnSpLocks/>
          </p:cNvCxnSpPr>
          <p:nvPr userDrawn="1"/>
        </p:nvCxnSpPr>
        <p:spPr>
          <a:xfrm>
            <a:off x="360293" y="14907355"/>
            <a:ext cx="9357802" cy="0"/>
          </a:xfrm>
          <a:prstGeom prst="line">
            <a:avLst/>
          </a:prstGeom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AA429-E850-3E77-6442-49463173C1D3}"/>
              </a:ext>
            </a:extLst>
          </p:cNvPr>
          <p:cNvSpPr/>
          <p:nvPr userDrawn="1"/>
        </p:nvSpPr>
        <p:spPr>
          <a:xfrm>
            <a:off x="401053" y="478857"/>
            <a:ext cx="9304421" cy="12551343"/>
          </a:xfrm>
          <a:custGeom>
            <a:avLst/>
            <a:gdLst>
              <a:gd name="connsiteX0" fmla="*/ 0 w 9304421"/>
              <a:gd name="connsiteY0" fmla="*/ 0 h 12551343"/>
              <a:gd name="connsiteX1" fmla="*/ 9304421 w 9304421"/>
              <a:gd name="connsiteY1" fmla="*/ 0 h 12551343"/>
              <a:gd name="connsiteX2" fmla="*/ 9304421 w 9304421"/>
              <a:gd name="connsiteY2" fmla="*/ 12551343 h 12551343"/>
              <a:gd name="connsiteX3" fmla="*/ 0 w 9304421"/>
              <a:gd name="connsiteY3" fmla="*/ 12551343 h 12551343"/>
              <a:gd name="connsiteX4" fmla="*/ 0 w 9304421"/>
              <a:gd name="connsiteY4" fmla="*/ 0 h 1255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04421" h="12551343" extrusionOk="0">
                <a:moveTo>
                  <a:pt x="0" y="0"/>
                </a:moveTo>
                <a:cubicBezTo>
                  <a:pt x="1667178" y="118645"/>
                  <a:pt x="5978946" y="116012"/>
                  <a:pt x="9304421" y="0"/>
                </a:cubicBezTo>
                <a:cubicBezTo>
                  <a:pt x="9171539" y="2222857"/>
                  <a:pt x="9389372" y="9056381"/>
                  <a:pt x="9304421" y="12551343"/>
                </a:cubicBezTo>
                <a:cubicBezTo>
                  <a:pt x="5706249" y="12685943"/>
                  <a:pt x="3945482" y="12394147"/>
                  <a:pt x="0" y="12551343"/>
                </a:cubicBezTo>
                <a:cubicBezTo>
                  <a:pt x="-20187" y="6466595"/>
                  <a:pt x="-152480" y="2808276"/>
                  <a:pt x="0" y="0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ED556B-E10B-6412-08DB-9B43C2DA7666}"/>
              </a:ext>
            </a:extLst>
          </p:cNvPr>
          <p:cNvGrpSpPr/>
          <p:nvPr userDrawn="1"/>
        </p:nvGrpSpPr>
        <p:grpSpPr>
          <a:xfrm>
            <a:off x="360735" y="8328494"/>
            <a:ext cx="9357360" cy="6611112"/>
            <a:chOff x="340093" y="8273225"/>
            <a:chExt cx="9357360" cy="661111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9BFB5E-560B-D150-673B-C219FA0CBA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7453" y="8273225"/>
              <a:ext cx="0" cy="6611112"/>
            </a:xfrm>
            <a:prstGeom prst="line">
              <a:avLst/>
            </a:prstGeom>
            <a:ln w="635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6E847B-F0CF-B218-F195-0EF3EC4C64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0093" y="8511199"/>
              <a:ext cx="0" cy="6340887"/>
            </a:xfrm>
            <a:prstGeom prst="line">
              <a:avLst/>
            </a:prstGeom>
            <a:ln w="635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Graphic 48">
            <a:extLst>
              <a:ext uri="{FF2B5EF4-FFF2-40B4-BE49-F238E27FC236}">
                <a16:creationId xmlns:a16="http://schemas.microsoft.com/office/drawing/2014/main" id="{CED28F93-289A-C77D-4EEA-C6545DBFF6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3603" y="8382400"/>
            <a:ext cx="1697406" cy="121243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CA4AE7F-9237-3E4C-E3B8-788BF76E975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4053172" y="9060970"/>
            <a:ext cx="2200148" cy="141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76AA1-C5B7-BBD4-7040-7BDA7EED5F3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7680" y="2345016"/>
            <a:ext cx="9083040" cy="2613063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80000"/>
              </a:lnSpc>
              <a:defRPr sz="9600" cap="none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3C2931B3-C39D-B12F-FEE3-617C8A225614}"/>
              </a:ext>
            </a:extLst>
          </p:cNvPr>
          <p:cNvSpPr>
            <a:spLocks noGrp="1"/>
          </p:cNvSpPr>
          <p:nvPr userDrawn="1">
            <p:ph type="pic" sz="quarter" idx="38"/>
          </p:nvPr>
        </p:nvSpPr>
        <p:spPr>
          <a:xfrm>
            <a:off x="3093719" y="1485898"/>
            <a:ext cx="1207008" cy="120700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80E90C-F5D4-2B26-A5F7-C65954C5E7B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7363" y="5260433"/>
            <a:ext cx="9083675" cy="876207"/>
          </a:xfrm>
        </p:spPr>
        <p:txBody>
          <a:bodyPr tIns="9144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200" b="1" cap="none" baseline="0">
                <a:solidFill>
                  <a:schemeClr val="bg2">
                    <a:lumMod val="25000"/>
                  </a:schemeClr>
                </a:solidFill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495F2B-67CA-E592-128F-A4A4F6EBBCD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95522" y="10498809"/>
            <a:ext cx="4070018" cy="87620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txBody>
          <a:bodyPr lIns="22860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marL="0" marR="0" lvl="0" indent="0" algn="l" defTabSz="14008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8804C6-40D0-DA0D-33F1-2A0BE0DA35D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408113" y="10632220"/>
            <a:ext cx="2441845" cy="609385"/>
          </a:xfrm>
          <a:prstGeom prst="rect">
            <a:avLst/>
          </a:prstGeom>
          <a:noFill/>
          <a:ln w="38100">
            <a:noFill/>
          </a:ln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DDA5538-B53F-17A1-3997-F4E44265CE6D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08442" y="10498809"/>
            <a:ext cx="4070018" cy="87620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txBody>
          <a:bodyPr lIns="22860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B834816-C30F-8B78-8CB4-FB457746ABA1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721033" y="10632220"/>
            <a:ext cx="2441845" cy="609385"/>
          </a:xfrm>
          <a:prstGeom prst="rect">
            <a:avLst/>
          </a:prstGeom>
          <a:noFill/>
          <a:ln w="38100">
            <a:noFill/>
          </a:ln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DD44BAE-6C7B-6A22-604A-F8C44F285B52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895522" y="11520002"/>
            <a:ext cx="4070018" cy="87620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txBody>
          <a:bodyPr lIns="22860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A379061-D8A6-FDE7-9FC8-B36C89B19A0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2408113" y="11653413"/>
            <a:ext cx="2441845" cy="609385"/>
          </a:xfrm>
          <a:prstGeom prst="rect">
            <a:avLst/>
          </a:prstGeom>
          <a:noFill/>
          <a:ln w="38100">
            <a:noFill/>
          </a:ln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53B59E6-3D08-BCD4-A682-380A52A4189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08442" y="11520002"/>
            <a:ext cx="4070018" cy="87620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txBody>
          <a:bodyPr lIns="22860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9332227-3A3F-958E-EF1D-6163F70038C1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721033" y="11653413"/>
            <a:ext cx="2441845" cy="609385"/>
          </a:xfrm>
          <a:prstGeom prst="rect">
            <a:avLst/>
          </a:prstGeom>
          <a:noFill/>
          <a:ln w="38100">
            <a:noFill/>
          </a:ln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185D965-2666-D289-CD29-E7379071967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95522" y="12541195"/>
            <a:ext cx="4070018" cy="87620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txBody>
          <a:bodyPr lIns="22860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786A124-32D2-1C67-CF89-0322C2044461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2408113" y="12674606"/>
            <a:ext cx="2441845" cy="609385"/>
          </a:xfrm>
          <a:prstGeom prst="rect">
            <a:avLst/>
          </a:prstGeom>
          <a:noFill/>
          <a:ln w="38100">
            <a:noFill/>
          </a:ln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4F302F46-5844-5717-7923-C2B5522F9C1E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208442" y="12541195"/>
            <a:ext cx="4070018" cy="876207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txBody>
          <a:bodyPr lIns="22860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058F263D-C632-4FB3-9252-4266190BC81F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721033" y="12674606"/>
            <a:ext cx="2441845" cy="609385"/>
          </a:xfrm>
          <a:prstGeom prst="rect">
            <a:avLst/>
          </a:prstGeom>
          <a:noFill/>
          <a:ln w="38100">
            <a:noFill/>
          </a:ln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none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DC63C0-26EA-C30A-6EE5-006611BBEC76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87363" y="14293856"/>
            <a:ext cx="9083675" cy="488943"/>
          </a:xfrm>
        </p:spPr>
        <p:txBody>
          <a:bodyPr tIns="0"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200" b="1" cap="none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7E1A5F2-F370-E4EE-1188-95B7C60B464B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2667001" y="14800886"/>
            <a:ext cx="4724398" cy="51564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91440" tIns="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053517-5BC3-E589-17C6-CE7DF065E1B3}"/>
              </a:ext>
            </a:extLst>
          </p:cNvPr>
          <p:cNvSpPr/>
          <p:nvPr userDrawn="1"/>
        </p:nvSpPr>
        <p:spPr>
          <a:xfrm>
            <a:off x="6761112" y="0"/>
            <a:ext cx="3297288" cy="2361252"/>
          </a:xfrm>
          <a:custGeom>
            <a:avLst/>
            <a:gdLst>
              <a:gd name="connsiteX0" fmla="*/ 120547 w 3297288"/>
              <a:gd name="connsiteY0" fmla="*/ 0 h 2361252"/>
              <a:gd name="connsiteX1" fmla="*/ 3297288 w 3297288"/>
              <a:gd name="connsiteY1" fmla="*/ 0 h 2361252"/>
              <a:gd name="connsiteX2" fmla="*/ 3297288 w 3297288"/>
              <a:gd name="connsiteY2" fmla="*/ 2318047 h 2361252"/>
              <a:gd name="connsiteX3" fmla="*/ 3290069 w 3297288"/>
              <a:gd name="connsiteY3" fmla="*/ 2320893 h 2361252"/>
              <a:gd name="connsiteX4" fmla="*/ 2546267 w 3297288"/>
              <a:gd name="connsiteY4" fmla="*/ 2276655 h 2361252"/>
              <a:gd name="connsiteX5" fmla="*/ 1820404 w 3297288"/>
              <a:gd name="connsiteY5" fmla="*/ 1447975 h 2361252"/>
              <a:gd name="connsiteX6" fmla="*/ 1079833 w 3297288"/>
              <a:gd name="connsiteY6" fmla="*/ 1669818 h 2361252"/>
              <a:gd name="connsiteX7" fmla="*/ 811151 w 3297288"/>
              <a:gd name="connsiteY7" fmla="*/ 959567 h 2361252"/>
              <a:gd name="connsiteX8" fmla="*/ 2824 w 3297288"/>
              <a:gd name="connsiteY8" fmla="*/ 321510 h 2361252"/>
              <a:gd name="connsiteX9" fmla="*/ 93760 w 3297288"/>
              <a:gd name="connsiteY9" fmla="*/ 35964 h 236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7288" h="2361252">
                <a:moveTo>
                  <a:pt x="120547" y="0"/>
                </a:moveTo>
                <a:lnTo>
                  <a:pt x="3297288" y="0"/>
                </a:lnTo>
                <a:lnTo>
                  <a:pt x="3297288" y="2318047"/>
                </a:lnTo>
                <a:lnTo>
                  <a:pt x="3290069" y="2320893"/>
                </a:lnTo>
                <a:cubicBezTo>
                  <a:pt x="3043614" y="2401993"/>
                  <a:pt x="2750111" y="2347158"/>
                  <a:pt x="2546267" y="2276655"/>
                </a:cubicBezTo>
                <a:cubicBezTo>
                  <a:pt x="2220116" y="2163851"/>
                  <a:pt x="1815735" y="1844953"/>
                  <a:pt x="1820404" y="1447975"/>
                </a:cubicBezTo>
                <a:cubicBezTo>
                  <a:pt x="1635511" y="1742513"/>
                  <a:pt x="1331831" y="1756975"/>
                  <a:pt x="1079833" y="1669818"/>
                </a:cubicBezTo>
                <a:cubicBezTo>
                  <a:pt x="827836" y="1582661"/>
                  <a:pt x="667121" y="1328192"/>
                  <a:pt x="811151" y="959567"/>
                </a:cubicBezTo>
                <a:cubicBezTo>
                  <a:pt x="557909" y="971628"/>
                  <a:pt x="-46277" y="796152"/>
                  <a:pt x="2824" y="321510"/>
                </a:cubicBezTo>
                <a:cubicBezTo>
                  <a:pt x="14715" y="206075"/>
                  <a:pt x="46779" y="111631"/>
                  <a:pt x="93760" y="35964"/>
                </a:cubicBezTo>
                <a:close/>
              </a:path>
            </a:pathLst>
          </a:custGeom>
          <a:solidFill>
            <a:srgbClr val="FFFFFF"/>
          </a:solidFill>
          <a:ln w="25707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4E2B057-0810-0126-C1EC-D9CF69A1A96F}"/>
              </a:ext>
            </a:extLst>
          </p:cNvPr>
          <p:cNvSpPr/>
          <p:nvPr userDrawn="1"/>
        </p:nvSpPr>
        <p:spPr>
          <a:xfrm>
            <a:off x="1" y="0"/>
            <a:ext cx="3461295" cy="2142850"/>
          </a:xfrm>
          <a:custGeom>
            <a:avLst/>
            <a:gdLst>
              <a:gd name="connsiteX0" fmla="*/ 0 w 3461295"/>
              <a:gd name="connsiteY0" fmla="*/ 0 h 2142850"/>
              <a:gd name="connsiteX1" fmla="*/ 3372423 w 3461295"/>
              <a:gd name="connsiteY1" fmla="*/ 0 h 2142850"/>
              <a:gd name="connsiteX2" fmla="*/ 3390623 w 3461295"/>
              <a:gd name="connsiteY2" fmla="*/ 28457 h 2142850"/>
              <a:gd name="connsiteX3" fmla="*/ 3461018 w 3461295"/>
              <a:gd name="connsiteY3" fmla="*/ 319747 h 2142850"/>
              <a:gd name="connsiteX4" fmla="*/ 2609365 w 3461295"/>
              <a:gd name="connsiteY4" fmla="*/ 898692 h 2142850"/>
              <a:gd name="connsiteX5" fmla="*/ 2290850 w 3461295"/>
              <a:gd name="connsiteY5" fmla="*/ 1588030 h 2142850"/>
              <a:gd name="connsiteX6" fmla="*/ 1567940 w 3461295"/>
              <a:gd name="connsiteY6" fmla="*/ 1314074 h 2142850"/>
              <a:gd name="connsiteX7" fmla="*/ 784984 w 3461295"/>
              <a:gd name="connsiteY7" fmla="*/ 2089023 h 2142850"/>
              <a:gd name="connsiteX8" fmla="*/ 39926 w 3461295"/>
              <a:gd name="connsiteY8" fmla="*/ 2080242 h 2142850"/>
              <a:gd name="connsiteX9" fmla="*/ 0 w 3461295"/>
              <a:gd name="connsiteY9" fmla="*/ 2061123 h 214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61295" h="2142850">
                <a:moveTo>
                  <a:pt x="0" y="0"/>
                </a:moveTo>
                <a:lnTo>
                  <a:pt x="3372423" y="0"/>
                </a:lnTo>
                <a:lnTo>
                  <a:pt x="3390623" y="28457"/>
                </a:lnTo>
                <a:cubicBezTo>
                  <a:pt x="3432103" y="107274"/>
                  <a:pt x="3457367" y="203759"/>
                  <a:pt x="3461018" y="319747"/>
                </a:cubicBezTo>
                <a:cubicBezTo>
                  <a:pt x="3476236" y="796679"/>
                  <a:pt x="2861105" y="928734"/>
                  <a:pt x="2609365" y="898692"/>
                </a:cubicBezTo>
                <a:cubicBezTo>
                  <a:pt x="2726810" y="1276626"/>
                  <a:pt x="2548406" y="1519018"/>
                  <a:pt x="2290850" y="1588030"/>
                </a:cubicBezTo>
                <a:cubicBezTo>
                  <a:pt x="2033294" y="1657042"/>
                  <a:pt x="1731414" y="1621016"/>
                  <a:pt x="1567940" y="1314074"/>
                </a:cubicBezTo>
                <a:cubicBezTo>
                  <a:pt x="1544363" y="1710377"/>
                  <a:pt x="1118329" y="1999703"/>
                  <a:pt x="784984" y="2089023"/>
                </a:cubicBezTo>
                <a:cubicBezTo>
                  <a:pt x="576643" y="2144848"/>
                  <a:pt x="279986" y="2178667"/>
                  <a:pt x="39926" y="2080242"/>
                </a:cubicBezTo>
                <a:lnTo>
                  <a:pt x="0" y="2061123"/>
                </a:lnTo>
                <a:close/>
              </a:path>
            </a:pathLst>
          </a:custGeom>
          <a:solidFill>
            <a:srgbClr val="FFFFFF"/>
          </a:solidFill>
          <a:ln w="2229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7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 bwMode="invGray"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260E740-2035-2280-C3C5-3AB02FC7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11" y="1307354"/>
            <a:ext cx="8588211" cy="136201"/>
            <a:chOff x="735712" y="5623496"/>
            <a:chExt cx="8299996" cy="13163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49D1F4B-F7C3-9956-9FC6-E95C4FB56B73}"/>
                </a:ext>
              </a:extLst>
            </p:cNvPr>
            <p:cNvGrpSpPr/>
            <p:nvPr/>
          </p:nvGrpSpPr>
          <p:grpSpPr>
            <a:xfrm flipV="1">
              <a:off x="735712" y="5623496"/>
              <a:ext cx="4221772" cy="131630"/>
              <a:chOff x="2789776" y="310104"/>
              <a:chExt cx="4790683" cy="149368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9153058-CBF3-724F-EF06-75211A2DDB30}"/>
                  </a:ext>
                </a:extLst>
              </p:cNvPr>
              <p:cNvGrpSpPr/>
              <p:nvPr/>
            </p:nvGrpSpPr>
            <p:grpSpPr>
              <a:xfrm>
                <a:off x="2789776" y="310104"/>
                <a:ext cx="2197386" cy="149368"/>
                <a:chOff x="3638612" y="310108"/>
                <a:chExt cx="1699969" cy="115557"/>
              </a:xfrm>
              <a:grpFill/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844E6396-D2B5-24FD-14CC-77108A9A25B6}"/>
                    </a:ext>
                  </a:extLst>
                </p:cNvPr>
                <p:cNvGrpSpPr/>
                <p:nvPr/>
              </p:nvGrpSpPr>
              <p:grpSpPr>
                <a:xfrm rot="16200000">
                  <a:off x="3932896" y="15825"/>
                  <a:ext cx="115556" cy="704123"/>
                  <a:chOff x="154032" y="3215676"/>
                  <a:chExt cx="415537" cy="2531992"/>
                </a:xfrm>
                <a:grpFill/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A1D8DA3-DE82-0676-C65B-6941A18331CC}"/>
                      </a:ext>
                    </a:extLst>
                  </p:cNvPr>
                  <p:cNvSpPr/>
                  <p:nvPr/>
                </p:nvSpPr>
                <p:spPr>
                  <a:xfrm>
                    <a:off x="154034" y="32156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D3D66814-20B0-880A-B0A4-B9442ADA67B7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9EA839D8-71DB-260B-29EB-D586020C029A}"/>
                      </a:ext>
                    </a:extLst>
                  </p:cNvPr>
                  <p:cNvSpPr/>
                  <p:nvPr/>
                </p:nvSpPr>
                <p:spPr>
                  <a:xfrm>
                    <a:off x="154032" y="4614092"/>
                    <a:ext cx="415536" cy="4155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BA12EE3A-1FE7-8A72-190C-B98CE049253A}"/>
                      </a:ext>
                    </a:extLst>
                  </p:cNvPr>
                  <p:cNvSpPr/>
                  <p:nvPr/>
                </p:nvSpPr>
                <p:spPr>
                  <a:xfrm>
                    <a:off x="154035" y="5332135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5C756FE6-52E4-D252-6FE9-9EFD6CCEF11E}"/>
                    </a:ext>
                  </a:extLst>
                </p:cNvPr>
                <p:cNvGrpSpPr/>
                <p:nvPr/>
              </p:nvGrpSpPr>
              <p:grpSpPr>
                <a:xfrm rot="16200000">
                  <a:off x="4823937" y="-88980"/>
                  <a:ext cx="115556" cy="913732"/>
                  <a:chOff x="154033" y="2466376"/>
                  <a:chExt cx="415536" cy="3285734"/>
                </a:xfrm>
                <a:grpFill/>
              </p:grpSpPr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1BD53BA0-838D-CA94-AB13-F0ED4B89E811}"/>
                      </a:ext>
                    </a:extLst>
                  </p:cNvPr>
                  <p:cNvSpPr/>
                  <p:nvPr/>
                </p:nvSpPr>
                <p:spPr>
                  <a:xfrm>
                    <a:off x="154034" y="24663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283587B2-B408-60A6-D1A0-92502DFAF761}"/>
                      </a:ext>
                    </a:extLst>
                  </p:cNvPr>
                  <p:cNvSpPr/>
                  <p:nvPr/>
                </p:nvSpPr>
                <p:spPr>
                  <a:xfrm>
                    <a:off x="154033" y="3190278"/>
                    <a:ext cx="415535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21E8C557-48A8-8EC7-2357-430DF573EA27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2B8E719-79E2-148C-2DBF-03033D58E231}"/>
                      </a:ext>
                    </a:extLst>
                  </p:cNvPr>
                  <p:cNvSpPr/>
                  <p:nvPr/>
                </p:nvSpPr>
                <p:spPr>
                  <a:xfrm>
                    <a:off x="154035" y="4638077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E57A7065-D340-D8C1-68FE-68053F86EBA4}"/>
                      </a:ext>
                    </a:extLst>
                  </p:cNvPr>
                  <p:cNvSpPr/>
                  <p:nvPr/>
                </p:nvSpPr>
                <p:spPr>
                  <a:xfrm>
                    <a:off x="154034" y="53365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F610C4C-83C9-A152-D69C-A078A902FCF3}"/>
                  </a:ext>
                </a:extLst>
              </p:cNvPr>
              <p:cNvGrpSpPr/>
              <p:nvPr/>
            </p:nvGrpSpPr>
            <p:grpSpPr>
              <a:xfrm>
                <a:off x="5131481" y="310104"/>
                <a:ext cx="2448978" cy="149368"/>
                <a:chOff x="3443972" y="310108"/>
                <a:chExt cx="1894609" cy="115557"/>
              </a:xfrm>
              <a:grpFill/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0AE94B9D-ED78-116E-C011-6160FF5D27D6}"/>
                    </a:ext>
                  </a:extLst>
                </p:cNvPr>
                <p:cNvGrpSpPr/>
                <p:nvPr/>
              </p:nvGrpSpPr>
              <p:grpSpPr>
                <a:xfrm rot="16200000">
                  <a:off x="3835576" y="-81495"/>
                  <a:ext cx="115556" cy="898763"/>
                  <a:chOff x="154032" y="2515761"/>
                  <a:chExt cx="415537" cy="3231907"/>
                </a:xfrm>
                <a:grpFill/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C8B9D687-1653-B5B3-02A1-DC716E55FDCE}"/>
                      </a:ext>
                    </a:extLst>
                  </p:cNvPr>
                  <p:cNvSpPr/>
                  <p:nvPr/>
                </p:nvSpPr>
                <p:spPr>
                  <a:xfrm>
                    <a:off x="154035" y="2515761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1569166B-7D4A-5855-BF3A-8CDBE2095E1F}"/>
                      </a:ext>
                    </a:extLst>
                  </p:cNvPr>
                  <p:cNvSpPr/>
                  <p:nvPr/>
                </p:nvSpPr>
                <p:spPr>
                  <a:xfrm>
                    <a:off x="154034" y="32156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6C0D37C4-026B-74D1-666E-76F11C8085CC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63097081-3468-237D-53D1-BA7474B795DF}"/>
                      </a:ext>
                    </a:extLst>
                  </p:cNvPr>
                  <p:cNvSpPr/>
                  <p:nvPr/>
                </p:nvSpPr>
                <p:spPr>
                  <a:xfrm>
                    <a:off x="154032" y="4614092"/>
                    <a:ext cx="415536" cy="4155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3C0B85B8-2938-4E7E-4A16-73449A1E790E}"/>
                      </a:ext>
                    </a:extLst>
                  </p:cNvPr>
                  <p:cNvSpPr/>
                  <p:nvPr/>
                </p:nvSpPr>
                <p:spPr>
                  <a:xfrm>
                    <a:off x="154035" y="5332135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591BD22-62A8-B445-EB06-95696676CBF9}"/>
                    </a:ext>
                  </a:extLst>
                </p:cNvPr>
                <p:cNvGrpSpPr/>
                <p:nvPr/>
              </p:nvGrpSpPr>
              <p:grpSpPr>
                <a:xfrm rot="16200000">
                  <a:off x="4823937" y="-88980"/>
                  <a:ext cx="115556" cy="913732"/>
                  <a:chOff x="154033" y="2466376"/>
                  <a:chExt cx="415536" cy="3285734"/>
                </a:xfrm>
                <a:grpFill/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599A815D-19AA-61D3-8D3D-F108A43D8E89}"/>
                      </a:ext>
                    </a:extLst>
                  </p:cNvPr>
                  <p:cNvSpPr/>
                  <p:nvPr/>
                </p:nvSpPr>
                <p:spPr>
                  <a:xfrm>
                    <a:off x="154034" y="24663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C5E5E640-856D-BB5F-E06E-D48074AF1429}"/>
                      </a:ext>
                    </a:extLst>
                  </p:cNvPr>
                  <p:cNvSpPr/>
                  <p:nvPr/>
                </p:nvSpPr>
                <p:spPr>
                  <a:xfrm>
                    <a:off x="154033" y="3190278"/>
                    <a:ext cx="415535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5F24079F-5F04-E1CD-37AC-45E760250E78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C1A18E6C-0237-9706-53B6-518BC8FAFF10}"/>
                      </a:ext>
                    </a:extLst>
                  </p:cNvPr>
                  <p:cNvSpPr/>
                  <p:nvPr/>
                </p:nvSpPr>
                <p:spPr>
                  <a:xfrm>
                    <a:off x="154035" y="4638077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83DFF9A-4ED1-2577-FDC3-E8055144FB42}"/>
                      </a:ext>
                    </a:extLst>
                  </p:cNvPr>
                  <p:cNvSpPr/>
                  <p:nvPr/>
                </p:nvSpPr>
                <p:spPr>
                  <a:xfrm>
                    <a:off x="154034" y="53365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F7B3FEE-0AD7-DAD0-50B9-111AF043D706}"/>
                </a:ext>
              </a:extLst>
            </p:cNvPr>
            <p:cNvGrpSpPr/>
            <p:nvPr/>
          </p:nvGrpSpPr>
          <p:grpSpPr>
            <a:xfrm flipV="1">
              <a:off x="5035204" y="5623496"/>
              <a:ext cx="4000504" cy="131630"/>
              <a:chOff x="3040861" y="310104"/>
              <a:chExt cx="4539598" cy="149368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A8864D1-C237-366A-7466-7E625AFA20D8}"/>
                  </a:ext>
                </a:extLst>
              </p:cNvPr>
              <p:cNvGrpSpPr/>
              <p:nvPr/>
            </p:nvGrpSpPr>
            <p:grpSpPr>
              <a:xfrm>
                <a:off x="3040861" y="310104"/>
                <a:ext cx="1946302" cy="149368"/>
                <a:chOff x="3832859" y="310108"/>
                <a:chExt cx="1505722" cy="115557"/>
              </a:xfrm>
              <a:grpFill/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9354173E-65F8-163E-6BB7-F24202E7080C}"/>
                    </a:ext>
                  </a:extLst>
                </p:cNvPr>
                <p:cNvGrpSpPr/>
                <p:nvPr/>
              </p:nvGrpSpPr>
              <p:grpSpPr>
                <a:xfrm rot="16200000">
                  <a:off x="4030020" y="112948"/>
                  <a:ext cx="115556" cy="509877"/>
                  <a:chOff x="154032" y="3914176"/>
                  <a:chExt cx="415537" cy="1833492"/>
                </a:xfrm>
                <a:grpFill/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D1E48171-DB2B-1D84-4A66-0D0433F62908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3F1590EE-C311-528D-6284-97593CF60177}"/>
                      </a:ext>
                    </a:extLst>
                  </p:cNvPr>
                  <p:cNvSpPr/>
                  <p:nvPr/>
                </p:nvSpPr>
                <p:spPr>
                  <a:xfrm>
                    <a:off x="154032" y="4614092"/>
                    <a:ext cx="415536" cy="4155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245074A2-EEDF-82E4-7048-E91234688F9C}"/>
                      </a:ext>
                    </a:extLst>
                  </p:cNvPr>
                  <p:cNvSpPr/>
                  <p:nvPr/>
                </p:nvSpPr>
                <p:spPr>
                  <a:xfrm>
                    <a:off x="154035" y="5332135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C0417FAC-A423-B998-F216-5D531FF6A1AF}"/>
                    </a:ext>
                  </a:extLst>
                </p:cNvPr>
                <p:cNvGrpSpPr/>
                <p:nvPr/>
              </p:nvGrpSpPr>
              <p:grpSpPr>
                <a:xfrm rot="16200000">
                  <a:off x="4823937" y="-88980"/>
                  <a:ext cx="115556" cy="913732"/>
                  <a:chOff x="154033" y="2466376"/>
                  <a:chExt cx="415536" cy="3285734"/>
                </a:xfrm>
                <a:grpFill/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BA98174B-CE23-327F-3734-C741F62AC125}"/>
                      </a:ext>
                    </a:extLst>
                  </p:cNvPr>
                  <p:cNvSpPr/>
                  <p:nvPr/>
                </p:nvSpPr>
                <p:spPr>
                  <a:xfrm>
                    <a:off x="154034" y="24663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F3FA4532-3B09-94FF-CF1E-6AC377AEDBD7}"/>
                      </a:ext>
                    </a:extLst>
                  </p:cNvPr>
                  <p:cNvSpPr/>
                  <p:nvPr/>
                </p:nvSpPr>
                <p:spPr>
                  <a:xfrm>
                    <a:off x="154033" y="3190278"/>
                    <a:ext cx="415535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37617A34-FB25-057E-B1FA-F0E556286DF5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1204113E-4EF3-D114-8C62-C6461D2F2089}"/>
                      </a:ext>
                    </a:extLst>
                  </p:cNvPr>
                  <p:cNvSpPr/>
                  <p:nvPr/>
                </p:nvSpPr>
                <p:spPr>
                  <a:xfrm>
                    <a:off x="154035" y="4638077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9794FE79-237E-F093-E1E3-8A6FC761FE68}"/>
                      </a:ext>
                    </a:extLst>
                  </p:cNvPr>
                  <p:cNvSpPr/>
                  <p:nvPr/>
                </p:nvSpPr>
                <p:spPr>
                  <a:xfrm>
                    <a:off x="154034" y="53365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D7A45FF-E912-9D1E-E37A-23400F56C486}"/>
                  </a:ext>
                </a:extLst>
              </p:cNvPr>
              <p:cNvGrpSpPr/>
              <p:nvPr/>
            </p:nvGrpSpPr>
            <p:grpSpPr>
              <a:xfrm>
                <a:off x="5131481" y="310104"/>
                <a:ext cx="2448978" cy="149368"/>
                <a:chOff x="3443972" y="310108"/>
                <a:chExt cx="1894609" cy="115557"/>
              </a:xfrm>
              <a:grpFill/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EEA9BDF-96FB-04EF-707F-08CBCE7C8684}"/>
                    </a:ext>
                  </a:extLst>
                </p:cNvPr>
                <p:cNvGrpSpPr/>
                <p:nvPr/>
              </p:nvGrpSpPr>
              <p:grpSpPr>
                <a:xfrm rot="16200000">
                  <a:off x="3835576" y="-81495"/>
                  <a:ext cx="115556" cy="898763"/>
                  <a:chOff x="154032" y="2515761"/>
                  <a:chExt cx="415537" cy="3231907"/>
                </a:xfrm>
                <a:grpFill/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1E8A5CE-9789-9F4D-6F40-FCA140E072DE}"/>
                      </a:ext>
                    </a:extLst>
                  </p:cNvPr>
                  <p:cNvSpPr/>
                  <p:nvPr/>
                </p:nvSpPr>
                <p:spPr>
                  <a:xfrm>
                    <a:off x="154035" y="2515761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19E5923-348A-B629-9BC2-168325DC9B73}"/>
                      </a:ext>
                    </a:extLst>
                  </p:cNvPr>
                  <p:cNvSpPr/>
                  <p:nvPr/>
                </p:nvSpPr>
                <p:spPr>
                  <a:xfrm>
                    <a:off x="154034" y="32156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70387EE1-C183-5B9B-EA9F-238CEFBDE612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76943790-9DAE-5115-99FC-2979CDB05CDF}"/>
                      </a:ext>
                    </a:extLst>
                  </p:cNvPr>
                  <p:cNvSpPr/>
                  <p:nvPr/>
                </p:nvSpPr>
                <p:spPr>
                  <a:xfrm>
                    <a:off x="154032" y="4614092"/>
                    <a:ext cx="415536" cy="4155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4BF0C7F0-F7A1-C738-E21C-5ACA7C1AE21F}"/>
                      </a:ext>
                    </a:extLst>
                  </p:cNvPr>
                  <p:cNvSpPr/>
                  <p:nvPr/>
                </p:nvSpPr>
                <p:spPr>
                  <a:xfrm>
                    <a:off x="154035" y="5332135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A8DD0B5-29BD-E6D1-51A7-F49D0A9455BC}"/>
                    </a:ext>
                  </a:extLst>
                </p:cNvPr>
                <p:cNvGrpSpPr/>
                <p:nvPr/>
              </p:nvGrpSpPr>
              <p:grpSpPr>
                <a:xfrm rot="16200000">
                  <a:off x="4823937" y="-88980"/>
                  <a:ext cx="115556" cy="913732"/>
                  <a:chOff x="154033" y="2466376"/>
                  <a:chExt cx="415536" cy="3285734"/>
                </a:xfrm>
                <a:grpFill/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ACCE55E0-42E8-C824-F66B-32149DB473C0}"/>
                      </a:ext>
                    </a:extLst>
                  </p:cNvPr>
                  <p:cNvSpPr/>
                  <p:nvPr/>
                </p:nvSpPr>
                <p:spPr>
                  <a:xfrm>
                    <a:off x="154034" y="24663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1D71195E-8ADA-8519-FBF6-2398C26FC3AF}"/>
                      </a:ext>
                    </a:extLst>
                  </p:cNvPr>
                  <p:cNvSpPr/>
                  <p:nvPr/>
                </p:nvSpPr>
                <p:spPr>
                  <a:xfrm>
                    <a:off x="154033" y="3190278"/>
                    <a:ext cx="415535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7C5C66AF-CC1F-DE9D-07FA-4A30BF0EC2C6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BB58B3F1-A186-CEE4-DEC5-D58499BD8DD5}"/>
                      </a:ext>
                    </a:extLst>
                  </p:cNvPr>
                  <p:cNvSpPr/>
                  <p:nvPr/>
                </p:nvSpPr>
                <p:spPr>
                  <a:xfrm>
                    <a:off x="154035" y="4638077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B09A4258-A292-07DA-46B5-27CB0C3B8D21}"/>
                      </a:ext>
                    </a:extLst>
                  </p:cNvPr>
                  <p:cNvSpPr/>
                  <p:nvPr/>
                </p:nvSpPr>
                <p:spPr>
                  <a:xfrm>
                    <a:off x="154034" y="53365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A6AF2C-B19B-E9F4-9ACB-61B7B933E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49261" y="2220231"/>
            <a:ext cx="4713673" cy="2651441"/>
            <a:chOff x="3138461" y="13867930"/>
            <a:chExt cx="1335920" cy="75145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2E89AF-D964-F5E4-E857-F440538B93EE}"/>
                </a:ext>
              </a:extLst>
            </p:cNvPr>
            <p:cNvSpPr/>
            <p:nvPr/>
          </p:nvSpPr>
          <p:spPr>
            <a:xfrm>
              <a:off x="3138461" y="13867930"/>
              <a:ext cx="1335920" cy="751455"/>
            </a:xfrm>
            <a:custGeom>
              <a:avLst/>
              <a:gdLst>
                <a:gd name="connsiteX0" fmla="*/ 0 w 4713673"/>
                <a:gd name="connsiteY0" fmla="*/ 2356837 h 4713673"/>
                <a:gd name="connsiteX1" fmla="*/ 2356837 w 4713673"/>
                <a:gd name="connsiteY1" fmla="*/ 0 h 4713673"/>
                <a:gd name="connsiteX2" fmla="*/ 4713674 w 4713673"/>
                <a:gd name="connsiteY2" fmla="*/ 2356837 h 4713673"/>
                <a:gd name="connsiteX3" fmla="*/ 2356837 w 4713673"/>
                <a:gd name="connsiteY3" fmla="*/ 4713674 h 4713673"/>
                <a:gd name="connsiteX4" fmla="*/ 0 w 4713673"/>
                <a:gd name="connsiteY4" fmla="*/ 2356837 h 4713673"/>
                <a:gd name="connsiteX0" fmla="*/ 0 w 4713674"/>
                <a:gd name="connsiteY0" fmla="*/ 2356837 h 2651441"/>
                <a:gd name="connsiteX1" fmla="*/ 2356837 w 4713674"/>
                <a:gd name="connsiteY1" fmla="*/ 0 h 2651441"/>
                <a:gd name="connsiteX2" fmla="*/ 4713674 w 4713674"/>
                <a:gd name="connsiteY2" fmla="*/ 2356837 h 2651441"/>
                <a:gd name="connsiteX3" fmla="*/ 0 w 4713674"/>
                <a:gd name="connsiteY3" fmla="*/ 2356837 h 265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3674" h="2651441">
                  <a:moveTo>
                    <a:pt x="0" y="2356837"/>
                  </a:moveTo>
                  <a:cubicBezTo>
                    <a:pt x="0" y="1055192"/>
                    <a:pt x="1055192" y="0"/>
                    <a:pt x="2356837" y="0"/>
                  </a:cubicBezTo>
                  <a:cubicBezTo>
                    <a:pt x="3658482" y="0"/>
                    <a:pt x="4713674" y="1055192"/>
                    <a:pt x="4713674" y="2356837"/>
                  </a:cubicBezTo>
                  <a:cubicBezTo>
                    <a:pt x="4320868" y="2749643"/>
                    <a:pt x="392806" y="2749643"/>
                    <a:pt x="0" y="23568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1F7CDF-7819-3561-7921-BA919D971653}"/>
                </a:ext>
              </a:extLst>
            </p:cNvPr>
            <p:cNvSpPr/>
            <p:nvPr/>
          </p:nvSpPr>
          <p:spPr>
            <a:xfrm>
              <a:off x="3415312" y="14147161"/>
              <a:ext cx="765733" cy="430725"/>
            </a:xfrm>
            <a:custGeom>
              <a:avLst/>
              <a:gdLst>
                <a:gd name="connsiteX0" fmla="*/ 0 w 2701820"/>
                <a:gd name="connsiteY0" fmla="*/ 1350910 h 2701820"/>
                <a:gd name="connsiteX1" fmla="*/ 1350910 w 2701820"/>
                <a:gd name="connsiteY1" fmla="*/ 0 h 2701820"/>
                <a:gd name="connsiteX2" fmla="*/ 2701820 w 2701820"/>
                <a:gd name="connsiteY2" fmla="*/ 1350910 h 2701820"/>
                <a:gd name="connsiteX3" fmla="*/ 1350910 w 2701820"/>
                <a:gd name="connsiteY3" fmla="*/ 2701820 h 2701820"/>
                <a:gd name="connsiteX4" fmla="*/ 0 w 2701820"/>
                <a:gd name="connsiteY4" fmla="*/ 1350910 h 2701820"/>
                <a:gd name="connsiteX0" fmla="*/ 0 w 2701820"/>
                <a:gd name="connsiteY0" fmla="*/ 1350910 h 1519774"/>
                <a:gd name="connsiteX1" fmla="*/ 1350910 w 2701820"/>
                <a:gd name="connsiteY1" fmla="*/ 0 h 1519774"/>
                <a:gd name="connsiteX2" fmla="*/ 2701820 w 2701820"/>
                <a:gd name="connsiteY2" fmla="*/ 1350910 h 1519774"/>
                <a:gd name="connsiteX3" fmla="*/ 0 w 2701820"/>
                <a:gd name="connsiteY3" fmla="*/ 1350910 h 151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1820" h="1519774">
                  <a:moveTo>
                    <a:pt x="0" y="1350910"/>
                  </a:moveTo>
                  <a:cubicBezTo>
                    <a:pt x="0" y="604823"/>
                    <a:pt x="604823" y="0"/>
                    <a:pt x="1350910" y="0"/>
                  </a:cubicBezTo>
                  <a:cubicBezTo>
                    <a:pt x="2096997" y="0"/>
                    <a:pt x="2701820" y="604823"/>
                    <a:pt x="2701820" y="1350910"/>
                  </a:cubicBezTo>
                  <a:cubicBezTo>
                    <a:pt x="2476668" y="1576062"/>
                    <a:pt x="225152" y="1576062"/>
                    <a:pt x="0" y="13509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1478E5-D971-75F7-C6C7-E03A1B4C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8571" y="4203462"/>
            <a:ext cx="10076971" cy="1574027"/>
            <a:chOff x="-18571" y="2512665"/>
            <a:chExt cx="10076971" cy="1574027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13A962-9150-62E1-C4BD-4DBE46B7CF43}"/>
                </a:ext>
              </a:extLst>
            </p:cNvPr>
            <p:cNvGrpSpPr/>
            <p:nvPr/>
          </p:nvGrpSpPr>
          <p:grpSpPr>
            <a:xfrm rot="10800000" flipH="1" flipV="1">
              <a:off x="-18571" y="2513013"/>
              <a:ext cx="734216" cy="1573679"/>
              <a:chOff x="-18571" y="2063935"/>
              <a:chExt cx="734216" cy="1573679"/>
            </a:xfrm>
            <a:grpFill/>
          </p:grpSpPr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37B74578-06B7-9BD1-4562-93787149D4BC}"/>
                  </a:ext>
                </a:extLst>
              </p:cNvPr>
              <p:cNvSpPr/>
              <p:nvPr/>
            </p:nvSpPr>
            <p:spPr>
              <a:xfrm rot="16200000">
                <a:off x="96118" y="3018089"/>
                <a:ext cx="504836" cy="73421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47E2DC49-4031-B791-E5A5-1F6A53ED0870}"/>
                  </a:ext>
                </a:extLst>
              </p:cNvPr>
              <p:cNvSpPr/>
              <p:nvPr/>
            </p:nvSpPr>
            <p:spPr>
              <a:xfrm rot="16200000">
                <a:off x="96118" y="1949247"/>
                <a:ext cx="504837" cy="73421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533A622A-428A-72AC-D348-0B80D5F66F65}"/>
                  </a:ext>
                </a:extLst>
              </p:cNvPr>
              <p:cNvSpPr/>
              <p:nvPr/>
            </p:nvSpPr>
            <p:spPr>
              <a:xfrm rot="16200000">
                <a:off x="96119" y="2467464"/>
                <a:ext cx="504837" cy="73421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337B03-8A2B-BD81-53CE-371D291DEE5B}"/>
                </a:ext>
              </a:extLst>
            </p:cNvPr>
            <p:cNvGrpSpPr/>
            <p:nvPr/>
          </p:nvGrpSpPr>
          <p:grpSpPr>
            <a:xfrm rot="10800000" flipH="1" flipV="1">
              <a:off x="9324185" y="2512665"/>
              <a:ext cx="734215" cy="1573679"/>
              <a:chOff x="9324185" y="2063935"/>
              <a:chExt cx="734215" cy="1573679"/>
            </a:xfrm>
            <a:grpFill/>
          </p:grpSpPr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0B4502FE-0317-B9BA-9A98-9514BF8F2D04}"/>
                  </a:ext>
                </a:extLst>
              </p:cNvPr>
              <p:cNvSpPr/>
              <p:nvPr/>
            </p:nvSpPr>
            <p:spPr>
              <a:xfrm rot="5400000" flipH="1">
                <a:off x="9438875" y="3018089"/>
                <a:ext cx="504836" cy="73421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7E416122-662E-354D-F1D4-CFEFB3888998}"/>
                  </a:ext>
                </a:extLst>
              </p:cNvPr>
              <p:cNvSpPr/>
              <p:nvPr/>
            </p:nvSpPr>
            <p:spPr>
              <a:xfrm rot="5400000" flipH="1">
                <a:off x="9438874" y="1949247"/>
                <a:ext cx="504837" cy="73421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4D15B52-D9C6-4673-E4E3-23A5AB82473B}"/>
                  </a:ext>
                </a:extLst>
              </p:cNvPr>
              <p:cNvSpPr/>
              <p:nvPr/>
            </p:nvSpPr>
            <p:spPr>
              <a:xfrm rot="5400000" flipH="1">
                <a:off x="9438873" y="2467464"/>
                <a:ext cx="504837" cy="734214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C45C745-340E-4476-8C1C-4CD2E4E51AF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91515" y="4204439"/>
            <a:ext cx="8675371" cy="1554816"/>
          </a:xfrm>
          <a:solidFill>
            <a:schemeClr val="bg2">
              <a:lumMod val="50000"/>
            </a:schemeClr>
          </a:solidFill>
        </p:spPr>
        <p:txBody>
          <a:bodyPr tIns="91440" bIns="0">
            <a:noAutofit/>
          </a:bodyPr>
          <a:lstStyle>
            <a:lvl1pPr algn="ctr">
              <a:defRPr sz="8800" b="1" cap="all" spc="-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6840B2A8-DFC4-4ED4-AD54-C7660316FE7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91515" y="524539"/>
            <a:ext cx="8675370" cy="586633"/>
          </a:xfrm>
        </p:spPr>
        <p:txBody>
          <a:bodyPr lIns="0" rIns="0" anchor="b" anchorCtr="0">
            <a:normAutofit/>
          </a:bodyPr>
          <a:lstStyle>
            <a:lvl1pPr marL="0" indent="0" algn="ctr">
              <a:buNone/>
              <a:defRPr sz="2800" b="1" cap="all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DE89CD5-609C-C9B7-36C2-021B00B40546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91515" y="5991688"/>
            <a:ext cx="8675370" cy="83065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5400" b="1" cap="all" spc="-3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89" name="Text Placeholder 5">
            <a:extLst>
              <a:ext uri="{FF2B5EF4-FFF2-40B4-BE49-F238E27FC236}">
                <a16:creationId xmlns:a16="http://schemas.microsoft.com/office/drawing/2014/main" id="{CAF348A6-B56D-49BA-B624-4B6D2F169B92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91515" y="7358294"/>
            <a:ext cx="430720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B47C957-1AB6-7AB8-5E9B-9FCE1455A4E9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0640" y="7358294"/>
            <a:ext cx="424624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4D4308B-D891-5374-7963-1DB4F14CCB53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40367" y="8445180"/>
            <a:ext cx="430720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9D9BA1A-9F32-95F3-E81A-DD51F09DFCAF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120640" y="8445180"/>
            <a:ext cx="424624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BF32C63-9F87-9F3A-E87A-06702299F5E1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91515" y="9487616"/>
            <a:ext cx="430720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F7295C3-3BD6-914A-58B1-6356BE3AA4EA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20640" y="9487616"/>
            <a:ext cx="424624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DCDDF85-510E-FA68-BB09-23CBC35A94DE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40367" y="10521162"/>
            <a:ext cx="430720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20FBD5D6-ED99-01FD-A8F6-E033B58DEA78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120640" y="10521162"/>
            <a:ext cx="424624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9F363F7-0D7E-A137-FE85-ABCD80918853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691515" y="11562872"/>
            <a:ext cx="430720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208A488F-1DE0-EE66-CE3B-7335549CC956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120640" y="11562872"/>
            <a:ext cx="424624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D9238546-4B6F-19C0-AEF6-ACC720BA8DA8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740367" y="12596418"/>
            <a:ext cx="430720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030A9B3-C4A7-CEBD-03FD-C88128E6704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120640" y="12596418"/>
            <a:ext cx="4246245" cy="718483"/>
          </a:xfrm>
          <a:custGeom>
            <a:avLst/>
            <a:gdLst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0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444131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  <a:gd name="connsiteX0" fmla="*/ 0 w 4441317"/>
              <a:gd name="connsiteY0" fmla="*/ 0 h 718483"/>
              <a:gd name="connsiteX1" fmla="*/ 4441317 w 4441317"/>
              <a:gd name="connsiteY1" fmla="*/ 0 h 718483"/>
              <a:gd name="connsiteX2" fmla="*/ 3980307 w 4441317"/>
              <a:gd name="connsiteY2" fmla="*/ 718483 h 718483"/>
              <a:gd name="connsiteX3" fmla="*/ 645795 w 4441317"/>
              <a:gd name="connsiteY3" fmla="*/ 718483 h 718483"/>
              <a:gd name="connsiteX4" fmla="*/ 0 w 4441317"/>
              <a:gd name="connsiteY4" fmla="*/ 0 h 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1317" h="718483">
                <a:moveTo>
                  <a:pt x="0" y="0"/>
                </a:moveTo>
                <a:lnTo>
                  <a:pt x="4441317" y="0"/>
                </a:lnTo>
                <a:lnTo>
                  <a:pt x="3980307" y="718483"/>
                </a:lnTo>
                <a:lnTo>
                  <a:pt x="645795" y="7184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txBody>
          <a:bodyPr lIns="274320" rIns="274320" anchor="ctr" anchorCtr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8CF316-8209-43C1-B911-D590EB556A8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91515" y="13980921"/>
            <a:ext cx="8675371" cy="62103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800" b="1" cap="all" spc="-1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3853676-FAA1-CDF7-00B9-372DC7C41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11" y="14713519"/>
            <a:ext cx="8588211" cy="136201"/>
            <a:chOff x="735712" y="5623496"/>
            <a:chExt cx="8299996" cy="13163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FFA032F-38A2-B132-F71B-CEBD60F0B822}"/>
                </a:ext>
              </a:extLst>
            </p:cNvPr>
            <p:cNvGrpSpPr/>
            <p:nvPr/>
          </p:nvGrpSpPr>
          <p:grpSpPr>
            <a:xfrm flipV="1">
              <a:off x="735712" y="5623496"/>
              <a:ext cx="4221772" cy="131630"/>
              <a:chOff x="2789776" y="310104"/>
              <a:chExt cx="4790683" cy="149368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EC1C494-F191-8266-475A-A3F115F5879D}"/>
                  </a:ext>
                </a:extLst>
              </p:cNvPr>
              <p:cNvGrpSpPr/>
              <p:nvPr/>
            </p:nvGrpSpPr>
            <p:grpSpPr>
              <a:xfrm>
                <a:off x="2789776" y="310104"/>
                <a:ext cx="2197386" cy="149368"/>
                <a:chOff x="3638612" y="310108"/>
                <a:chExt cx="1699969" cy="115557"/>
              </a:xfrm>
              <a:grpFill/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3012137E-DFC5-EB12-A214-B3DC8C75E6C1}"/>
                    </a:ext>
                  </a:extLst>
                </p:cNvPr>
                <p:cNvGrpSpPr/>
                <p:nvPr/>
              </p:nvGrpSpPr>
              <p:grpSpPr>
                <a:xfrm rot="16200000">
                  <a:off x="3932896" y="15825"/>
                  <a:ext cx="115556" cy="704123"/>
                  <a:chOff x="154032" y="3215676"/>
                  <a:chExt cx="415537" cy="2531992"/>
                </a:xfrm>
                <a:grpFill/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3EC8BD88-2E67-050C-43E5-BBAFD3039CB5}"/>
                      </a:ext>
                    </a:extLst>
                  </p:cNvPr>
                  <p:cNvSpPr/>
                  <p:nvPr/>
                </p:nvSpPr>
                <p:spPr>
                  <a:xfrm>
                    <a:off x="154034" y="32156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530E30CA-6A12-9346-4A37-4AA9D711BF4F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D5C1A583-F014-0F0F-DC0F-B4F168BE66DA}"/>
                      </a:ext>
                    </a:extLst>
                  </p:cNvPr>
                  <p:cNvSpPr/>
                  <p:nvPr/>
                </p:nvSpPr>
                <p:spPr>
                  <a:xfrm>
                    <a:off x="154032" y="4614092"/>
                    <a:ext cx="415536" cy="4155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EC33B03E-60B9-04D8-2CB9-51A53093A3B2}"/>
                      </a:ext>
                    </a:extLst>
                  </p:cNvPr>
                  <p:cNvSpPr/>
                  <p:nvPr/>
                </p:nvSpPr>
                <p:spPr>
                  <a:xfrm>
                    <a:off x="154035" y="5332135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917B4BBC-A961-DA5B-6418-04966582B3EF}"/>
                    </a:ext>
                  </a:extLst>
                </p:cNvPr>
                <p:cNvGrpSpPr/>
                <p:nvPr/>
              </p:nvGrpSpPr>
              <p:grpSpPr>
                <a:xfrm rot="16200000">
                  <a:off x="4823937" y="-88980"/>
                  <a:ext cx="115556" cy="913732"/>
                  <a:chOff x="154033" y="2466376"/>
                  <a:chExt cx="415536" cy="3285734"/>
                </a:xfrm>
                <a:grpFill/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112F53A4-8792-9894-57D0-74B8ABF50EC5}"/>
                      </a:ext>
                    </a:extLst>
                  </p:cNvPr>
                  <p:cNvSpPr/>
                  <p:nvPr/>
                </p:nvSpPr>
                <p:spPr>
                  <a:xfrm>
                    <a:off x="154034" y="24663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DC4709FE-60C4-F5A1-E34D-F0E0457756F1}"/>
                      </a:ext>
                    </a:extLst>
                  </p:cNvPr>
                  <p:cNvSpPr/>
                  <p:nvPr/>
                </p:nvSpPr>
                <p:spPr>
                  <a:xfrm>
                    <a:off x="154033" y="3190278"/>
                    <a:ext cx="415535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0088710B-4966-7BC4-6335-81132C0006A2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4C2A8E76-EF34-63EF-0279-62B49696AAEB}"/>
                      </a:ext>
                    </a:extLst>
                  </p:cNvPr>
                  <p:cNvSpPr/>
                  <p:nvPr/>
                </p:nvSpPr>
                <p:spPr>
                  <a:xfrm>
                    <a:off x="154035" y="4638077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6BD7D0E-9DCC-2D4C-36CB-989440F01F04}"/>
                      </a:ext>
                    </a:extLst>
                  </p:cNvPr>
                  <p:cNvSpPr/>
                  <p:nvPr/>
                </p:nvSpPr>
                <p:spPr>
                  <a:xfrm>
                    <a:off x="154034" y="53365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1E561911-6DA4-DBBC-CA6A-E0CCEFDA2CCF}"/>
                  </a:ext>
                </a:extLst>
              </p:cNvPr>
              <p:cNvGrpSpPr/>
              <p:nvPr/>
            </p:nvGrpSpPr>
            <p:grpSpPr>
              <a:xfrm>
                <a:off x="5131481" y="310104"/>
                <a:ext cx="2448978" cy="149368"/>
                <a:chOff x="3443972" y="310108"/>
                <a:chExt cx="1894609" cy="115557"/>
              </a:xfrm>
              <a:grpFill/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9B877F1F-BF70-4014-2B2B-7EAC7AF58233}"/>
                    </a:ext>
                  </a:extLst>
                </p:cNvPr>
                <p:cNvGrpSpPr/>
                <p:nvPr/>
              </p:nvGrpSpPr>
              <p:grpSpPr>
                <a:xfrm rot="16200000">
                  <a:off x="3835576" y="-81495"/>
                  <a:ext cx="115556" cy="898763"/>
                  <a:chOff x="154032" y="2515761"/>
                  <a:chExt cx="415537" cy="3231907"/>
                </a:xfrm>
                <a:grpFill/>
              </p:grpSpPr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978FF3D-0F27-E747-35D2-40CE66808E1B}"/>
                      </a:ext>
                    </a:extLst>
                  </p:cNvPr>
                  <p:cNvSpPr/>
                  <p:nvPr/>
                </p:nvSpPr>
                <p:spPr>
                  <a:xfrm>
                    <a:off x="154035" y="2515761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F15867A0-5DF7-5BC6-B3E6-959E5305726E}"/>
                      </a:ext>
                    </a:extLst>
                  </p:cNvPr>
                  <p:cNvSpPr/>
                  <p:nvPr/>
                </p:nvSpPr>
                <p:spPr>
                  <a:xfrm>
                    <a:off x="154034" y="32156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D2A3892F-6573-09F7-7933-ADE3E680528B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AB90793F-2CD0-B058-2152-7600C3079098}"/>
                      </a:ext>
                    </a:extLst>
                  </p:cNvPr>
                  <p:cNvSpPr/>
                  <p:nvPr/>
                </p:nvSpPr>
                <p:spPr>
                  <a:xfrm>
                    <a:off x="154032" y="4614092"/>
                    <a:ext cx="415536" cy="4155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AEF048E6-8E69-2EFB-09E0-9BDCF1348D74}"/>
                      </a:ext>
                    </a:extLst>
                  </p:cNvPr>
                  <p:cNvSpPr/>
                  <p:nvPr/>
                </p:nvSpPr>
                <p:spPr>
                  <a:xfrm>
                    <a:off x="154035" y="5332135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7894B53-4C56-0641-E1FC-3562C4684E57}"/>
                    </a:ext>
                  </a:extLst>
                </p:cNvPr>
                <p:cNvGrpSpPr/>
                <p:nvPr/>
              </p:nvGrpSpPr>
              <p:grpSpPr>
                <a:xfrm rot="16200000">
                  <a:off x="4823937" y="-88980"/>
                  <a:ext cx="115556" cy="913732"/>
                  <a:chOff x="154033" y="2466376"/>
                  <a:chExt cx="415536" cy="3285734"/>
                </a:xfrm>
                <a:grpFill/>
              </p:grpSpPr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56C572FA-ABED-874E-C20A-246C0331EB2A}"/>
                      </a:ext>
                    </a:extLst>
                  </p:cNvPr>
                  <p:cNvSpPr/>
                  <p:nvPr/>
                </p:nvSpPr>
                <p:spPr>
                  <a:xfrm>
                    <a:off x="154034" y="24663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75EF03C6-B343-B0E0-7368-8D0D1064AEE9}"/>
                      </a:ext>
                    </a:extLst>
                  </p:cNvPr>
                  <p:cNvSpPr/>
                  <p:nvPr/>
                </p:nvSpPr>
                <p:spPr>
                  <a:xfrm>
                    <a:off x="154033" y="3190278"/>
                    <a:ext cx="415535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605FE970-6164-CE25-FA47-E140BA355751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7AADF5B2-69D7-6895-E43B-26B6B41CDD26}"/>
                      </a:ext>
                    </a:extLst>
                  </p:cNvPr>
                  <p:cNvSpPr/>
                  <p:nvPr/>
                </p:nvSpPr>
                <p:spPr>
                  <a:xfrm>
                    <a:off x="154035" y="4638077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82E49F9-9E05-357C-A43C-4FC63BD1E7EB}"/>
                      </a:ext>
                    </a:extLst>
                  </p:cNvPr>
                  <p:cNvSpPr/>
                  <p:nvPr/>
                </p:nvSpPr>
                <p:spPr>
                  <a:xfrm>
                    <a:off x="154034" y="53365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348898C-C194-02F2-0236-B9A5F160E299}"/>
                </a:ext>
              </a:extLst>
            </p:cNvPr>
            <p:cNvGrpSpPr/>
            <p:nvPr/>
          </p:nvGrpSpPr>
          <p:grpSpPr>
            <a:xfrm flipV="1">
              <a:off x="5035204" y="5623496"/>
              <a:ext cx="4000504" cy="131630"/>
              <a:chOff x="3040861" y="310104"/>
              <a:chExt cx="4539598" cy="149368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D3431BAF-A673-DE9C-71D3-1F71A8FDE3D7}"/>
                  </a:ext>
                </a:extLst>
              </p:cNvPr>
              <p:cNvGrpSpPr/>
              <p:nvPr/>
            </p:nvGrpSpPr>
            <p:grpSpPr>
              <a:xfrm>
                <a:off x="3040861" y="310104"/>
                <a:ext cx="1946302" cy="149368"/>
                <a:chOff x="3832859" y="310108"/>
                <a:chExt cx="1505722" cy="115557"/>
              </a:xfrm>
              <a:grpFill/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2F1B20DE-B45A-5C07-2D5B-CB7704AB7CFB}"/>
                    </a:ext>
                  </a:extLst>
                </p:cNvPr>
                <p:cNvGrpSpPr/>
                <p:nvPr/>
              </p:nvGrpSpPr>
              <p:grpSpPr>
                <a:xfrm rot="16200000">
                  <a:off x="4030020" y="112948"/>
                  <a:ext cx="115556" cy="509877"/>
                  <a:chOff x="154032" y="3914176"/>
                  <a:chExt cx="415537" cy="1833492"/>
                </a:xfrm>
                <a:grpFill/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787390F7-2F26-1AFD-8C4C-026D2274E104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BB300859-2785-1312-E255-B235FE029418}"/>
                      </a:ext>
                    </a:extLst>
                  </p:cNvPr>
                  <p:cNvSpPr/>
                  <p:nvPr/>
                </p:nvSpPr>
                <p:spPr>
                  <a:xfrm>
                    <a:off x="154032" y="4614092"/>
                    <a:ext cx="415536" cy="4155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17D1E85A-D797-9EA1-F33C-C243A3EA9344}"/>
                      </a:ext>
                    </a:extLst>
                  </p:cNvPr>
                  <p:cNvSpPr/>
                  <p:nvPr/>
                </p:nvSpPr>
                <p:spPr>
                  <a:xfrm>
                    <a:off x="154035" y="5332135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C5627259-7B1B-2C2D-9407-92D5C5DFB29A}"/>
                    </a:ext>
                  </a:extLst>
                </p:cNvPr>
                <p:cNvGrpSpPr/>
                <p:nvPr/>
              </p:nvGrpSpPr>
              <p:grpSpPr>
                <a:xfrm rot="16200000">
                  <a:off x="4823937" y="-88980"/>
                  <a:ext cx="115556" cy="913732"/>
                  <a:chOff x="154033" y="2466376"/>
                  <a:chExt cx="415536" cy="3285734"/>
                </a:xfrm>
                <a:grpFill/>
              </p:grpSpPr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886D6512-D5E5-B090-DDC2-86D72A68F9AE}"/>
                      </a:ext>
                    </a:extLst>
                  </p:cNvPr>
                  <p:cNvSpPr/>
                  <p:nvPr/>
                </p:nvSpPr>
                <p:spPr>
                  <a:xfrm>
                    <a:off x="154034" y="24663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2491B2B2-D828-1CC1-BB42-E39A43E12259}"/>
                      </a:ext>
                    </a:extLst>
                  </p:cNvPr>
                  <p:cNvSpPr/>
                  <p:nvPr/>
                </p:nvSpPr>
                <p:spPr>
                  <a:xfrm>
                    <a:off x="154033" y="3190278"/>
                    <a:ext cx="415535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4E8D3386-9C18-5F01-DE33-0F7722687B68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9788FBCF-AE28-2B67-A253-7F905C1141DF}"/>
                      </a:ext>
                    </a:extLst>
                  </p:cNvPr>
                  <p:cNvSpPr/>
                  <p:nvPr/>
                </p:nvSpPr>
                <p:spPr>
                  <a:xfrm>
                    <a:off x="154035" y="4638077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3371C934-7195-6FB5-41F5-BB5F6AECEC00}"/>
                      </a:ext>
                    </a:extLst>
                  </p:cNvPr>
                  <p:cNvSpPr/>
                  <p:nvPr/>
                </p:nvSpPr>
                <p:spPr>
                  <a:xfrm>
                    <a:off x="154034" y="53365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BB59575-0895-0B48-EA21-3A2C4F5DCCA9}"/>
                  </a:ext>
                </a:extLst>
              </p:cNvPr>
              <p:cNvGrpSpPr/>
              <p:nvPr/>
            </p:nvGrpSpPr>
            <p:grpSpPr>
              <a:xfrm>
                <a:off x="5131481" y="310104"/>
                <a:ext cx="2448978" cy="149368"/>
                <a:chOff x="3443972" y="310108"/>
                <a:chExt cx="1894609" cy="115557"/>
              </a:xfrm>
              <a:grpFill/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28A1A37E-E6FD-1FC0-F8E2-3FB18DAE7B50}"/>
                    </a:ext>
                  </a:extLst>
                </p:cNvPr>
                <p:cNvGrpSpPr/>
                <p:nvPr/>
              </p:nvGrpSpPr>
              <p:grpSpPr>
                <a:xfrm rot="16200000">
                  <a:off x="3835576" y="-81495"/>
                  <a:ext cx="115556" cy="898763"/>
                  <a:chOff x="154032" y="2515761"/>
                  <a:chExt cx="415537" cy="3231907"/>
                </a:xfrm>
                <a:grpFill/>
              </p:grpSpPr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1ACF4941-5AA1-B1B0-9317-0DC4218C8A58}"/>
                      </a:ext>
                    </a:extLst>
                  </p:cNvPr>
                  <p:cNvSpPr/>
                  <p:nvPr/>
                </p:nvSpPr>
                <p:spPr>
                  <a:xfrm>
                    <a:off x="154035" y="2515761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FCFE3E8A-69A9-F761-872C-ED99B97B2DB0}"/>
                      </a:ext>
                    </a:extLst>
                  </p:cNvPr>
                  <p:cNvSpPr/>
                  <p:nvPr/>
                </p:nvSpPr>
                <p:spPr>
                  <a:xfrm>
                    <a:off x="154034" y="32156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E6522E42-6D4F-A12F-0A4C-35566B4BA6B0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D7C60F6A-E92B-1EBB-2D9A-62C40984CB92}"/>
                      </a:ext>
                    </a:extLst>
                  </p:cNvPr>
                  <p:cNvSpPr/>
                  <p:nvPr/>
                </p:nvSpPr>
                <p:spPr>
                  <a:xfrm>
                    <a:off x="154032" y="4614092"/>
                    <a:ext cx="415536" cy="415533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260E0EEA-5FE1-28C7-6A39-2ABDE0853B87}"/>
                      </a:ext>
                    </a:extLst>
                  </p:cNvPr>
                  <p:cNvSpPr/>
                  <p:nvPr/>
                </p:nvSpPr>
                <p:spPr>
                  <a:xfrm>
                    <a:off x="154035" y="5332135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9877BEE0-407F-0336-D25C-9EB8F6C38BDF}"/>
                    </a:ext>
                  </a:extLst>
                </p:cNvPr>
                <p:cNvGrpSpPr/>
                <p:nvPr/>
              </p:nvGrpSpPr>
              <p:grpSpPr>
                <a:xfrm rot="16200000">
                  <a:off x="4823937" y="-88980"/>
                  <a:ext cx="115556" cy="913732"/>
                  <a:chOff x="154033" y="2466376"/>
                  <a:chExt cx="415536" cy="3285734"/>
                </a:xfrm>
                <a:grpFill/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736D961C-F84B-E7A7-C8D6-1B3CA979F8C7}"/>
                      </a:ext>
                    </a:extLst>
                  </p:cNvPr>
                  <p:cNvSpPr/>
                  <p:nvPr/>
                </p:nvSpPr>
                <p:spPr>
                  <a:xfrm>
                    <a:off x="154034" y="24663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4F18903B-1C6E-33EA-7A2A-1CE7630994F6}"/>
                      </a:ext>
                    </a:extLst>
                  </p:cNvPr>
                  <p:cNvSpPr/>
                  <p:nvPr/>
                </p:nvSpPr>
                <p:spPr>
                  <a:xfrm>
                    <a:off x="154033" y="3190278"/>
                    <a:ext cx="415535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49EEED81-685C-3695-5740-ABF840D25593}"/>
                      </a:ext>
                    </a:extLst>
                  </p:cNvPr>
                  <p:cNvSpPr/>
                  <p:nvPr/>
                </p:nvSpPr>
                <p:spPr>
                  <a:xfrm>
                    <a:off x="154034" y="39141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DFFA7A0A-C504-DABE-F618-B469231CB522}"/>
                      </a:ext>
                    </a:extLst>
                  </p:cNvPr>
                  <p:cNvSpPr/>
                  <p:nvPr/>
                </p:nvSpPr>
                <p:spPr>
                  <a:xfrm>
                    <a:off x="154035" y="4638077"/>
                    <a:ext cx="415534" cy="415533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81202F42-DDCB-81B9-AD39-5AC97E1B09A0}"/>
                      </a:ext>
                    </a:extLst>
                  </p:cNvPr>
                  <p:cNvSpPr/>
                  <p:nvPr/>
                </p:nvSpPr>
                <p:spPr>
                  <a:xfrm>
                    <a:off x="154034" y="5336576"/>
                    <a:ext cx="415534" cy="41553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777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1726A8-2D7D-D808-5CC0-91BFD9DC05ED}"/>
              </a:ext>
            </a:extLst>
          </p:cNvPr>
          <p:cNvSpPr/>
          <p:nvPr userDrawn="1"/>
        </p:nvSpPr>
        <p:spPr>
          <a:xfrm>
            <a:off x="0" y="0"/>
            <a:ext cx="560468" cy="15544800"/>
          </a:xfrm>
          <a:custGeom>
            <a:avLst/>
            <a:gdLst>
              <a:gd name="connsiteX0" fmla="*/ 0 w 560468"/>
              <a:gd name="connsiteY0" fmla="*/ 0 h 15544800"/>
              <a:gd name="connsiteX1" fmla="*/ 560468 w 560468"/>
              <a:gd name="connsiteY1" fmla="*/ 0 h 15544800"/>
              <a:gd name="connsiteX2" fmla="*/ 560468 w 560468"/>
              <a:gd name="connsiteY2" fmla="*/ 675861 h 15544800"/>
              <a:gd name="connsiteX3" fmla="*/ 560468 w 560468"/>
              <a:gd name="connsiteY3" fmla="*/ 1351722 h 15544800"/>
              <a:gd name="connsiteX4" fmla="*/ 560468 w 560468"/>
              <a:gd name="connsiteY4" fmla="*/ 2183031 h 15544800"/>
              <a:gd name="connsiteX5" fmla="*/ 560468 w 560468"/>
              <a:gd name="connsiteY5" fmla="*/ 3169787 h 15544800"/>
              <a:gd name="connsiteX6" fmla="*/ 560468 w 560468"/>
              <a:gd name="connsiteY6" fmla="*/ 4001096 h 15544800"/>
              <a:gd name="connsiteX7" fmla="*/ 560468 w 560468"/>
              <a:gd name="connsiteY7" fmla="*/ 4987853 h 15544800"/>
              <a:gd name="connsiteX8" fmla="*/ 560468 w 560468"/>
              <a:gd name="connsiteY8" fmla="*/ 5819162 h 15544800"/>
              <a:gd name="connsiteX9" fmla="*/ 560468 w 560468"/>
              <a:gd name="connsiteY9" fmla="*/ 6184127 h 15544800"/>
              <a:gd name="connsiteX10" fmla="*/ 560468 w 560468"/>
              <a:gd name="connsiteY10" fmla="*/ 7015436 h 15544800"/>
              <a:gd name="connsiteX11" fmla="*/ 560468 w 560468"/>
              <a:gd name="connsiteY11" fmla="*/ 7535849 h 15544800"/>
              <a:gd name="connsiteX12" fmla="*/ 560468 w 560468"/>
              <a:gd name="connsiteY12" fmla="*/ 7900814 h 15544800"/>
              <a:gd name="connsiteX13" fmla="*/ 560468 w 560468"/>
              <a:gd name="connsiteY13" fmla="*/ 8110330 h 15544800"/>
              <a:gd name="connsiteX14" fmla="*/ 560468 w 560468"/>
              <a:gd name="connsiteY14" fmla="*/ 8475295 h 15544800"/>
              <a:gd name="connsiteX15" fmla="*/ 560468 w 560468"/>
              <a:gd name="connsiteY15" fmla="*/ 8840260 h 15544800"/>
              <a:gd name="connsiteX16" fmla="*/ 560468 w 560468"/>
              <a:gd name="connsiteY16" fmla="*/ 9516121 h 15544800"/>
              <a:gd name="connsiteX17" fmla="*/ 560468 w 560468"/>
              <a:gd name="connsiteY17" fmla="*/ 10191982 h 15544800"/>
              <a:gd name="connsiteX18" fmla="*/ 560468 w 560468"/>
              <a:gd name="connsiteY18" fmla="*/ 10712395 h 15544800"/>
              <a:gd name="connsiteX19" fmla="*/ 560468 w 560468"/>
              <a:gd name="connsiteY19" fmla="*/ 11699152 h 15544800"/>
              <a:gd name="connsiteX20" fmla="*/ 560468 w 560468"/>
              <a:gd name="connsiteY20" fmla="*/ 12064117 h 15544800"/>
              <a:gd name="connsiteX21" fmla="*/ 560468 w 560468"/>
              <a:gd name="connsiteY21" fmla="*/ 13050873 h 15544800"/>
              <a:gd name="connsiteX22" fmla="*/ 560468 w 560468"/>
              <a:gd name="connsiteY22" fmla="*/ 13415838 h 15544800"/>
              <a:gd name="connsiteX23" fmla="*/ 560468 w 560468"/>
              <a:gd name="connsiteY23" fmla="*/ 14247147 h 15544800"/>
              <a:gd name="connsiteX24" fmla="*/ 560468 w 560468"/>
              <a:gd name="connsiteY24" fmla="*/ 15544800 h 15544800"/>
              <a:gd name="connsiteX25" fmla="*/ 0 w 560468"/>
              <a:gd name="connsiteY25" fmla="*/ 15544800 h 15544800"/>
              <a:gd name="connsiteX26" fmla="*/ 0 w 560468"/>
              <a:gd name="connsiteY26" fmla="*/ 14713491 h 15544800"/>
              <a:gd name="connsiteX27" fmla="*/ 0 w 560468"/>
              <a:gd name="connsiteY27" fmla="*/ 14348526 h 15544800"/>
              <a:gd name="connsiteX28" fmla="*/ 0 w 560468"/>
              <a:gd name="connsiteY28" fmla="*/ 13828113 h 15544800"/>
              <a:gd name="connsiteX29" fmla="*/ 0 w 560468"/>
              <a:gd name="connsiteY29" fmla="*/ 12996805 h 15544800"/>
              <a:gd name="connsiteX30" fmla="*/ 0 w 560468"/>
              <a:gd name="connsiteY30" fmla="*/ 12631840 h 15544800"/>
              <a:gd name="connsiteX31" fmla="*/ 0 w 560468"/>
              <a:gd name="connsiteY31" fmla="*/ 12422323 h 15544800"/>
              <a:gd name="connsiteX32" fmla="*/ 0 w 560468"/>
              <a:gd name="connsiteY32" fmla="*/ 11435566 h 15544800"/>
              <a:gd name="connsiteX33" fmla="*/ 0 w 560468"/>
              <a:gd name="connsiteY33" fmla="*/ 11226049 h 15544800"/>
              <a:gd name="connsiteX34" fmla="*/ 0 w 560468"/>
              <a:gd name="connsiteY34" fmla="*/ 10550188 h 15544800"/>
              <a:gd name="connsiteX35" fmla="*/ 0 w 560468"/>
              <a:gd name="connsiteY35" fmla="*/ 10340671 h 15544800"/>
              <a:gd name="connsiteX36" fmla="*/ 0 w 560468"/>
              <a:gd name="connsiteY36" fmla="*/ 9509362 h 15544800"/>
              <a:gd name="connsiteX37" fmla="*/ 0 w 560468"/>
              <a:gd name="connsiteY37" fmla="*/ 8833502 h 15544800"/>
              <a:gd name="connsiteX38" fmla="*/ 0 w 560468"/>
              <a:gd name="connsiteY38" fmla="*/ 8002193 h 15544800"/>
              <a:gd name="connsiteX39" fmla="*/ 0 w 560468"/>
              <a:gd name="connsiteY39" fmla="*/ 7326332 h 15544800"/>
              <a:gd name="connsiteX40" fmla="*/ 0 w 560468"/>
              <a:gd name="connsiteY40" fmla="*/ 6495023 h 15544800"/>
              <a:gd name="connsiteX41" fmla="*/ 0 w 560468"/>
              <a:gd name="connsiteY41" fmla="*/ 5663714 h 15544800"/>
              <a:gd name="connsiteX42" fmla="*/ 0 w 560468"/>
              <a:gd name="connsiteY42" fmla="*/ 4676957 h 15544800"/>
              <a:gd name="connsiteX43" fmla="*/ 0 w 560468"/>
              <a:gd name="connsiteY43" fmla="*/ 4467440 h 15544800"/>
              <a:gd name="connsiteX44" fmla="*/ 0 w 560468"/>
              <a:gd name="connsiteY44" fmla="*/ 4257923 h 15544800"/>
              <a:gd name="connsiteX45" fmla="*/ 0 w 560468"/>
              <a:gd name="connsiteY45" fmla="*/ 3271167 h 15544800"/>
              <a:gd name="connsiteX46" fmla="*/ 0 w 560468"/>
              <a:gd name="connsiteY46" fmla="*/ 2750754 h 15544800"/>
              <a:gd name="connsiteX47" fmla="*/ 0 w 560468"/>
              <a:gd name="connsiteY47" fmla="*/ 1763997 h 15544800"/>
              <a:gd name="connsiteX48" fmla="*/ 0 w 560468"/>
              <a:gd name="connsiteY48" fmla="*/ 1243584 h 15544800"/>
              <a:gd name="connsiteX49" fmla="*/ 0 w 560468"/>
              <a:gd name="connsiteY49" fmla="*/ 0 h 155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0468" h="15544800" fill="none" extrusionOk="0">
                <a:moveTo>
                  <a:pt x="0" y="0"/>
                </a:moveTo>
                <a:cubicBezTo>
                  <a:pt x="188991" y="-9733"/>
                  <a:pt x="425049" y="-19069"/>
                  <a:pt x="560468" y="0"/>
                </a:cubicBezTo>
                <a:cubicBezTo>
                  <a:pt x="560643" y="136093"/>
                  <a:pt x="542875" y="376191"/>
                  <a:pt x="560468" y="675861"/>
                </a:cubicBezTo>
                <a:cubicBezTo>
                  <a:pt x="578061" y="975531"/>
                  <a:pt x="580781" y="1113098"/>
                  <a:pt x="560468" y="1351722"/>
                </a:cubicBezTo>
                <a:cubicBezTo>
                  <a:pt x="540155" y="1590346"/>
                  <a:pt x="558539" y="1857904"/>
                  <a:pt x="560468" y="2183031"/>
                </a:cubicBezTo>
                <a:cubicBezTo>
                  <a:pt x="562397" y="2508158"/>
                  <a:pt x="573945" y="2850893"/>
                  <a:pt x="560468" y="3169787"/>
                </a:cubicBezTo>
                <a:cubicBezTo>
                  <a:pt x="546991" y="3488681"/>
                  <a:pt x="582130" y="3804289"/>
                  <a:pt x="560468" y="4001096"/>
                </a:cubicBezTo>
                <a:cubicBezTo>
                  <a:pt x="538806" y="4197903"/>
                  <a:pt x="523753" y="4666410"/>
                  <a:pt x="560468" y="4987853"/>
                </a:cubicBezTo>
                <a:cubicBezTo>
                  <a:pt x="597183" y="5309296"/>
                  <a:pt x="588310" y="5591050"/>
                  <a:pt x="560468" y="5819162"/>
                </a:cubicBezTo>
                <a:cubicBezTo>
                  <a:pt x="532626" y="6047274"/>
                  <a:pt x="560954" y="6073183"/>
                  <a:pt x="560468" y="6184127"/>
                </a:cubicBezTo>
                <a:cubicBezTo>
                  <a:pt x="559982" y="6295071"/>
                  <a:pt x="589778" y="6775054"/>
                  <a:pt x="560468" y="7015436"/>
                </a:cubicBezTo>
                <a:cubicBezTo>
                  <a:pt x="531158" y="7255818"/>
                  <a:pt x="580696" y="7354121"/>
                  <a:pt x="560468" y="7535849"/>
                </a:cubicBezTo>
                <a:cubicBezTo>
                  <a:pt x="540240" y="7717577"/>
                  <a:pt x="561651" y="7747482"/>
                  <a:pt x="560468" y="7900814"/>
                </a:cubicBezTo>
                <a:cubicBezTo>
                  <a:pt x="559285" y="8054147"/>
                  <a:pt x="562323" y="8025809"/>
                  <a:pt x="560468" y="8110330"/>
                </a:cubicBezTo>
                <a:cubicBezTo>
                  <a:pt x="558613" y="8194851"/>
                  <a:pt x="576611" y="8336148"/>
                  <a:pt x="560468" y="8475295"/>
                </a:cubicBezTo>
                <a:cubicBezTo>
                  <a:pt x="544325" y="8614442"/>
                  <a:pt x="545432" y="8767259"/>
                  <a:pt x="560468" y="8840260"/>
                </a:cubicBezTo>
                <a:cubicBezTo>
                  <a:pt x="575504" y="8913262"/>
                  <a:pt x="580326" y="9309788"/>
                  <a:pt x="560468" y="9516121"/>
                </a:cubicBezTo>
                <a:cubicBezTo>
                  <a:pt x="540610" y="9722454"/>
                  <a:pt x="540339" y="9868338"/>
                  <a:pt x="560468" y="10191982"/>
                </a:cubicBezTo>
                <a:cubicBezTo>
                  <a:pt x="580597" y="10515626"/>
                  <a:pt x="561468" y="10596583"/>
                  <a:pt x="560468" y="10712395"/>
                </a:cubicBezTo>
                <a:cubicBezTo>
                  <a:pt x="559468" y="10828207"/>
                  <a:pt x="571719" y="11316116"/>
                  <a:pt x="560468" y="11699152"/>
                </a:cubicBezTo>
                <a:cubicBezTo>
                  <a:pt x="549217" y="12082188"/>
                  <a:pt x="561112" y="11955026"/>
                  <a:pt x="560468" y="12064117"/>
                </a:cubicBezTo>
                <a:cubicBezTo>
                  <a:pt x="559824" y="12173209"/>
                  <a:pt x="552527" y="12588712"/>
                  <a:pt x="560468" y="13050873"/>
                </a:cubicBezTo>
                <a:cubicBezTo>
                  <a:pt x="568409" y="13513034"/>
                  <a:pt x="573486" y="13261071"/>
                  <a:pt x="560468" y="13415838"/>
                </a:cubicBezTo>
                <a:cubicBezTo>
                  <a:pt x="547450" y="13570605"/>
                  <a:pt x="546691" y="13888581"/>
                  <a:pt x="560468" y="14247147"/>
                </a:cubicBezTo>
                <a:cubicBezTo>
                  <a:pt x="574245" y="14605713"/>
                  <a:pt x="605730" y="14976186"/>
                  <a:pt x="560468" y="15544800"/>
                </a:cubicBezTo>
                <a:cubicBezTo>
                  <a:pt x="405816" y="15560452"/>
                  <a:pt x="218989" y="15529064"/>
                  <a:pt x="0" y="15544800"/>
                </a:cubicBezTo>
                <a:cubicBezTo>
                  <a:pt x="38741" y="15146585"/>
                  <a:pt x="-10302" y="14923159"/>
                  <a:pt x="0" y="14713491"/>
                </a:cubicBezTo>
                <a:cubicBezTo>
                  <a:pt x="10302" y="14503823"/>
                  <a:pt x="-17306" y="14473108"/>
                  <a:pt x="0" y="14348526"/>
                </a:cubicBezTo>
                <a:cubicBezTo>
                  <a:pt x="17306" y="14223945"/>
                  <a:pt x="-5357" y="13989826"/>
                  <a:pt x="0" y="13828113"/>
                </a:cubicBezTo>
                <a:cubicBezTo>
                  <a:pt x="5357" y="13666400"/>
                  <a:pt x="29612" y="13237184"/>
                  <a:pt x="0" y="12996805"/>
                </a:cubicBezTo>
                <a:cubicBezTo>
                  <a:pt x="-29612" y="12756426"/>
                  <a:pt x="14817" y="12711933"/>
                  <a:pt x="0" y="12631840"/>
                </a:cubicBezTo>
                <a:cubicBezTo>
                  <a:pt x="-14817" y="12551748"/>
                  <a:pt x="-5752" y="12464603"/>
                  <a:pt x="0" y="12422323"/>
                </a:cubicBezTo>
                <a:cubicBezTo>
                  <a:pt x="5752" y="12380043"/>
                  <a:pt x="37435" y="11867211"/>
                  <a:pt x="0" y="11435566"/>
                </a:cubicBezTo>
                <a:cubicBezTo>
                  <a:pt x="-37435" y="11003921"/>
                  <a:pt x="-2223" y="11302344"/>
                  <a:pt x="0" y="11226049"/>
                </a:cubicBezTo>
                <a:cubicBezTo>
                  <a:pt x="2223" y="11149754"/>
                  <a:pt x="6757" y="10884882"/>
                  <a:pt x="0" y="10550188"/>
                </a:cubicBezTo>
                <a:cubicBezTo>
                  <a:pt x="-6757" y="10215494"/>
                  <a:pt x="4197" y="10412123"/>
                  <a:pt x="0" y="10340671"/>
                </a:cubicBezTo>
                <a:cubicBezTo>
                  <a:pt x="-4197" y="10269219"/>
                  <a:pt x="-24219" y="9772957"/>
                  <a:pt x="0" y="9509362"/>
                </a:cubicBezTo>
                <a:cubicBezTo>
                  <a:pt x="24219" y="9245767"/>
                  <a:pt x="-6133" y="9099874"/>
                  <a:pt x="0" y="8833502"/>
                </a:cubicBezTo>
                <a:cubicBezTo>
                  <a:pt x="6133" y="8567130"/>
                  <a:pt x="2020" y="8224498"/>
                  <a:pt x="0" y="8002193"/>
                </a:cubicBezTo>
                <a:cubicBezTo>
                  <a:pt x="-2020" y="7779888"/>
                  <a:pt x="-1990" y="7496341"/>
                  <a:pt x="0" y="7326332"/>
                </a:cubicBezTo>
                <a:cubicBezTo>
                  <a:pt x="1990" y="7156323"/>
                  <a:pt x="26409" y="6806227"/>
                  <a:pt x="0" y="6495023"/>
                </a:cubicBezTo>
                <a:cubicBezTo>
                  <a:pt x="-26409" y="6183819"/>
                  <a:pt x="26319" y="6028140"/>
                  <a:pt x="0" y="5663714"/>
                </a:cubicBezTo>
                <a:cubicBezTo>
                  <a:pt x="-26319" y="5299288"/>
                  <a:pt x="29770" y="5151279"/>
                  <a:pt x="0" y="4676957"/>
                </a:cubicBezTo>
                <a:cubicBezTo>
                  <a:pt x="-29770" y="4202635"/>
                  <a:pt x="-3082" y="4523466"/>
                  <a:pt x="0" y="4467440"/>
                </a:cubicBezTo>
                <a:cubicBezTo>
                  <a:pt x="3082" y="4411414"/>
                  <a:pt x="-4811" y="4350249"/>
                  <a:pt x="0" y="4257923"/>
                </a:cubicBezTo>
                <a:cubicBezTo>
                  <a:pt x="4811" y="4165597"/>
                  <a:pt x="-10091" y="3606972"/>
                  <a:pt x="0" y="3271167"/>
                </a:cubicBezTo>
                <a:cubicBezTo>
                  <a:pt x="10091" y="2935362"/>
                  <a:pt x="21419" y="2909433"/>
                  <a:pt x="0" y="2750754"/>
                </a:cubicBezTo>
                <a:cubicBezTo>
                  <a:pt x="-21419" y="2592075"/>
                  <a:pt x="-13059" y="2031649"/>
                  <a:pt x="0" y="1763997"/>
                </a:cubicBezTo>
                <a:cubicBezTo>
                  <a:pt x="13059" y="1496345"/>
                  <a:pt x="12876" y="1499125"/>
                  <a:pt x="0" y="1243584"/>
                </a:cubicBezTo>
                <a:cubicBezTo>
                  <a:pt x="-12876" y="988043"/>
                  <a:pt x="57622" y="304114"/>
                  <a:pt x="0" y="0"/>
                </a:cubicBezTo>
                <a:close/>
              </a:path>
              <a:path w="560468" h="15544800" stroke="0" extrusionOk="0">
                <a:moveTo>
                  <a:pt x="0" y="0"/>
                </a:moveTo>
                <a:cubicBezTo>
                  <a:pt x="251551" y="-9701"/>
                  <a:pt x="433412" y="26646"/>
                  <a:pt x="560468" y="0"/>
                </a:cubicBezTo>
                <a:cubicBezTo>
                  <a:pt x="569540" y="84266"/>
                  <a:pt x="565794" y="121196"/>
                  <a:pt x="560468" y="209517"/>
                </a:cubicBezTo>
                <a:cubicBezTo>
                  <a:pt x="555142" y="297838"/>
                  <a:pt x="559564" y="984041"/>
                  <a:pt x="560468" y="1196274"/>
                </a:cubicBezTo>
                <a:cubicBezTo>
                  <a:pt x="561372" y="1408507"/>
                  <a:pt x="577884" y="1686776"/>
                  <a:pt x="560468" y="1872135"/>
                </a:cubicBezTo>
                <a:cubicBezTo>
                  <a:pt x="543052" y="2057494"/>
                  <a:pt x="546051" y="2130731"/>
                  <a:pt x="560468" y="2237099"/>
                </a:cubicBezTo>
                <a:cubicBezTo>
                  <a:pt x="574885" y="2343467"/>
                  <a:pt x="576448" y="2528359"/>
                  <a:pt x="560468" y="2602064"/>
                </a:cubicBezTo>
                <a:cubicBezTo>
                  <a:pt x="544488" y="2675770"/>
                  <a:pt x="576968" y="2965191"/>
                  <a:pt x="560468" y="3277925"/>
                </a:cubicBezTo>
                <a:cubicBezTo>
                  <a:pt x="543968" y="3590659"/>
                  <a:pt x="544566" y="3683962"/>
                  <a:pt x="560468" y="3953786"/>
                </a:cubicBezTo>
                <a:cubicBezTo>
                  <a:pt x="576370" y="4223610"/>
                  <a:pt x="563029" y="4168845"/>
                  <a:pt x="560468" y="4318751"/>
                </a:cubicBezTo>
                <a:cubicBezTo>
                  <a:pt x="557907" y="4468657"/>
                  <a:pt x="542611" y="4575118"/>
                  <a:pt x="560468" y="4683716"/>
                </a:cubicBezTo>
                <a:cubicBezTo>
                  <a:pt x="578325" y="4792315"/>
                  <a:pt x="583844" y="5070260"/>
                  <a:pt x="560468" y="5359577"/>
                </a:cubicBezTo>
                <a:cubicBezTo>
                  <a:pt x="537092" y="5648894"/>
                  <a:pt x="534101" y="5956721"/>
                  <a:pt x="560468" y="6190886"/>
                </a:cubicBezTo>
                <a:cubicBezTo>
                  <a:pt x="586835" y="6425051"/>
                  <a:pt x="556603" y="6337212"/>
                  <a:pt x="560468" y="6400402"/>
                </a:cubicBezTo>
                <a:cubicBezTo>
                  <a:pt x="564333" y="6463592"/>
                  <a:pt x="574033" y="6805463"/>
                  <a:pt x="560468" y="7076263"/>
                </a:cubicBezTo>
                <a:cubicBezTo>
                  <a:pt x="546903" y="7347063"/>
                  <a:pt x="593896" y="7509476"/>
                  <a:pt x="560468" y="7752124"/>
                </a:cubicBezTo>
                <a:cubicBezTo>
                  <a:pt x="527040" y="7994772"/>
                  <a:pt x="530911" y="8275045"/>
                  <a:pt x="560468" y="8427985"/>
                </a:cubicBezTo>
                <a:cubicBezTo>
                  <a:pt x="590025" y="8580925"/>
                  <a:pt x="525212" y="8867636"/>
                  <a:pt x="560468" y="9259294"/>
                </a:cubicBezTo>
                <a:cubicBezTo>
                  <a:pt x="595724" y="9650952"/>
                  <a:pt x="597466" y="9878117"/>
                  <a:pt x="560468" y="10090603"/>
                </a:cubicBezTo>
                <a:cubicBezTo>
                  <a:pt x="523470" y="10303089"/>
                  <a:pt x="543218" y="10625603"/>
                  <a:pt x="560468" y="10921912"/>
                </a:cubicBezTo>
                <a:cubicBezTo>
                  <a:pt x="577718" y="11218221"/>
                  <a:pt x="552618" y="11071981"/>
                  <a:pt x="560468" y="11131429"/>
                </a:cubicBezTo>
                <a:cubicBezTo>
                  <a:pt x="568318" y="11190877"/>
                  <a:pt x="556688" y="11341712"/>
                  <a:pt x="560468" y="11496393"/>
                </a:cubicBezTo>
                <a:cubicBezTo>
                  <a:pt x="564248" y="11651074"/>
                  <a:pt x="539612" y="12104316"/>
                  <a:pt x="560468" y="12327702"/>
                </a:cubicBezTo>
                <a:cubicBezTo>
                  <a:pt x="581324" y="12551088"/>
                  <a:pt x="554803" y="12654566"/>
                  <a:pt x="560468" y="12848115"/>
                </a:cubicBezTo>
                <a:cubicBezTo>
                  <a:pt x="566133" y="13041664"/>
                  <a:pt x="564162" y="13096441"/>
                  <a:pt x="560468" y="13213080"/>
                </a:cubicBezTo>
                <a:cubicBezTo>
                  <a:pt x="556774" y="13329719"/>
                  <a:pt x="552428" y="13630181"/>
                  <a:pt x="560468" y="14044389"/>
                </a:cubicBezTo>
                <a:cubicBezTo>
                  <a:pt x="568508" y="14458597"/>
                  <a:pt x="542088" y="14398491"/>
                  <a:pt x="560468" y="14720250"/>
                </a:cubicBezTo>
                <a:cubicBezTo>
                  <a:pt x="578848" y="15042009"/>
                  <a:pt x="594862" y="15323269"/>
                  <a:pt x="560468" y="15544800"/>
                </a:cubicBezTo>
                <a:cubicBezTo>
                  <a:pt x="425569" y="15518677"/>
                  <a:pt x="164676" y="15558939"/>
                  <a:pt x="0" y="15544800"/>
                </a:cubicBezTo>
                <a:cubicBezTo>
                  <a:pt x="25595" y="15244218"/>
                  <a:pt x="33369" y="15097485"/>
                  <a:pt x="0" y="14713491"/>
                </a:cubicBezTo>
                <a:cubicBezTo>
                  <a:pt x="-33369" y="14329497"/>
                  <a:pt x="23" y="14340259"/>
                  <a:pt x="0" y="14193078"/>
                </a:cubicBezTo>
                <a:cubicBezTo>
                  <a:pt x="-23" y="14045897"/>
                  <a:pt x="-5954" y="14040594"/>
                  <a:pt x="0" y="13983561"/>
                </a:cubicBezTo>
                <a:cubicBezTo>
                  <a:pt x="5954" y="13926528"/>
                  <a:pt x="-32013" y="13556837"/>
                  <a:pt x="0" y="13152253"/>
                </a:cubicBezTo>
                <a:cubicBezTo>
                  <a:pt x="32013" y="12747669"/>
                  <a:pt x="14176" y="12929462"/>
                  <a:pt x="0" y="12787288"/>
                </a:cubicBezTo>
                <a:cubicBezTo>
                  <a:pt x="-14176" y="12645115"/>
                  <a:pt x="-28545" y="12215886"/>
                  <a:pt x="0" y="11955979"/>
                </a:cubicBezTo>
                <a:cubicBezTo>
                  <a:pt x="28545" y="11696072"/>
                  <a:pt x="-31636" y="11187197"/>
                  <a:pt x="0" y="10969222"/>
                </a:cubicBezTo>
                <a:cubicBezTo>
                  <a:pt x="31636" y="10751247"/>
                  <a:pt x="-11288" y="10643506"/>
                  <a:pt x="0" y="10448809"/>
                </a:cubicBezTo>
                <a:cubicBezTo>
                  <a:pt x="11288" y="10254112"/>
                  <a:pt x="34136" y="9901581"/>
                  <a:pt x="0" y="9462052"/>
                </a:cubicBezTo>
                <a:cubicBezTo>
                  <a:pt x="-34136" y="9022523"/>
                  <a:pt x="-9774" y="9234760"/>
                  <a:pt x="0" y="9097087"/>
                </a:cubicBezTo>
                <a:cubicBezTo>
                  <a:pt x="9774" y="8959415"/>
                  <a:pt x="-14" y="8931283"/>
                  <a:pt x="0" y="8887570"/>
                </a:cubicBezTo>
                <a:cubicBezTo>
                  <a:pt x="14" y="8843857"/>
                  <a:pt x="3456" y="8751403"/>
                  <a:pt x="0" y="8678054"/>
                </a:cubicBezTo>
                <a:cubicBezTo>
                  <a:pt x="-3456" y="8604705"/>
                  <a:pt x="-8459" y="8239371"/>
                  <a:pt x="0" y="7846745"/>
                </a:cubicBezTo>
                <a:cubicBezTo>
                  <a:pt x="8459" y="7454119"/>
                  <a:pt x="2142" y="7680923"/>
                  <a:pt x="0" y="7637228"/>
                </a:cubicBezTo>
                <a:cubicBezTo>
                  <a:pt x="-2142" y="7593533"/>
                  <a:pt x="16763" y="7256081"/>
                  <a:pt x="0" y="6961367"/>
                </a:cubicBezTo>
                <a:cubicBezTo>
                  <a:pt x="-16763" y="6666653"/>
                  <a:pt x="15901" y="6728641"/>
                  <a:pt x="0" y="6596402"/>
                </a:cubicBezTo>
                <a:cubicBezTo>
                  <a:pt x="-15901" y="6464163"/>
                  <a:pt x="-8140" y="6112640"/>
                  <a:pt x="0" y="5920541"/>
                </a:cubicBezTo>
                <a:cubicBezTo>
                  <a:pt x="8140" y="5728442"/>
                  <a:pt x="-19742" y="5415266"/>
                  <a:pt x="0" y="5244680"/>
                </a:cubicBezTo>
                <a:cubicBezTo>
                  <a:pt x="19742" y="5074094"/>
                  <a:pt x="-29975" y="4902768"/>
                  <a:pt x="0" y="4568819"/>
                </a:cubicBezTo>
                <a:cubicBezTo>
                  <a:pt x="29975" y="4234870"/>
                  <a:pt x="5387" y="4151241"/>
                  <a:pt x="0" y="3892959"/>
                </a:cubicBezTo>
                <a:cubicBezTo>
                  <a:pt x="-5387" y="3634677"/>
                  <a:pt x="21219" y="3576360"/>
                  <a:pt x="0" y="3372546"/>
                </a:cubicBezTo>
                <a:cubicBezTo>
                  <a:pt x="-21219" y="3168732"/>
                  <a:pt x="-26307" y="2794109"/>
                  <a:pt x="0" y="2541237"/>
                </a:cubicBezTo>
                <a:cubicBezTo>
                  <a:pt x="26307" y="2288365"/>
                  <a:pt x="1793" y="2003343"/>
                  <a:pt x="0" y="1865376"/>
                </a:cubicBezTo>
                <a:cubicBezTo>
                  <a:pt x="-1793" y="1727409"/>
                  <a:pt x="-19604" y="1298581"/>
                  <a:pt x="0" y="878619"/>
                </a:cubicBezTo>
                <a:cubicBezTo>
                  <a:pt x="19604" y="458657"/>
                  <a:pt x="10828" y="35988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6032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0E8EC-F9D4-B9CC-9F5D-67A0E682AB52}"/>
              </a:ext>
            </a:extLst>
          </p:cNvPr>
          <p:cNvSpPr/>
          <p:nvPr userDrawn="1"/>
        </p:nvSpPr>
        <p:spPr>
          <a:xfrm>
            <a:off x="9497932" y="0"/>
            <a:ext cx="560468" cy="15544800"/>
          </a:xfrm>
          <a:custGeom>
            <a:avLst/>
            <a:gdLst>
              <a:gd name="connsiteX0" fmla="*/ 0 w 560468"/>
              <a:gd name="connsiteY0" fmla="*/ 0 h 15544800"/>
              <a:gd name="connsiteX1" fmla="*/ 560468 w 560468"/>
              <a:gd name="connsiteY1" fmla="*/ 0 h 15544800"/>
              <a:gd name="connsiteX2" fmla="*/ 560468 w 560468"/>
              <a:gd name="connsiteY2" fmla="*/ 675861 h 15544800"/>
              <a:gd name="connsiteX3" fmla="*/ 560468 w 560468"/>
              <a:gd name="connsiteY3" fmla="*/ 1351722 h 15544800"/>
              <a:gd name="connsiteX4" fmla="*/ 560468 w 560468"/>
              <a:gd name="connsiteY4" fmla="*/ 2183031 h 15544800"/>
              <a:gd name="connsiteX5" fmla="*/ 560468 w 560468"/>
              <a:gd name="connsiteY5" fmla="*/ 3169787 h 15544800"/>
              <a:gd name="connsiteX6" fmla="*/ 560468 w 560468"/>
              <a:gd name="connsiteY6" fmla="*/ 4001096 h 15544800"/>
              <a:gd name="connsiteX7" fmla="*/ 560468 w 560468"/>
              <a:gd name="connsiteY7" fmla="*/ 4987853 h 15544800"/>
              <a:gd name="connsiteX8" fmla="*/ 560468 w 560468"/>
              <a:gd name="connsiteY8" fmla="*/ 5819162 h 15544800"/>
              <a:gd name="connsiteX9" fmla="*/ 560468 w 560468"/>
              <a:gd name="connsiteY9" fmla="*/ 6184127 h 15544800"/>
              <a:gd name="connsiteX10" fmla="*/ 560468 w 560468"/>
              <a:gd name="connsiteY10" fmla="*/ 7015436 h 15544800"/>
              <a:gd name="connsiteX11" fmla="*/ 560468 w 560468"/>
              <a:gd name="connsiteY11" fmla="*/ 7535849 h 15544800"/>
              <a:gd name="connsiteX12" fmla="*/ 560468 w 560468"/>
              <a:gd name="connsiteY12" fmla="*/ 7900814 h 15544800"/>
              <a:gd name="connsiteX13" fmla="*/ 560468 w 560468"/>
              <a:gd name="connsiteY13" fmla="*/ 8110330 h 15544800"/>
              <a:gd name="connsiteX14" fmla="*/ 560468 w 560468"/>
              <a:gd name="connsiteY14" fmla="*/ 8475295 h 15544800"/>
              <a:gd name="connsiteX15" fmla="*/ 560468 w 560468"/>
              <a:gd name="connsiteY15" fmla="*/ 8840260 h 15544800"/>
              <a:gd name="connsiteX16" fmla="*/ 560468 w 560468"/>
              <a:gd name="connsiteY16" fmla="*/ 9516121 h 15544800"/>
              <a:gd name="connsiteX17" fmla="*/ 560468 w 560468"/>
              <a:gd name="connsiteY17" fmla="*/ 10191982 h 15544800"/>
              <a:gd name="connsiteX18" fmla="*/ 560468 w 560468"/>
              <a:gd name="connsiteY18" fmla="*/ 10712395 h 15544800"/>
              <a:gd name="connsiteX19" fmla="*/ 560468 w 560468"/>
              <a:gd name="connsiteY19" fmla="*/ 11699152 h 15544800"/>
              <a:gd name="connsiteX20" fmla="*/ 560468 w 560468"/>
              <a:gd name="connsiteY20" fmla="*/ 12064117 h 15544800"/>
              <a:gd name="connsiteX21" fmla="*/ 560468 w 560468"/>
              <a:gd name="connsiteY21" fmla="*/ 13050873 h 15544800"/>
              <a:gd name="connsiteX22" fmla="*/ 560468 w 560468"/>
              <a:gd name="connsiteY22" fmla="*/ 13415838 h 15544800"/>
              <a:gd name="connsiteX23" fmla="*/ 560468 w 560468"/>
              <a:gd name="connsiteY23" fmla="*/ 14247147 h 15544800"/>
              <a:gd name="connsiteX24" fmla="*/ 560468 w 560468"/>
              <a:gd name="connsiteY24" fmla="*/ 15544800 h 15544800"/>
              <a:gd name="connsiteX25" fmla="*/ 0 w 560468"/>
              <a:gd name="connsiteY25" fmla="*/ 15544800 h 15544800"/>
              <a:gd name="connsiteX26" fmla="*/ 0 w 560468"/>
              <a:gd name="connsiteY26" fmla="*/ 14713491 h 15544800"/>
              <a:gd name="connsiteX27" fmla="*/ 0 w 560468"/>
              <a:gd name="connsiteY27" fmla="*/ 14348526 h 15544800"/>
              <a:gd name="connsiteX28" fmla="*/ 0 w 560468"/>
              <a:gd name="connsiteY28" fmla="*/ 13828113 h 15544800"/>
              <a:gd name="connsiteX29" fmla="*/ 0 w 560468"/>
              <a:gd name="connsiteY29" fmla="*/ 12996805 h 15544800"/>
              <a:gd name="connsiteX30" fmla="*/ 0 w 560468"/>
              <a:gd name="connsiteY30" fmla="*/ 12631840 h 15544800"/>
              <a:gd name="connsiteX31" fmla="*/ 0 w 560468"/>
              <a:gd name="connsiteY31" fmla="*/ 12422323 h 15544800"/>
              <a:gd name="connsiteX32" fmla="*/ 0 w 560468"/>
              <a:gd name="connsiteY32" fmla="*/ 11435566 h 15544800"/>
              <a:gd name="connsiteX33" fmla="*/ 0 w 560468"/>
              <a:gd name="connsiteY33" fmla="*/ 11226049 h 15544800"/>
              <a:gd name="connsiteX34" fmla="*/ 0 w 560468"/>
              <a:gd name="connsiteY34" fmla="*/ 10550188 h 15544800"/>
              <a:gd name="connsiteX35" fmla="*/ 0 w 560468"/>
              <a:gd name="connsiteY35" fmla="*/ 10340671 h 15544800"/>
              <a:gd name="connsiteX36" fmla="*/ 0 w 560468"/>
              <a:gd name="connsiteY36" fmla="*/ 9509362 h 15544800"/>
              <a:gd name="connsiteX37" fmla="*/ 0 w 560468"/>
              <a:gd name="connsiteY37" fmla="*/ 8833502 h 15544800"/>
              <a:gd name="connsiteX38" fmla="*/ 0 w 560468"/>
              <a:gd name="connsiteY38" fmla="*/ 8002193 h 15544800"/>
              <a:gd name="connsiteX39" fmla="*/ 0 w 560468"/>
              <a:gd name="connsiteY39" fmla="*/ 7326332 h 15544800"/>
              <a:gd name="connsiteX40" fmla="*/ 0 w 560468"/>
              <a:gd name="connsiteY40" fmla="*/ 6495023 h 15544800"/>
              <a:gd name="connsiteX41" fmla="*/ 0 w 560468"/>
              <a:gd name="connsiteY41" fmla="*/ 5663714 h 15544800"/>
              <a:gd name="connsiteX42" fmla="*/ 0 w 560468"/>
              <a:gd name="connsiteY42" fmla="*/ 4676957 h 15544800"/>
              <a:gd name="connsiteX43" fmla="*/ 0 w 560468"/>
              <a:gd name="connsiteY43" fmla="*/ 4467440 h 15544800"/>
              <a:gd name="connsiteX44" fmla="*/ 0 w 560468"/>
              <a:gd name="connsiteY44" fmla="*/ 4257923 h 15544800"/>
              <a:gd name="connsiteX45" fmla="*/ 0 w 560468"/>
              <a:gd name="connsiteY45" fmla="*/ 3271167 h 15544800"/>
              <a:gd name="connsiteX46" fmla="*/ 0 w 560468"/>
              <a:gd name="connsiteY46" fmla="*/ 2750754 h 15544800"/>
              <a:gd name="connsiteX47" fmla="*/ 0 w 560468"/>
              <a:gd name="connsiteY47" fmla="*/ 1763997 h 15544800"/>
              <a:gd name="connsiteX48" fmla="*/ 0 w 560468"/>
              <a:gd name="connsiteY48" fmla="*/ 1243584 h 15544800"/>
              <a:gd name="connsiteX49" fmla="*/ 0 w 560468"/>
              <a:gd name="connsiteY49" fmla="*/ 0 h 155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60468" h="15544800" fill="none" extrusionOk="0">
                <a:moveTo>
                  <a:pt x="0" y="0"/>
                </a:moveTo>
                <a:cubicBezTo>
                  <a:pt x="188991" y="-9733"/>
                  <a:pt x="425049" y="-19069"/>
                  <a:pt x="560468" y="0"/>
                </a:cubicBezTo>
                <a:cubicBezTo>
                  <a:pt x="560643" y="136093"/>
                  <a:pt x="542875" y="376191"/>
                  <a:pt x="560468" y="675861"/>
                </a:cubicBezTo>
                <a:cubicBezTo>
                  <a:pt x="578061" y="975531"/>
                  <a:pt x="580781" y="1113098"/>
                  <a:pt x="560468" y="1351722"/>
                </a:cubicBezTo>
                <a:cubicBezTo>
                  <a:pt x="540155" y="1590346"/>
                  <a:pt x="558539" y="1857904"/>
                  <a:pt x="560468" y="2183031"/>
                </a:cubicBezTo>
                <a:cubicBezTo>
                  <a:pt x="562397" y="2508158"/>
                  <a:pt x="573945" y="2850893"/>
                  <a:pt x="560468" y="3169787"/>
                </a:cubicBezTo>
                <a:cubicBezTo>
                  <a:pt x="546991" y="3488681"/>
                  <a:pt x="582130" y="3804289"/>
                  <a:pt x="560468" y="4001096"/>
                </a:cubicBezTo>
                <a:cubicBezTo>
                  <a:pt x="538806" y="4197903"/>
                  <a:pt x="523753" y="4666410"/>
                  <a:pt x="560468" y="4987853"/>
                </a:cubicBezTo>
                <a:cubicBezTo>
                  <a:pt x="597183" y="5309296"/>
                  <a:pt x="588310" y="5591050"/>
                  <a:pt x="560468" y="5819162"/>
                </a:cubicBezTo>
                <a:cubicBezTo>
                  <a:pt x="532626" y="6047274"/>
                  <a:pt x="560954" y="6073183"/>
                  <a:pt x="560468" y="6184127"/>
                </a:cubicBezTo>
                <a:cubicBezTo>
                  <a:pt x="559982" y="6295071"/>
                  <a:pt x="589778" y="6775054"/>
                  <a:pt x="560468" y="7015436"/>
                </a:cubicBezTo>
                <a:cubicBezTo>
                  <a:pt x="531158" y="7255818"/>
                  <a:pt x="580696" y="7354121"/>
                  <a:pt x="560468" y="7535849"/>
                </a:cubicBezTo>
                <a:cubicBezTo>
                  <a:pt x="540240" y="7717577"/>
                  <a:pt x="561651" y="7747482"/>
                  <a:pt x="560468" y="7900814"/>
                </a:cubicBezTo>
                <a:cubicBezTo>
                  <a:pt x="559285" y="8054147"/>
                  <a:pt x="562323" y="8025809"/>
                  <a:pt x="560468" y="8110330"/>
                </a:cubicBezTo>
                <a:cubicBezTo>
                  <a:pt x="558613" y="8194851"/>
                  <a:pt x="576611" y="8336148"/>
                  <a:pt x="560468" y="8475295"/>
                </a:cubicBezTo>
                <a:cubicBezTo>
                  <a:pt x="544325" y="8614442"/>
                  <a:pt x="545432" y="8767259"/>
                  <a:pt x="560468" y="8840260"/>
                </a:cubicBezTo>
                <a:cubicBezTo>
                  <a:pt x="575504" y="8913262"/>
                  <a:pt x="580326" y="9309788"/>
                  <a:pt x="560468" y="9516121"/>
                </a:cubicBezTo>
                <a:cubicBezTo>
                  <a:pt x="540610" y="9722454"/>
                  <a:pt x="540339" y="9868338"/>
                  <a:pt x="560468" y="10191982"/>
                </a:cubicBezTo>
                <a:cubicBezTo>
                  <a:pt x="580597" y="10515626"/>
                  <a:pt x="561468" y="10596583"/>
                  <a:pt x="560468" y="10712395"/>
                </a:cubicBezTo>
                <a:cubicBezTo>
                  <a:pt x="559468" y="10828207"/>
                  <a:pt x="571719" y="11316116"/>
                  <a:pt x="560468" y="11699152"/>
                </a:cubicBezTo>
                <a:cubicBezTo>
                  <a:pt x="549217" y="12082188"/>
                  <a:pt x="561112" y="11955026"/>
                  <a:pt x="560468" y="12064117"/>
                </a:cubicBezTo>
                <a:cubicBezTo>
                  <a:pt x="559824" y="12173209"/>
                  <a:pt x="552527" y="12588712"/>
                  <a:pt x="560468" y="13050873"/>
                </a:cubicBezTo>
                <a:cubicBezTo>
                  <a:pt x="568409" y="13513034"/>
                  <a:pt x="573486" y="13261071"/>
                  <a:pt x="560468" y="13415838"/>
                </a:cubicBezTo>
                <a:cubicBezTo>
                  <a:pt x="547450" y="13570605"/>
                  <a:pt x="546691" y="13888581"/>
                  <a:pt x="560468" y="14247147"/>
                </a:cubicBezTo>
                <a:cubicBezTo>
                  <a:pt x="574245" y="14605713"/>
                  <a:pt x="605730" y="14976186"/>
                  <a:pt x="560468" y="15544800"/>
                </a:cubicBezTo>
                <a:cubicBezTo>
                  <a:pt x="405816" y="15560452"/>
                  <a:pt x="218989" y="15529064"/>
                  <a:pt x="0" y="15544800"/>
                </a:cubicBezTo>
                <a:cubicBezTo>
                  <a:pt x="38741" y="15146585"/>
                  <a:pt x="-10302" y="14923159"/>
                  <a:pt x="0" y="14713491"/>
                </a:cubicBezTo>
                <a:cubicBezTo>
                  <a:pt x="10302" y="14503823"/>
                  <a:pt x="-17306" y="14473108"/>
                  <a:pt x="0" y="14348526"/>
                </a:cubicBezTo>
                <a:cubicBezTo>
                  <a:pt x="17306" y="14223945"/>
                  <a:pt x="-5357" y="13989826"/>
                  <a:pt x="0" y="13828113"/>
                </a:cubicBezTo>
                <a:cubicBezTo>
                  <a:pt x="5357" y="13666400"/>
                  <a:pt x="29612" y="13237184"/>
                  <a:pt x="0" y="12996805"/>
                </a:cubicBezTo>
                <a:cubicBezTo>
                  <a:pt x="-29612" y="12756426"/>
                  <a:pt x="14817" y="12711933"/>
                  <a:pt x="0" y="12631840"/>
                </a:cubicBezTo>
                <a:cubicBezTo>
                  <a:pt x="-14817" y="12551748"/>
                  <a:pt x="-5752" y="12464603"/>
                  <a:pt x="0" y="12422323"/>
                </a:cubicBezTo>
                <a:cubicBezTo>
                  <a:pt x="5752" y="12380043"/>
                  <a:pt x="37435" y="11867211"/>
                  <a:pt x="0" y="11435566"/>
                </a:cubicBezTo>
                <a:cubicBezTo>
                  <a:pt x="-37435" y="11003921"/>
                  <a:pt x="-2223" y="11302344"/>
                  <a:pt x="0" y="11226049"/>
                </a:cubicBezTo>
                <a:cubicBezTo>
                  <a:pt x="2223" y="11149754"/>
                  <a:pt x="6757" y="10884882"/>
                  <a:pt x="0" y="10550188"/>
                </a:cubicBezTo>
                <a:cubicBezTo>
                  <a:pt x="-6757" y="10215494"/>
                  <a:pt x="4197" y="10412123"/>
                  <a:pt x="0" y="10340671"/>
                </a:cubicBezTo>
                <a:cubicBezTo>
                  <a:pt x="-4197" y="10269219"/>
                  <a:pt x="-24219" y="9772957"/>
                  <a:pt x="0" y="9509362"/>
                </a:cubicBezTo>
                <a:cubicBezTo>
                  <a:pt x="24219" y="9245767"/>
                  <a:pt x="-6133" y="9099874"/>
                  <a:pt x="0" y="8833502"/>
                </a:cubicBezTo>
                <a:cubicBezTo>
                  <a:pt x="6133" y="8567130"/>
                  <a:pt x="2020" y="8224498"/>
                  <a:pt x="0" y="8002193"/>
                </a:cubicBezTo>
                <a:cubicBezTo>
                  <a:pt x="-2020" y="7779888"/>
                  <a:pt x="-1990" y="7496341"/>
                  <a:pt x="0" y="7326332"/>
                </a:cubicBezTo>
                <a:cubicBezTo>
                  <a:pt x="1990" y="7156323"/>
                  <a:pt x="26409" y="6806227"/>
                  <a:pt x="0" y="6495023"/>
                </a:cubicBezTo>
                <a:cubicBezTo>
                  <a:pt x="-26409" y="6183819"/>
                  <a:pt x="26319" y="6028140"/>
                  <a:pt x="0" y="5663714"/>
                </a:cubicBezTo>
                <a:cubicBezTo>
                  <a:pt x="-26319" y="5299288"/>
                  <a:pt x="29770" y="5151279"/>
                  <a:pt x="0" y="4676957"/>
                </a:cubicBezTo>
                <a:cubicBezTo>
                  <a:pt x="-29770" y="4202635"/>
                  <a:pt x="-3082" y="4523466"/>
                  <a:pt x="0" y="4467440"/>
                </a:cubicBezTo>
                <a:cubicBezTo>
                  <a:pt x="3082" y="4411414"/>
                  <a:pt x="-4811" y="4350249"/>
                  <a:pt x="0" y="4257923"/>
                </a:cubicBezTo>
                <a:cubicBezTo>
                  <a:pt x="4811" y="4165597"/>
                  <a:pt x="-10091" y="3606972"/>
                  <a:pt x="0" y="3271167"/>
                </a:cubicBezTo>
                <a:cubicBezTo>
                  <a:pt x="10091" y="2935362"/>
                  <a:pt x="21419" y="2909433"/>
                  <a:pt x="0" y="2750754"/>
                </a:cubicBezTo>
                <a:cubicBezTo>
                  <a:pt x="-21419" y="2592075"/>
                  <a:pt x="-13059" y="2031649"/>
                  <a:pt x="0" y="1763997"/>
                </a:cubicBezTo>
                <a:cubicBezTo>
                  <a:pt x="13059" y="1496345"/>
                  <a:pt x="12876" y="1499125"/>
                  <a:pt x="0" y="1243584"/>
                </a:cubicBezTo>
                <a:cubicBezTo>
                  <a:pt x="-12876" y="988043"/>
                  <a:pt x="57622" y="304114"/>
                  <a:pt x="0" y="0"/>
                </a:cubicBezTo>
                <a:close/>
              </a:path>
              <a:path w="560468" h="15544800" stroke="0" extrusionOk="0">
                <a:moveTo>
                  <a:pt x="0" y="0"/>
                </a:moveTo>
                <a:cubicBezTo>
                  <a:pt x="251551" y="-9701"/>
                  <a:pt x="433412" y="26646"/>
                  <a:pt x="560468" y="0"/>
                </a:cubicBezTo>
                <a:cubicBezTo>
                  <a:pt x="569540" y="84266"/>
                  <a:pt x="565794" y="121196"/>
                  <a:pt x="560468" y="209517"/>
                </a:cubicBezTo>
                <a:cubicBezTo>
                  <a:pt x="555142" y="297838"/>
                  <a:pt x="559564" y="984041"/>
                  <a:pt x="560468" y="1196274"/>
                </a:cubicBezTo>
                <a:cubicBezTo>
                  <a:pt x="561372" y="1408507"/>
                  <a:pt x="577884" y="1686776"/>
                  <a:pt x="560468" y="1872135"/>
                </a:cubicBezTo>
                <a:cubicBezTo>
                  <a:pt x="543052" y="2057494"/>
                  <a:pt x="546051" y="2130731"/>
                  <a:pt x="560468" y="2237099"/>
                </a:cubicBezTo>
                <a:cubicBezTo>
                  <a:pt x="574885" y="2343467"/>
                  <a:pt x="576448" y="2528359"/>
                  <a:pt x="560468" y="2602064"/>
                </a:cubicBezTo>
                <a:cubicBezTo>
                  <a:pt x="544488" y="2675770"/>
                  <a:pt x="576968" y="2965191"/>
                  <a:pt x="560468" y="3277925"/>
                </a:cubicBezTo>
                <a:cubicBezTo>
                  <a:pt x="543968" y="3590659"/>
                  <a:pt x="544566" y="3683962"/>
                  <a:pt x="560468" y="3953786"/>
                </a:cubicBezTo>
                <a:cubicBezTo>
                  <a:pt x="576370" y="4223610"/>
                  <a:pt x="563029" y="4168845"/>
                  <a:pt x="560468" y="4318751"/>
                </a:cubicBezTo>
                <a:cubicBezTo>
                  <a:pt x="557907" y="4468657"/>
                  <a:pt x="542611" y="4575118"/>
                  <a:pt x="560468" y="4683716"/>
                </a:cubicBezTo>
                <a:cubicBezTo>
                  <a:pt x="578325" y="4792315"/>
                  <a:pt x="583844" y="5070260"/>
                  <a:pt x="560468" y="5359577"/>
                </a:cubicBezTo>
                <a:cubicBezTo>
                  <a:pt x="537092" y="5648894"/>
                  <a:pt x="534101" y="5956721"/>
                  <a:pt x="560468" y="6190886"/>
                </a:cubicBezTo>
                <a:cubicBezTo>
                  <a:pt x="586835" y="6425051"/>
                  <a:pt x="556603" y="6337212"/>
                  <a:pt x="560468" y="6400402"/>
                </a:cubicBezTo>
                <a:cubicBezTo>
                  <a:pt x="564333" y="6463592"/>
                  <a:pt x="574033" y="6805463"/>
                  <a:pt x="560468" y="7076263"/>
                </a:cubicBezTo>
                <a:cubicBezTo>
                  <a:pt x="546903" y="7347063"/>
                  <a:pt x="593896" y="7509476"/>
                  <a:pt x="560468" y="7752124"/>
                </a:cubicBezTo>
                <a:cubicBezTo>
                  <a:pt x="527040" y="7994772"/>
                  <a:pt x="530911" y="8275045"/>
                  <a:pt x="560468" y="8427985"/>
                </a:cubicBezTo>
                <a:cubicBezTo>
                  <a:pt x="590025" y="8580925"/>
                  <a:pt x="525212" y="8867636"/>
                  <a:pt x="560468" y="9259294"/>
                </a:cubicBezTo>
                <a:cubicBezTo>
                  <a:pt x="595724" y="9650952"/>
                  <a:pt x="597466" y="9878117"/>
                  <a:pt x="560468" y="10090603"/>
                </a:cubicBezTo>
                <a:cubicBezTo>
                  <a:pt x="523470" y="10303089"/>
                  <a:pt x="543218" y="10625603"/>
                  <a:pt x="560468" y="10921912"/>
                </a:cubicBezTo>
                <a:cubicBezTo>
                  <a:pt x="577718" y="11218221"/>
                  <a:pt x="552618" y="11071981"/>
                  <a:pt x="560468" y="11131429"/>
                </a:cubicBezTo>
                <a:cubicBezTo>
                  <a:pt x="568318" y="11190877"/>
                  <a:pt x="556688" y="11341712"/>
                  <a:pt x="560468" y="11496393"/>
                </a:cubicBezTo>
                <a:cubicBezTo>
                  <a:pt x="564248" y="11651074"/>
                  <a:pt x="539612" y="12104316"/>
                  <a:pt x="560468" y="12327702"/>
                </a:cubicBezTo>
                <a:cubicBezTo>
                  <a:pt x="581324" y="12551088"/>
                  <a:pt x="554803" y="12654566"/>
                  <a:pt x="560468" y="12848115"/>
                </a:cubicBezTo>
                <a:cubicBezTo>
                  <a:pt x="566133" y="13041664"/>
                  <a:pt x="564162" y="13096441"/>
                  <a:pt x="560468" y="13213080"/>
                </a:cubicBezTo>
                <a:cubicBezTo>
                  <a:pt x="556774" y="13329719"/>
                  <a:pt x="552428" y="13630181"/>
                  <a:pt x="560468" y="14044389"/>
                </a:cubicBezTo>
                <a:cubicBezTo>
                  <a:pt x="568508" y="14458597"/>
                  <a:pt x="542088" y="14398491"/>
                  <a:pt x="560468" y="14720250"/>
                </a:cubicBezTo>
                <a:cubicBezTo>
                  <a:pt x="578848" y="15042009"/>
                  <a:pt x="594862" y="15323269"/>
                  <a:pt x="560468" y="15544800"/>
                </a:cubicBezTo>
                <a:cubicBezTo>
                  <a:pt x="425569" y="15518677"/>
                  <a:pt x="164676" y="15558939"/>
                  <a:pt x="0" y="15544800"/>
                </a:cubicBezTo>
                <a:cubicBezTo>
                  <a:pt x="25595" y="15244218"/>
                  <a:pt x="33369" y="15097485"/>
                  <a:pt x="0" y="14713491"/>
                </a:cubicBezTo>
                <a:cubicBezTo>
                  <a:pt x="-33369" y="14329497"/>
                  <a:pt x="23" y="14340259"/>
                  <a:pt x="0" y="14193078"/>
                </a:cubicBezTo>
                <a:cubicBezTo>
                  <a:pt x="-23" y="14045897"/>
                  <a:pt x="-5954" y="14040594"/>
                  <a:pt x="0" y="13983561"/>
                </a:cubicBezTo>
                <a:cubicBezTo>
                  <a:pt x="5954" y="13926528"/>
                  <a:pt x="-32013" y="13556837"/>
                  <a:pt x="0" y="13152253"/>
                </a:cubicBezTo>
                <a:cubicBezTo>
                  <a:pt x="32013" y="12747669"/>
                  <a:pt x="14176" y="12929462"/>
                  <a:pt x="0" y="12787288"/>
                </a:cubicBezTo>
                <a:cubicBezTo>
                  <a:pt x="-14176" y="12645115"/>
                  <a:pt x="-28545" y="12215886"/>
                  <a:pt x="0" y="11955979"/>
                </a:cubicBezTo>
                <a:cubicBezTo>
                  <a:pt x="28545" y="11696072"/>
                  <a:pt x="-31636" y="11187197"/>
                  <a:pt x="0" y="10969222"/>
                </a:cubicBezTo>
                <a:cubicBezTo>
                  <a:pt x="31636" y="10751247"/>
                  <a:pt x="-11288" y="10643506"/>
                  <a:pt x="0" y="10448809"/>
                </a:cubicBezTo>
                <a:cubicBezTo>
                  <a:pt x="11288" y="10254112"/>
                  <a:pt x="34136" y="9901581"/>
                  <a:pt x="0" y="9462052"/>
                </a:cubicBezTo>
                <a:cubicBezTo>
                  <a:pt x="-34136" y="9022523"/>
                  <a:pt x="-9774" y="9234760"/>
                  <a:pt x="0" y="9097087"/>
                </a:cubicBezTo>
                <a:cubicBezTo>
                  <a:pt x="9774" y="8959415"/>
                  <a:pt x="-14" y="8931283"/>
                  <a:pt x="0" y="8887570"/>
                </a:cubicBezTo>
                <a:cubicBezTo>
                  <a:pt x="14" y="8843857"/>
                  <a:pt x="3456" y="8751403"/>
                  <a:pt x="0" y="8678054"/>
                </a:cubicBezTo>
                <a:cubicBezTo>
                  <a:pt x="-3456" y="8604705"/>
                  <a:pt x="-8459" y="8239371"/>
                  <a:pt x="0" y="7846745"/>
                </a:cubicBezTo>
                <a:cubicBezTo>
                  <a:pt x="8459" y="7454119"/>
                  <a:pt x="2142" y="7680923"/>
                  <a:pt x="0" y="7637228"/>
                </a:cubicBezTo>
                <a:cubicBezTo>
                  <a:pt x="-2142" y="7593533"/>
                  <a:pt x="16763" y="7256081"/>
                  <a:pt x="0" y="6961367"/>
                </a:cubicBezTo>
                <a:cubicBezTo>
                  <a:pt x="-16763" y="6666653"/>
                  <a:pt x="15901" y="6728641"/>
                  <a:pt x="0" y="6596402"/>
                </a:cubicBezTo>
                <a:cubicBezTo>
                  <a:pt x="-15901" y="6464163"/>
                  <a:pt x="-8140" y="6112640"/>
                  <a:pt x="0" y="5920541"/>
                </a:cubicBezTo>
                <a:cubicBezTo>
                  <a:pt x="8140" y="5728442"/>
                  <a:pt x="-19742" y="5415266"/>
                  <a:pt x="0" y="5244680"/>
                </a:cubicBezTo>
                <a:cubicBezTo>
                  <a:pt x="19742" y="5074094"/>
                  <a:pt x="-29975" y="4902768"/>
                  <a:pt x="0" y="4568819"/>
                </a:cubicBezTo>
                <a:cubicBezTo>
                  <a:pt x="29975" y="4234870"/>
                  <a:pt x="5387" y="4151241"/>
                  <a:pt x="0" y="3892959"/>
                </a:cubicBezTo>
                <a:cubicBezTo>
                  <a:pt x="-5387" y="3634677"/>
                  <a:pt x="21219" y="3576360"/>
                  <a:pt x="0" y="3372546"/>
                </a:cubicBezTo>
                <a:cubicBezTo>
                  <a:pt x="-21219" y="3168732"/>
                  <a:pt x="-26307" y="2794109"/>
                  <a:pt x="0" y="2541237"/>
                </a:cubicBezTo>
                <a:cubicBezTo>
                  <a:pt x="26307" y="2288365"/>
                  <a:pt x="1793" y="2003343"/>
                  <a:pt x="0" y="1865376"/>
                </a:cubicBezTo>
                <a:cubicBezTo>
                  <a:pt x="-1793" y="1727409"/>
                  <a:pt x="-19604" y="1298581"/>
                  <a:pt x="0" y="878619"/>
                </a:cubicBezTo>
                <a:cubicBezTo>
                  <a:pt x="19604" y="458657"/>
                  <a:pt x="10828" y="35988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6032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764C29-856A-C86F-B7C1-DFD09A6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57600" y="5476240"/>
            <a:ext cx="5130800" cy="7223760"/>
          </a:xfrm>
          <a:custGeom>
            <a:avLst/>
            <a:gdLst>
              <a:gd name="connsiteX0" fmla="*/ 0 w 5130800"/>
              <a:gd name="connsiteY0" fmla="*/ 0 h 7223760"/>
              <a:gd name="connsiteX1" fmla="*/ 487426 w 5130800"/>
              <a:gd name="connsiteY1" fmla="*/ 0 h 7223760"/>
              <a:gd name="connsiteX2" fmla="*/ 1180084 w 5130800"/>
              <a:gd name="connsiteY2" fmla="*/ 0 h 7223760"/>
              <a:gd name="connsiteX3" fmla="*/ 1667510 w 5130800"/>
              <a:gd name="connsiteY3" fmla="*/ 0 h 7223760"/>
              <a:gd name="connsiteX4" fmla="*/ 2154936 w 5130800"/>
              <a:gd name="connsiteY4" fmla="*/ 0 h 7223760"/>
              <a:gd name="connsiteX5" fmla="*/ 2898902 w 5130800"/>
              <a:gd name="connsiteY5" fmla="*/ 0 h 7223760"/>
              <a:gd name="connsiteX6" fmla="*/ 3540252 w 5130800"/>
              <a:gd name="connsiteY6" fmla="*/ 0 h 7223760"/>
              <a:gd name="connsiteX7" fmla="*/ 4027678 w 5130800"/>
              <a:gd name="connsiteY7" fmla="*/ 0 h 7223760"/>
              <a:gd name="connsiteX8" fmla="*/ 5130800 w 5130800"/>
              <a:gd name="connsiteY8" fmla="*/ 0 h 7223760"/>
              <a:gd name="connsiteX9" fmla="*/ 5130800 w 5130800"/>
              <a:gd name="connsiteY9" fmla="*/ 801181 h 7223760"/>
              <a:gd name="connsiteX10" fmla="*/ 5130800 w 5130800"/>
              <a:gd name="connsiteY10" fmla="*/ 1313411 h 7223760"/>
              <a:gd name="connsiteX11" fmla="*/ 5130800 w 5130800"/>
              <a:gd name="connsiteY11" fmla="*/ 1970116 h 7223760"/>
              <a:gd name="connsiteX12" fmla="*/ 5130800 w 5130800"/>
              <a:gd name="connsiteY12" fmla="*/ 2410109 h 7223760"/>
              <a:gd name="connsiteX13" fmla="*/ 5130800 w 5130800"/>
              <a:gd name="connsiteY13" fmla="*/ 3211290 h 7223760"/>
              <a:gd name="connsiteX14" fmla="*/ 5130800 w 5130800"/>
              <a:gd name="connsiteY14" fmla="*/ 3867995 h 7223760"/>
              <a:gd name="connsiteX15" fmla="*/ 5130800 w 5130800"/>
              <a:gd name="connsiteY15" fmla="*/ 4669176 h 7223760"/>
              <a:gd name="connsiteX16" fmla="*/ 5130800 w 5130800"/>
              <a:gd name="connsiteY16" fmla="*/ 5253644 h 7223760"/>
              <a:gd name="connsiteX17" fmla="*/ 5130800 w 5130800"/>
              <a:gd name="connsiteY17" fmla="*/ 5765874 h 7223760"/>
              <a:gd name="connsiteX18" fmla="*/ 5130800 w 5130800"/>
              <a:gd name="connsiteY18" fmla="*/ 6422579 h 7223760"/>
              <a:gd name="connsiteX19" fmla="*/ 5130800 w 5130800"/>
              <a:gd name="connsiteY19" fmla="*/ 7223760 h 7223760"/>
              <a:gd name="connsiteX20" fmla="*/ 4386834 w 5130800"/>
              <a:gd name="connsiteY20" fmla="*/ 7223760 h 7223760"/>
              <a:gd name="connsiteX21" fmla="*/ 3745484 w 5130800"/>
              <a:gd name="connsiteY21" fmla="*/ 7223760 h 7223760"/>
              <a:gd name="connsiteX22" fmla="*/ 3155442 w 5130800"/>
              <a:gd name="connsiteY22" fmla="*/ 7223760 h 7223760"/>
              <a:gd name="connsiteX23" fmla="*/ 2565400 w 5130800"/>
              <a:gd name="connsiteY23" fmla="*/ 7223760 h 7223760"/>
              <a:gd name="connsiteX24" fmla="*/ 1975358 w 5130800"/>
              <a:gd name="connsiteY24" fmla="*/ 7223760 h 7223760"/>
              <a:gd name="connsiteX25" fmla="*/ 1385316 w 5130800"/>
              <a:gd name="connsiteY25" fmla="*/ 7223760 h 7223760"/>
              <a:gd name="connsiteX26" fmla="*/ 692658 w 5130800"/>
              <a:gd name="connsiteY26" fmla="*/ 7223760 h 7223760"/>
              <a:gd name="connsiteX27" fmla="*/ 0 w 5130800"/>
              <a:gd name="connsiteY27" fmla="*/ 7223760 h 7223760"/>
              <a:gd name="connsiteX28" fmla="*/ 0 w 5130800"/>
              <a:gd name="connsiteY28" fmla="*/ 6783767 h 7223760"/>
              <a:gd name="connsiteX29" fmla="*/ 0 w 5130800"/>
              <a:gd name="connsiteY29" fmla="*/ 6199299 h 7223760"/>
              <a:gd name="connsiteX30" fmla="*/ 0 w 5130800"/>
              <a:gd name="connsiteY30" fmla="*/ 5470356 h 7223760"/>
              <a:gd name="connsiteX31" fmla="*/ 0 w 5130800"/>
              <a:gd name="connsiteY31" fmla="*/ 4669176 h 7223760"/>
              <a:gd name="connsiteX32" fmla="*/ 0 w 5130800"/>
              <a:gd name="connsiteY32" fmla="*/ 4229183 h 7223760"/>
              <a:gd name="connsiteX33" fmla="*/ 0 w 5130800"/>
              <a:gd name="connsiteY33" fmla="*/ 3789190 h 7223760"/>
              <a:gd name="connsiteX34" fmla="*/ 0 w 5130800"/>
              <a:gd name="connsiteY34" fmla="*/ 2988010 h 7223760"/>
              <a:gd name="connsiteX35" fmla="*/ 0 w 5130800"/>
              <a:gd name="connsiteY35" fmla="*/ 2548017 h 7223760"/>
              <a:gd name="connsiteX36" fmla="*/ 0 w 5130800"/>
              <a:gd name="connsiteY36" fmla="*/ 1891312 h 7223760"/>
              <a:gd name="connsiteX37" fmla="*/ 0 w 5130800"/>
              <a:gd name="connsiteY37" fmla="*/ 1379081 h 7223760"/>
              <a:gd name="connsiteX38" fmla="*/ 0 w 5130800"/>
              <a:gd name="connsiteY38" fmla="*/ 866851 h 7223760"/>
              <a:gd name="connsiteX39" fmla="*/ 0 w 5130800"/>
              <a:gd name="connsiteY39" fmla="*/ 0 h 722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130800" h="7223760" fill="none" extrusionOk="0">
                <a:moveTo>
                  <a:pt x="0" y="0"/>
                </a:moveTo>
                <a:cubicBezTo>
                  <a:pt x="122261" y="7694"/>
                  <a:pt x="317344" y="18073"/>
                  <a:pt x="487426" y="0"/>
                </a:cubicBezTo>
                <a:cubicBezTo>
                  <a:pt x="657508" y="-18073"/>
                  <a:pt x="954405" y="16171"/>
                  <a:pt x="1180084" y="0"/>
                </a:cubicBezTo>
                <a:cubicBezTo>
                  <a:pt x="1405763" y="-16171"/>
                  <a:pt x="1501258" y="-3243"/>
                  <a:pt x="1667510" y="0"/>
                </a:cubicBezTo>
                <a:cubicBezTo>
                  <a:pt x="1833762" y="3243"/>
                  <a:pt x="2006650" y="-15189"/>
                  <a:pt x="2154936" y="0"/>
                </a:cubicBezTo>
                <a:cubicBezTo>
                  <a:pt x="2303222" y="15189"/>
                  <a:pt x="2601020" y="4341"/>
                  <a:pt x="2898902" y="0"/>
                </a:cubicBezTo>
                <a:cubicBezTo>
                  <a:pt x="3196784" y="-4341"/>
                  <a:pt x="3372100" y="-20362"/>
                  <a:pt x="3540252" y="0"/>
                </a:cubicBezTo>
                <a:cubicBezTo>
                  <a:pt x="3708404" y="20362"/>
                  <a:pt x="3888640" y="19663"/>
                  <a:pt x="4027678" y="0"/>
                </a:cubicBezTo>
                <a:cubicBezTo>
                  <a:pt x="4166716" y="-19663"/>
                  <a:pt x="4857228" y="19881"/>
                  <a:pt x="5130800" y="0"/>
                </a:cubicBezTo>
                <a:cubicBezTo>
                  <a:pt x="5153808" y="254582"/>
                  <a:pt x="5164268" y="510717"/>
                  <a:pt x="5130800" y="801181"/>
                </a:cubicBezTo>
                <a:cubicBezTo>
                  <a:pt x="5097332" y="1091645"/>
                  <a:pt x="5116521" y="1135816"/>
                  <a:pt x="5130800" y="1313411"/>
                </a:cubicBezTo>
                <a:cubicBezTo>
                  <a:pt x="5145080" y="1491006"/>
                  <a:pt x="5146435" y="1662793"/>
                  <a:pt x="5130800" y="1970116"/>
                </a:cubicBezTo>
                <a:cubicBezTo>
                  <a:pt x="5115165" y="2277439"/>
                  <a:pt x="5127886" y="2200738"/>
                  <a:pt x="5130800" y="2410109"/>
                </a:cubicBezTo>
                <a:cubicBezTo>
                  <a:pt x="5133714" y="2619480"/>
                  <a:pt x="5169284" y="2891873"/>
                  <a:pt x="5130800" y="3211290"/>
                </a:cubicBezTo>
                <a:cubicBezTo>
                  <a:pt x="5092316" y="3530707"/>
                  <a:pt x="5104150" y="3645297"/>
                  <a:pt x="5130800" y="3867995"/>
                </a:cubicBezTo>
                <a:cubicBezTo>
                  <a:pt x="5157450" y="4090693"/>
                  <a:pt x="5110613" y="4375579"/>
                  <a:pt x="5130800" y="4669176"/>
                </a:cubicBezTo>
                <a:cubicBezTo>
                  <a:pt x="5150987" y="4962773"/>
                  <a:pt x="5151280" y="5100814"/>
                  <a:pt x="5130800" y="5253644"/>
                </a:cubicBezTo>
                <a:cubicBezTo>
                  <a:pt x="5110320" y="5406474"/>
                  <a:pt x="5126711" y="5569441"/>
                  <a:pt x="5130800" y="5765874"/>
                </a:cubicBezTo>
                <a:cubicBezTo>
                  <a:pt x="5134890" y="5962307"/>
                  <a:pt x="5154272" y="6194706"/>
                  <a:pt x="5130800" y="6422579"/>
                </a:cubicBezTo>
                <a:cubicBezTo>
                  <a:pt x="5107328" y="6650452"/>
                  <a:pt x="5125102" y="6974740"/>
                  <a:pt x="5130800" y="7223760"/>
                </a:cubicBezTo>
                <a:cubicBezTo>
                  <a:pt x="4861749" y="7232036"/>
                  <a:pt x="4545787" y="7258296"/>
                  <a:pt x="4386834" y="7223760"/>
                </a:cubicBezTo>
                <a:cubicBezTo>
                  <a:pt x="4227881" y="7189224"/>
                  <a:pt x="4005234" y="7227566"/>
                  <a:pt x="3745484" y="7223760"/>
                </a:cubicBezTo>
                <a:cubicBezTo>
                  <a:pt x="3485734" y="7219955"/>
                  <a:pt x="3437007" y="7218378"/>
                  <a:pt x="3155442" y="7223760"/>
                </a:cubicBezTo>
                <a:cubicBezTo>
                  <a:pt x="2873877" y="7229142"/>
                  <a:pt x="2706101" y="7225744"/>
                  <a:pt x="2565400" y="7223760"/>
                </a:cubicBezTo>
                <a:cubicBezTo>
                  <a:pt x="2424699" y="7221776"/>
                  <a:pt x="2158152" y="7250394"/>
                  <a:pt x="1975358" y="7223760"/>
                </a:cubicBezTo>
                <a:cubicBezTo>
                  <a:pt x="1792564" y="7197126"/>
                  <a:pt x="1605807" y="7228709"/>
                  <a:pt x="1385316" y="7223760"/>
                </a:cubicBezTo>
                <a:cubicBezTo>
                  <a:pt x="1164825" y="7218811"/>
                  <a:pt x="1002703" y="7209692"/>
                  <a:pt x="692658" y="7223760"/>
                </a:cubicBezTo>
                <a:cubicBezTo>
                  <a:pt x="382613" y="7237828"/>
                  <a:pt x="225374" y="7239522"/>
                  <a:pt x="0" y="7223760"/>
                </a:cubicBezTo>
                <a:cubicBezTo>
                  <a:pt x="-18806" y="7074311"/>
                  <a:pt x="-13423" y="6920962"/>
                  <a:pt x="0" y="6783767"/>
                </a:cubicBezTo>
                <a:cubicBezTo>
                  <a:pt x="13423" y="6646572"/>
                  <a:pt x="23317" y="6359615"/>
                  <a:pt x="0" y="6199299"/>
                </a:cubicBezTo>
                <a:cubicBezTo>
                  <a:pt x="-23317" y="6038983"/>
                  <a:pt x="3730" y="5785072"/>
                  <a:pt x="0" y="5470356"/>
                </a:cubicBezTo>
                <a:cubicBezTo>
                  <a:pt x="-3730" y="5155640"/>
                  <a:pt x="23297" y="5039800"/>
                  <a:pt x="0" y="4669176"/>
                </a:cubicBezTo>
                <a:cubicBezTo>
                  <a:pt x="-23297" y="4298552"/>
                  <a:pt x="-20820" y="4449055"/>
                  <a:pt x="0" y="4229183"/>
                </a:cubicBezTo>
                <a:cubicBezTo>
                  <a:pt x="20820" y="4009311"/>
                  <a:pt x="-20077" y="3965991"/>
                  <a:pt x="0" y="3789190"/>
                </a:cubicBezTo>
                <a:cubicBezTo>
                  <a:pt x="20077" y="3612389"/>
                  <a:pt x="36416" y="3148866"/>
                  <a:pt x="0" y="2988010"/>
                </a:cubicBezTo>
                <a:cubicBezTo>
                  <a:pt x="-36416" y="2827154"/>
                  <a:pt x="4226" y="2716259"/>
                  <a:pt x="0" y="2548017"/>
                </a:cubicBezTo>
                <a:cubicBezTo>
                  <a:pt x="-4226" y="2379775"/>
                  <a:pt x="25642" y="2206465"/>
                  <a:pt x="0" y="1891312"/>
                </a:cubicBezTo>
                <a:cubicBezTo>
                  <a:pt x="-25642" y="1576159"/>
                  <a:pt x="17830" y="1551219"/>
                  <a:pt x="0" y="1379081"/>
                </a:cubicBezTo>
                <a:cubicBezTo>
                  <a:pt x="-17830" y="1206943"/>
                  <a:pt x="-17784" y="1121945"/>
                  <a:pt x="0" y="866851"/>
                </a:cubicBezTo>
                <a:cubicBezTo>
                  <a:pt x="17784" y="611757"/>
                  <a:pt x="10476" y="265334"/>
                  <a:pt x="0" y="0"/>
                </a:cubicBezTo>
                <a:close/>
              </a:path>
              <a:path w="5130800" h="7223760" stroke="0" extrusionOk="0">
                <a:moveTo>
                  <a:pt x="0" y="0"/>
                </a:moveTo>
                <a:cubicBezTo>
                  <a:pt x="274801" y="17420"/>
                  <a:pt x="382702" y="-27827"/>
                  <a:pt x="590042" y="0"/>
                </a:cubicBezTo>
                <a:cubicBezTo>
                  <a:pt x="797382" y="27827"/>
                  <a:pt x="895095" y="6866"/>
                  <a:pt x="1077468" y="0"/>
                </a:cubicBezTo>
                <a:cubicBezTo>
                  <a:pt x="1259841" y="-6866"/>
                  <a:pt x="1522345" y="-16825"/>
                  <a:pt x="1821434" y="0"/>
                </a:cubicBezTo>
                <a:cubicBezTo>
                  <a:pt x="2120523" y="16825"/>
                  <a:pt x="2219160" y="-19449"/>
                  <a:pt x="2411476" y="0"/>
                </a:cubicBezTo>
                <a:cubicBezTo>
                  <a:pt x="2603792" y="19449"/>
                  <a:pt x="2715545" y="13848"/>
                  <a:pt x="3001518" y="0"/>
                </a:cubicBezTo>
                <a:cubicBezTo>
                  <a:pt x="3287491" y="-13848"/>
                  <a:pt x="3401262" y="11783"/>
                  <a:pt x="3745484" y="0"/>
                </a:cubicBezTo>
                <a:cubicBezTo>
                  <a:pt x="4089706" y="-11783"/>
                  <a:pt x="4035952" y="25092"/>
                  <a:pt x="4284218" y="0"/>
                </a:cubicBezTo>
                <a:cubicBezTo>
                  <a:pt x="4532484" y="-25092"/>
                  <a:pt x="4715382" y="-13706"/>
                  <a:pt x="5130800" y="0"/>
                </a:cubicBezTo>
                <a:cubicBezTo>
                  <a:pt x="5146242" y="241224"/>
                  <a:pt x="5157554" y="611441"/>
                  <a:pt x="5130800" y="801181"/>
                </a:cubicBezTo>
                <a:cubicBezTo>
                  <a:pt x="5104046" y="990921"/>
                  <a:pt x="5109829" y="1179043"/>
                  <a:pt x="5130800" y="1313411"/>
                </a:cubicBezTo>
                <a:cubicBezTo>
                  <a:pt x="5151772" y="1447779"/>
                  <a:pt x="5103744" y="1828864"/>
                  <a:pt x="5130800" y="1970116"/>
                </a:cubicBezTo>
                <a:cubicBezTo>
                  <a:pt x="5157856" y="2111368"/>
                  <a:pt x="5159409" y="2448097"/>
                  <a:pt x="5130800" y="2699059"/>
                </a:cubicBezTo>
                <a:cubicBezTo>
                  <a:pt x="5102191" y="2950021"/>
                  <a:pt x="5144626" y="3050800"/>
                  <a:pt x="5130800" y="3139052"/>
                </a:cubicBezTo>
                <a:cubicBezTo>
                  <a:pt x="5116974" y="3227304"/>
                  <a:pt x="5114559" y="3588014"/>
                  <a:pt x="5130800" y="3795758"/>
                </a:cubicBezTo>
                <a:cubicBezTo>
                  <a:pt x="5147041" y="4003502"/>
                  <a:pt x="5121626" y="4297457"/>
                  <a:pt x="5130800" y="4452463"/>
                </a:cubicBezTo>
                <a:cubicBezTo>
                  <a:pt x="5139974" y="4607470"/>
                  <a:pt x="5134628" y="4866024"/>
                  <a:pt x="5130800" y="5109168"/>
                </a:cubicBezTo>
                <a:cubicBezTo>
                  <a:pt x="5126972" y="5352312"/>
                  <a:pt x="5128100" y="5549500"/>
                  <a:pt x="5130800" y="5838111"/>
                </a:cubicBezTo>
                <a:cubicBezTo>
                  <a:pt x="5133500" y="6126722"/>
                  <a:pt x="5100103" y="6375832"/>
                  <a:pt x="5130800" y="6567055"/>
                </a:cubicBezTo>
                <a:cubicBezTo>
                  <a:pt x="5161497" y="6758278"/>
                  <a:pt x="5149789" y="6964715"/>
                  <a:pt x="5130800" y="7223760"/>
                </a:cubicBezTo>
                <a:cubicBezTo>
                  <a:pt x="4948741" y="7235891"/>
                  <a:pt x="4838760" y="7213276"/>
                  <a:pt x="4643374" y="7223760"/>
                </a:cubicBezTo>
                <a:cubicBezTo>
                  <a:pt x="4447988" y="7234244"/>
                  <a:pt x="4050833" y="7252961"/>
                  <a:pt x="3899408" y="7223760"/>
                </a:cubicBezTo>
                <a:cubicBezTo>
                  <a:pt x="3747983" y="7194559"/>
                  <a:pt x="3504805" y="7246201"/>
                  <a:pt x="3258058" y="7223760"/>
                </a:cubicBezTo>
                <a:cubicBezTo>
                  <a:pt x="3011311" y="7201320"/>
                  <a:pt x="2831089" y="7246157"/>
                  <a:pt x="2719324" y="7223760"/>
                </a:cubicBezTo>
                <a:cubicBezTo>
                  <a:pt x="2607559" y="7201363"/>
                  <a:pt x="2234155" y="7212419"/>
                  <a:pt x="2077974" y="7223760"/>
                </a:cubicBezTo>
                <a:cubicBezTo>
                  <a:pt x="1921793" y="7235102"/>
                  <a:pt x="1780960" y="7231903"/>
                  <a:pt x="1590548" y="7223760"/>
                </a:cubicBezTo>
                <a:cubicBezTo>
                  <a:pt x="1400136" y="7215617"/>
                  <a:pt x="1237687" y="7229315"/>
                  <a:pt x="1103122" y="7223760"/>
                </a:cubicBezTo>
                <a:cubicBezTo>
                  <a:pt x="968557" y="7218205"/>
                  <a:pt x="328053" y="7174054"/>
                  <a:pt x="0" y="7223760"/>
                </a:cubicBezTo>
                <a:cubicBezTo>
                  <a:pt x="-80" y="7009610"/>
                  <a:pt x="5174" y="6946331"/>
                  <a:pt x="0" y="6711530"/>
                </a:cubicBezTo>
                <a:cubicBezTo>
                  <a:pt x="-5174" y="6476729"/>
                  <a:pt x="18311" y="6180360"/>
                  <a:pt x="0" y="5910349"/>
                </a:cubicBezTo>
                <a:cubicBezTo>
                  <a:pt x="-18311" y="5640338"/>
                  <a:pt x="-6362" y="5514424"/>
                  <a:pt x="0" y="5325881"/>
                </a:cubicBezTo>
                <a:cubicBezTo>
                  <a:pt x="6362" y="5137338"/>
                  <a:pt x="-16063" y="4982593"/>
                  <a:pt x="0" y="4885889"/>
                </a:cubicBezTo>
                <a:cubicBezTo>
                  <a:pt x="16063" y="4789185"/>
                  <a:pt x="-29097" y="4350638"/>
                  <a:pt x="0" y="4156946"/>
                </a:cubicBezTo>
                <a:cubicBezTo>
                  <a:pt x="29097" y="3963254"/>
                  <a:pt x="4927" y="3867647"/>
                  <a:pt x="0" y="3644715"/>
                </a:cubicBezTo>
                <a:cubicBezTo>
                  <a:pt x="-4927" y="3421783"/>
                  <a:pt x="-13272" y="3069854"/>
                  <a:pt x="0" y="2915772"/>
                </a:cubicBezTo>
                <a:cubicBezTo>
                  <a:pt x="13272" y="2761690"/>
                  <a:pt x="-21058" y="2335553"/>
                  <a:pt x="0" y="2114592"/>
                </a:cubicBezTo>
                <a:cubicBezTo>
                  <a:pt x="21058" y="1893631"/>
                  <a:pt x="9343" y="1770048"/>
                  <a:pt x="0" y="1530124"/>
                </a:cubicBezTo>
                <a:cubicBezTo>
                  <a:pt x="-9343" y="1290200"/>
                  <a:pt x="-38230" y="991699"/>
                  <a:pt x="0" y="728943"/>
                </a:cubicBezTo>
                <a:cubicBezTo>
                  <a:pt x="38230" y="466187"/>
                  <a:pt x="-11518" y="18093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2F0AA-7189-4A24-B29F-60F56C0450E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50240" y="1122524"/>
            <a:ext cx="8757920" cy="1272070"/>
          </a:xfrm>
          <a:noFill/>
          <a:ln>
            <a:noFill/>
          </a:ln>
        </p:spPr>
        <p:txBody>
          <a:bodyPr bIns="0" anchor="b" anchorCtr="0">
            <a:normAutofit/>
          </a:bodyPr>
          <a:lstStyle>
            <a:lvl1pPr algn="ctr">
              <a:defRPr sz="8000" cap="all" baseline="0">
                <a:solidFill>
                  <a:schemeClr val="bg2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51A4CA49-70DC-5A28-30E3-890EB812DB36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650240" y="217690"/>
            <a:ext cx="8757920" cy="7788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baseline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E3D03AF-DA6A-902E-B143-D870C58DC658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50240" y="2313314"/>
            <a:ext cx="8757920" cy="1161406"/>
          </a:xfrm>
        </p:spPr>
        <p:txBody>
          <a:bodyPr tIns="0">
            <a:noAutofit/>
          </a:bodyPr>
          <a:lstStyle>
            <a:lvl1pPr marL="0" indent="0" algn="ctr">
              <a:spcBef>
                <a:spcPts val="0"/>
              </a:spcBef>
              <a:buNone/>
              <a:defRPr sz="8000" b="1" cap="all" baseline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98F22B0-D15B-250D-9A19-56554CBAB22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50240" y="3990135"/>
            <a:ext cx="8757920" cy="541225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all" baseline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able Placeholder 18">
            <a:extLst>
              <a:ext uri="{FF2B5EF4-FFF2-40B4-BE49-F238E27FC236}">
                <a16:creationId xmlns:a16="http://schemas.microsoft.com/office/drawing/2014/main" id="{2D21EEE1-6E83-68BD-F9E1-B2D4CDF1303C}"/>
              </a:ext>
            </a:extLst>
          </p:cNvPr>
          <p:cNvSpPr>
            <a:spLocks noGrp="1"/>
          </p:cNvSpPr>
          <p:nvPr userDrawn="1">
            <p:ph type="tbl" sz="quarter" idx="32"/>
          </p:nvPr>
        </p:nvSpPr>
        <p:spPr>
          <a:xfrm>
            <a:off x="1239520" y="5324474"/>
            <a:ext cx="7406640" cy="7315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E778588C-E0D7-3858-1394-FEA20D9DB38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70000" y="13142847"/>
            <a:ext cx="7518400" cy="778837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none" baseline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5ED799F7-4436-FD7A-443F-6249006D9F71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270000" y="14000480"/>
            <a:ext cx="7518400" cy="77883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3D942-2295-874A-657F-FBDD83F5E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269341" y="3815243"/>
            <a:ext cx="7364993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F32-9AE0-1D8D-AE80-FDF4E2FF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269341" y="4606182"/>
            <a:ext cx="7364993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>
            <a:extLst>
              <a:ext uri="{FF2B5EF4-FFF2-40B4-BE49-F238E27FC236}">
                <a16:creationId xmlns:a16="http://schemas.microsoft.com/office/drawing/2014/main" id="{08C822A1-F5D9-21B4-745F-69B05FCB8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579" y="757735"/>
            <a:ext cx="8349242" cy="37609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7680287-4A62-B5AC-D64E-D318B6325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785125"/>
            <a:ext cx="10058400" cy="19122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41A5-8959-4AB7-81DF-78D54BD4466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0" y="1657489"/>
            <a:ext cx="10058400" cy="1854036"/>
          </a:xfrm>
          <a:custGeom>
            <a:avLst/>
            <a:gdLst>
              <a:gd name="connsiteX0" fmla="*/ 0 w 10058400"/>
              <a:gd name="connsiteY0" fmla="*/ 0 h 1854036"/>
              <a:gd name="connsiteX1" fmla="*/ 491087 w 10058400"/>
              <a:gd name="connsiteY1" fmla="*/ 0 h 1854036"/>
              <a:gd name="connsiteX2" fmla="*/ 781005 w 10058400"/>
              <a:gd name="connsiteY2" fmla="*/ 0 h 1854036"/>
              <a:gd name="connsiteX3" fmla="*/ 1573844 w 10058400"/>
              <a:gd name="connsiteY3" fmla="*/ 0 h 1854036"/>
              <a:gd name="connsiteX4" fmla="*/ 2064930 w 10058400"/>
              <a:gd name="connsiteY4" fmla="*/ 0 h 1854036"/>
              <a:gd name="connsiteX5" fmla="*/ 2556017 w 10058400"/>
              <a:gd name="connsiteY5" fmla="*/ 0 h 1854036"/>
              <a:gd name="connsiteX6" fmla="*/ 3348856 w 10058400"/>
              <a:gd name="connsiteY6" fmla="*/ 0 h 1854036"/>
              <a:gd name="connsiteX7" fmla="*/ 3739358 w 10058400"/>
              <a:gd name="connsiteY7" fmla="*/ 0 h 1854036"/>
              <a:gd name="connsiteX8" fmla="*/ 4532197 w 10058400"/>
              <a:gd name="connsiteY8" fmla="*/ 0 h 1854036"/>
              <a:gd name="connsiteX9" fmla="*/ 5325035 w 10058400"/>
              <a:gd name="connsiteY9" fmla="*/ 0 h 1854036"/>
              <a:gd name="connsiteX10" fmla="*/ 5916706 w 10058400"/>
              <a:gd name="connsiteY10" fmla="*/ 0 h 1854036"/>
              <a:gd name="connsiteX11" fmla="*/ 6709544 w 10058400"/>
              <a:gd name="connsiteY11" fmla="*/ 0 h 1854036"/>
              <a:gd name="connsiteX12" fmla="*/ 7200631 w 10058400"/>
              <a:gd name="connsiteY12" fmla="*/ 0 h 1854036"/>
              <a:gd name="connsiteX13" fmla="*/ 7691718 w 10058400"/>
              <a:gd name="connsiteY13" fmla="*/ 0 h 1854036"/>
              <a:gd name="connsiteX14" fmla="*/ 8383972 w 10058400"/>
              <a:gd name="connsiteY14" fmla="*/ 0 h 1854036"/>
              <a:gd name="connsiteX15" fmla="*/ 8875059 w 10058400"/>
              <a:gd name="connsiteY15" fmla="*/ 0 h 1854036"/>
              <a:gd name="connsiteX16" fmla="*/ 10058400 w 10058400"/>
              <a:gd name="connsiteY16" fmla="*/ 0 h 1854036"/>
              <a:gd name="connsiteX17" fmla="*/ 10058400 w 10058400"/>
              <a:gd name="connsiteY17" fmla="*/ 500590 h 1854036"/>
              <a:gd name="connsiteX18" fmla="*/ 10058400 w 10058400"/>
              <a:gd name="connsiteY18" fmla="*/ 982639 h 1854036"/>
              <a:gd name="connsiteX19" fmla="*/ 10058400 w 10058400"/>
              <a:gd name="connsiteY19" fmla="*/ 1854036 h 1854036"/>
              <a:gd name="connsiteX20" fmla="*/ 9768481 w 10058400"/>
              <a:gd name="connsiteY20" fmla="*/ 1854036 h 1854036"/>
              <a:gd name="connsiteX21" fmla="*/ 8975643 w 10058400"/>
              <a:gd name="connsiteY21" fmla="*/ 1854036 h 1854036"/>
              <a:gd name="connsiteX22" fmla="*/ 8383972 w 10058400"/>
              <a:gd name="connsiteY22" fmla="*/ 1854036 h 1854036"/>
              <a:gd name="connsiteX23" fmla="*/ 7993470 w 10058400"/>
              <a:gd name="connsiteY23" fmla="*/ 1854036 h 1854036"/>
              <a:gd name="connsiteX24" fmla="*/ 7401799 w 10058400"/>
              <a:gd name="connsiteY24" fmla="*/ 1854036 h 1854036"/>
              <a:gd name="connsiteX25" fmla="*/ 7111880 w 10058400"/>
              <a:gd name="connsiteY25" fmla="*/ 1854036 h 1854036"/>
              <a:gd name="connsiteX26" fmla="*/ 6821962 w 10058400"/>
              <a:gd name="connsiteY26" fmla="*/ 1854036 h 1854036"/>
              <a:gd name="connsiteX27" fmla="*/ 6230291 w 10058400"/>
              <a:gd name="connsiteY27" fmla="*/ 1854036 h 1854036"/>
              <a:gd name="connsiteX28" fmla="*/ 5839789 w 10058400"/>
              <a:gd name="connsiteY28" fmla="*/ 1854036 h 1854036"/>
              <a:gd name="connsiteX29" fmla="*/ 5147534 w 10058400"/>
              <a:gd name="connsiteY29" fmla="*/ 1854036 h 1854036"/>
              <a:gd name="connsiteX30" fmla="*/ 4757032 w 10058400"/>
              <a:gd name="connsiteY30" fmla="*/ 1854036 h 1854036"/>
              <a:gd name="connsiteX31" fmla="*/ 4064777 w 10058400"/>
              <a:gd name="connsiteY31" fmla="*/ 1854036 h 1854036"/>
              <a:gd name="connsiteX32" fmla="*/ 3774858 w 10058400"/>
              <a:gd name="connsiteY32" fmla="*/ 1854036 h 1854036"/>
              <a:gd name="connsiteX33" fmla="*/ 3082604 w 10058400"/>
              <a:gd name="connsiteY33" fmla="*/ 1854036 h 1854036"/>
              <a:gd name="connsiteX34" fmla="*/ 2692101 w 10058400"/>
              <a:gd name="connsiteY34" fmla="*/ 1854036 h 1854036"/>
              <a:gd name="connsiteX35" fmla="*/ 2402183 w 10058400"/>
              <a:gd name="connsiteY35" fmla="*/ 1854036 h 1854036"/>
              <a:gd name="connsiteX36" fmla="*/ 2011680 w 10058400"/>
              <a:gd name="connsiteY36" fmla="*/ 1854036 h 1854036"/>
              <a:gd name="connsiteX37" fmla="*/ 1319425 w 10058400"/>
              <a:gd name="connsiteY37" fmla="*/ 1854036 h 1854036"/>
              <a:gd name="connsiteX38" fmla="*/ 928923 w 10058400"/>
              <a:gd name="connsiteY38" fmla="*/ 1854036 h 1854036"/>
              <a:gd name="connsiteX39" fmla="*/ 639004 w 10058400"/>
              <a:gd name="connsiteY39" fmla="*/ 1854036 h 1854036"/>
              <a:gd name="connsiteX40" fmla="*/ 0 w 10058400"/>
              <a:gd name="connsiteY40" fmla="*/ 1854036 h 1854036"/>
              <a:gd name="connsiteX41" fmla="*/ 0 w 10058400"/>
              <a:gd name="connsiteY41" fmla="*/ 1409067 h 1854036"/>
              <a:gd name="connsiteX42" fmla="*/ 0 w 10058400"/>
              <a:gd name="connsiteY42" fmla="*/ 1001179 h 1854036"/>
              <a:gd name="connsiteX43" fmla="*/ 0 w 10058400"/>
              <a:gd name="connsiteY43" fmla="*/ 537670 h 1854036"/>
              <a:gd name="connsiteX44" fmla="*/ 0 w 10058400"/>
              <a:gd name="connsiteY44" fmla="*/ 0 h 185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058400" h="1854036" extrusionOk="0">
                <a:moveTo>
                  <a:pt x="0" y="0"/>
                </a:moveTo>
                <a:cubicBezTo>
                  <a:pt x="133653" y="-49135"/>
                  <a:pt x="350689" y="35375"/>
                  <a:pt x="491087" y="0"/>
                </a:cubicBezTo>
                <a:cubicBezTo>
                  <a:pt x="631485" y="-35375"/>
                  <a:pt x="681093" y="8194"/>
                  <a:pt x="781005" y="0"/>
                </a:cubicBezTo>
                <a:cubicBezTo>
                  <a:pt x="880917" y="-8194"/>
                  <a:pt x="1310700" y="55537"/>
                  <a:pt x="1573844" y="0"/>
                </a:cubicBezTo>
                <a:cubicBezTo>
                  <a:pt x="1836988" y="-55537"/>
                  <a:pt x="1950049" y="23425"/>
                  <a:pt x="2064930" y="0"/>
                </a:cubicBezTo>
                <a:cubicBezTo>
                  <a:pt x="2179811" y="-23425"/>
                  <a:pt x="2416536" y="56176"/>
                  <a:pt x="2556017" y="0"/>
                </a:cubicBezTo>
                <a:cubicBezTo>
                  <a:pt x="2695498" y="-56176"/>
                  <a:pt x="3120793" y="76467"/>
                  <a:pt x="3348856" y="0"/>
                </a:cubicBezTo>
                <a:cubicBezTo>
                  <a:pt x="3576919" y="-76467"/>
                  <a:pt x="3625014" y="22495"/>
                  <a:pt x="3739358" y="0"/>
                </a:cubicBezTo>
                <a:cubicBezTo>
                  <a:pt x="3853702" y="-22495"/>
                  <a:pt x="4258573" y="78225"/>
                  <a:pt x="4532197" y="0"/>
                </a:cubicBezTo>
                <a:cubicBezTo>
                  <a:pt x="4805821" y="-78225"/>
                  <a:pt x="5150389" y="66947"/>
                  <a:pt x="5325035" y="0"/>
                </a:cubicBezTo>
                <a:cubicBezTo>
                  <a:pt x="5499681" y="-66947"/>
                  <a:pt x="5779192" y="470"/>
                  <a:pt x="5916706" y="0"/>
                </a:cubicBezTo>
                <a:cubicBezTo>
                  <a:pt x="6054220" y="-470"/>
                  <a:pt x="6350713" y="29607"/>
                  <a:pt x="6709544" y="0"/>
                </a:cubicBezTo>
                <a:cubicBezTo>
                  <a:pt x="7068375" y="-29607"/>
                  <a:pt x="7051017" y="11295"/>
                  <a:pt x="7200631" y="0"/>
                </a:cubicBezTo>
                <a:cubicBezTo>
                  <a:pt x="7350245" y="-11295"/>
                  <a:pt x="7489754" y="19216"/>
                  <a:pt x="7691718" y="0"/>
                </a:cubicBezTo>
                <a:cubicBezTo>
                  <a:pt x="7893682" y="-19216"/>
                  <a:pt x="8098305" y="15471"/>
                  <a:pt x="8383972" y="0"/>
                </a:cubicBezTo>
                <a:cubicBezTo>
                  <a:pt x="8669639" y="-15471"/>
                  <a:pt x="8680992" y="57443"/>
                  <a:pt x="8875059" y="0"/>
                </a:cubicBezTo>
                <a:cubicBezTo>
                  <a:pt x="9069126" y="-57443"/>
                  <a:pt x="9499734" y="5906"/>
                  <a:pt x="10058400" y="0"/>
                </a:cubicBezTo>
                <a:cubicBezTo>
                  <a:pt x="10105042" y="116315"/>
                  <a:pt x="10020576" y="288490"/>
                  <a:pt x="10058400" y="500590"/>
                </a:cubicBezTo>
                <a:cubicBezTo>
                  <a:pt x="10096224" y="712690"/>
                  <a:pt x="10038035" y="758868"/>
                  <a:pt x="10058400" y="982639"/>
                </a:cubicBezTo>
                <a:cubicBezTo>
                  <a:pt x="10078765" y="1206410"/>
                  <a:pt x="9992965" y="1443570"/>
                  <a:pt x="10058400" y="1854036"/>
                </a:cubicBezTo>
                <a:cubicBezTo>
                  <a:pt x="9960772" y="1880734"/>
                  <a:pt x="9865295" y="1826280"/>
                  <a:pt x="9768481" y="1854036"/>
                </a:cubicBezTo>
                <a:cubicBezTo>
                  <a:pt x="9671667" y="1881792"/>
                  <a:pt x="9286160" y="1807480"/>
                  <a:pt x="8975643" y="1854036"/>
                </a:cubicBezTo>
                <a:cubicBezTo>
                  <a:pt x="8665126" y="1900592"/>
                  <a:pt x="8646488" y="1847805"/>
                  <a:pt x="8383972" y="1854036"/>
                </a:cubicBezTo>
                <a:cubicBezTo>
                  <a:pt x="8121456" y="1860267"/>
                  <a:pt x="8145701" y="1809286"/>
                  <a:pt x="7993470" y="1854036"/>
                </a:cubicBezTo>
                <a:cubicBezTo>
                  <a:pt x="7841239" y="1898786"/>
                  <a:pt x="7655387" y="1838330"/>
                  <a:pt x="7401799" y="1854036"/>
                </a:cubicBezTo>
                <a:cubicBezTo>
                  <a:pt x="7148211" y="1869742"/>
                  <a:pt x="7175629" y="1848798"/>
                  <a:pt x="7111880" y="1854036"/>
                </a:cubicBezTo>
                <a:cubicBezTo>
                  <a:pt x="7048131" y="1859274"/>
                  <a:pt x="6945876" y="1827915"/>
                  <a:pt x="6821962" y="1854036"/>
                </a:cubicBezTo>
                <a:cubicBezTo>
                  <a:pt x="6698048" y="1880157"/>
                  <a:pt x="6374321" y="1834346"/>
                  <a:pt x="6230291" y="1854036"/>
                </a:cubicBezTo>
                <a:cubicBezTo>
                  <a:pt x="6086261" y="1873726"/>
                  <a:pt x="5948074" y="1822322"/>
                  <a:pt x="5839789" y="1854036"/>
                </a:cubicBezTo>
                <a:cubicBezTo>
                  <a:pt x="5731504" y="1885750"/>
                  <a:pt x="5459530" y="1782461"/>
                  <a:pt x="5147534" y="1854036"/>
                </a:cubicBezTo>
                <a:cubicBezTo>
                  <a:pt x="4835538" y="1925611"/>
                  <a:pt x="4944851" y="1816857"/>
                  <a:pt x="4757032" y="1854036"/>
                </a:cubicBezTo>
                <a:cubicBezTo>
                  <a:pt x="4569213" y="1891215"/>
                  <a:pt x="4277664" y="1840875"/>
                  <a:pt x="4064777" y="1854036"/>
                </a:cubicBezTo>
                <a:cubicBezTo>
                  <a:pt x="3851890" y="1867197"/>
                  <a:pt x="3859114" y="1821489"/>
                  <a:pt x="3774858" y="1854036"/>
                </a:cubicBezTo>
                <a:cubicBezTo>
                  <a:pt x="3690602" y="1886583"/>
                  <a:pt x="3308436" y="1788753"/>
                  <a:pt x="3082604" y="1854036"/>
                </a:cubicBezTo>
                <a:cubicBezTo>
                  <a:pt x="2856772" y="1919319"/>
                  <a:pt x="2777697" y="1822741"/>
                  <a:pt x="2692101" y="1854036"/>
                </a:cubicBezTo>
                <a:cubicBezTo>
                  <a:pt x="2606505" y="1885331"/>
                  <a:pt x="2468310" y="1851816"/>
                  <a:pt x="2402183" y="1854036"/>
                </a:cubicBezTo>
                <a:cubicBezTo>
                  <a:pt x="2336056" y="1856256"/>
                  <a:pt x="2122805" y="1824372"/>
                  <a:pt x="2011680" y="1854036"/>
                </a:cubicBezTo>
                <a:cubicBezTo>
                  <a:pt x="1900555" y="1883700"/>
                  <a:pt x="1583067" y="1774932"/>
                  <a:pt x="1319425" y="1854036"/>
                </a:cubicBezTo>
                <a:cubicBezTo>
                  <a:pt x="1055784" y="1933140"/>
                  <a:pt x="1116859" y="1824159"/>
                  <a:pt x="928923" y="1854036"/>
                </a:cubicBezTo>
                <a:cubicBezTo>
                  <a:pt x="740987" y="1883913"/>
                  <a:pt x="748020" y="1840641"/>
                  <a:pt x="639004" y="1854036"/>
                </a:cubicBezTo>
                <a:cubicBezTo>
                  <a:pt x="529988" y="1867431"/>
                  <a:pt x="211534" y="1790869"/>
                  <a:pt x="0" y="1854036"/>
                </a:cubicBezTo>
                <a:cubicBezTo>
                  <a:pt x="-39323" y="1652470"/>
                  <a:pt x="34360" y="1572778"/>
                  <a:pt x="0" y="1409067"/>
                </a:cubicBezTo>
                <a:cubicBezTo>
                  <a:pt x="-34360" y="1245356"/>
                  <a:pt x="15131" y="1197422"/>
                  <a:pt x="0" y="1001179"/>
                </a:cubicBezTo>
                <a:cubicBezTo>
                  <a:pt x="-15131" y="804936"/>
                  <a:pt x="2987" y="654316"/>
                  <a:pt x="0" y="537670"/>
                </a:cubicBezTo>
                <a:cubicBezTo>
                  <a:pt x="-2987" y="421024"/>
                  <a:pt x="24773" y="110576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11500" cap="all" spc="-50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7A2D5B02-14BB-44CA-033E-A160911247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8604" y="4051095"/>
            <a:ext cx="8521254" cy="975430"/>
          </a:xfrm>
        </p:spPr>
        <p:txBody>
          <a:bodyPr>
            <a:normAutofit/>
          </a:bodyPr>
          <a:lstStyle>
            <a:lvl1pPr marL="0" indent="0" algn="ctr">
              <a:buNone/>
              <a:defRPr sz="3600" b="1" cap="all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EFF807C3-3EB9-236B-D254-7398ED1212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32" y="5376687"/>
            <a:ext cx="5032596" cy="924202"/>
          </a:xfrm>
          <a:custGeom>
            <a:avLst/>
            <a:gdLst>
              <a:gd name="connsiteX0" fmla="*/ 0 w 5032596"/>
              <a:gd name="connsiteY0" fmla="*/ 0 h 924202"/>
              <a:gd name="connsiteX1" fmla="*/ 528423 w 5032596"/>
              <a:gd name="connsiteY1" fmla="*/ 0 h 924202"/>
              <a:gd name="connsiteX2" fmla="*/ 1107171 w 5032596"/>
              <a:gd name="connsiteY2" fmla="*/ 0 h 924202"/>
              <a:gd name="connsiteX3" fmla="*/ 1635594 w 5032596"/>
              <a:gd name="connsiteY3" fmla="*/ 0 h 924202"/>
              <a:gd name="connsiteX4" fmla="*/ 2314994 w 5032596"/>
              <a:gd name="connsiteY4" fmla="*/ 0 h 924202"/>
              <a:gd name="connsiteX5" fmla="*/ 2944069 w 5032596"/>
              <a:gd name="connsiteY5" fmla="*/ 0 h 924202"/>
              <a:gd name="connsiteX6" fmla="*/ 3573143 w 5032596"/>
              <a:gd name="connsiteY6" fmla="*/ 0 h 924202"/>
              <a:gd name="connsiteX7" fmla="*/ 4302870 w 5032596"/>
              <a:gd name="connsiteY7" fmla="*/ 0 h 924202"/>
              <a:gd name="connsiteX8" fmla="*/ 5032596 w 5032596"/>
              <a:gd name="connsiteY8" fmla="*/ 0 h 924202"/>
              <a:gd name="connsiteX9" fmla="*/ 5032596 w 5032596"/>
              <a:gd name="connsiteY9" fmla="*/ 434375 h 924202"/>
              <a:gd name="connsiteX10" fmla="*/ 5032596 w 5032596"/>
              <a:gd name="connsiteY10" fmla="*/ 924202 h 924202"/>
              <a:gd name="connsiteX11" fmla="*/ 4554499 w 5032596"/>
              <a:gd name="connsiteY11" fmla="*/ 924202 h 924202"/>
              <a:gd name="connsiteX12" fmla="*/ 4026077 w 5032596"/>
              <a:gd name="connsiteY12" fmla="*/ 924202 h 924202"/>
              <a:gd name="connsiteX13" fmla="*/ 3346676 w 5032596"/>
              <a:gd name="connsiteY13" fmla="*/ 924202 h 924202"/>
              <a:gd name="connsiteX14" fmla="*/ 2616950 w 5032596"/>
              <a:gd name="connsiteY14" fmla="*/ 924202 h 924202"/>
              <a:gd name="connsiteX15" fmla="*/ 2038201 w 5032596"/>
              <a:gd name="connsiteY15" fmla="*/ 924202 h 924202"/>
              <a:gd name="connsiteX16" fmla="*/ 1308475 w 5032596"/>
              <a:gd name="connsiteY16" fmla="*/ 924202 h 924202"/>
              <a:gd name="connsiteX17" fmla="*/ 780052 w 5032596"/>
              <a:gd name="connsiteY17" fmla="*/ 924202 h 924202"/>
              <a:gd name="connsiteX18" fmla="*/ 0 w 5032596"/>
              <a:gd name="connsiteY18" fmla="*/ 924202 h 924202"/>
              <a:gd name="connsiteX19" fmla="*/ 0 w 5032596"/>
              <a:gd name="connsiteY19" fmla="*/ 489827 h 924202"/>
              <a:gd name="connsiteX20" fmla="*/ 0 w 5032596"/>
              <a:gd name="connsiteY20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2596" h="924202" fill="none" extrusionOk="0">
                <a:moveTo>
                  <a:pt x="0" y="0"/>
                </a:moveTo>
                <a:cubicBezTo>
                  <a:pt x="120172" y="11768"/>
                  <a:pt x="368485" y="-1222"/>
                  <a:pt x="528423" y="0"/>
                </a:cubicBezTo>
                <a:cubicBezTo>
                  <a:pt x="688361" y="1222"/>
                  <a:pt x="952234" y="-18117"/>
                  <a:pt x="1107171" y="0"/>
                </a:cubicBezTo>
                <a:cubicBezTo>
                  <a:pt x="1262108" y="18117"/>
                  <a:pt x="1461764" y="-20222"/>
                  <a:pt x="1635594" y="0"/>
                </a:cubicBezTo>
                <a:cubicBezTo>
                  <a:pt x="1809424" y="20222"/>
                  <a:pt x="2150978" y="17506"/>
                  <a:pt x="2314994" y="0"/>
                </a:cubicBezTo>
                <a:cubicBezTo>
                  <a:pt x="2479010" y="-17506"/>
                  <a:pt x="2724515" y="-6537"/>
                  <a:pt x="2944069" y="0"/>
                </a:cubicBezTo>
                <a:cubicBezTo>
                  <a:pt x="3163623" y="6537"/>
                  <a:pt x="3390693" y="15311"/>
                  <a:pt x="3573143" y="0"/>
                </a:cubicBezTo>
                <a:cubicBezTo>
                  <a:pt x="3755593" y="-15311"/>
                  <a:pt x="3957319" y="26677"/>
                  <a:pt x="4302870" y="0"/>
                </a:cubicBezTo>
                <a:cubicBezTo>
                  <a:pt x="4648421" y="-26677"/>
                  <a:pt x="4756834" y="14489"/>
                  <a:pt x="5032596" y="0"/>
                </a:cubicBezTo>
                <a:cubicBezTo>
                  <a:pt x="5011449" y="156086"/>
                  <a:pt x="5012434" y="331522"/>
                  <a:pt x="5032596" y="434375"/>
                </a:cubicBezTo>
                <a:cubicBezTo>
                  <a:pt x="5052758" y="537229"/>
                  <a:pt x="5026217" y="681916"/>
                  <a:pt x="5032596" y="924202"/>
                </a:cubicBezTo>
                <a:cubicBezTo>
                  <a:pt x="4833687" y="944493"/>
                  <a:pt x="4760567" y="913011"/>
                  <a:pt x="4554499" y="924202"/>
                </a:cubicBezTo>
                <a:cubicBezTo>
                  <a:pt x="4348431" y="935393"/>
                  <a:pt x="4160519" y="907683"/>
                  <a:pt x="4026077" y="924202"/>
                </a:cubicBezTo>
                <a:cubicBezTo>
                  <a:pt x="3891635" y="940721"/>
                  <a:pt x="3675634" y="942302"/>
                  <a:pt x="3346676" y="924202"/>
                </a:cubicBezTo>
                <a:cubicBezTo>
                  <a:pt x="3017718" y="906102"/>
                  <a:pt x="2921754" y="943747"/>
                  <a:pt x="2616950" y="924202"/>
                </a:cubicBezTo>
                <a:cubicBezTo>
                  <a:pt x="2312146" y="904657"/>
                  <a:pt x="2310390" y="952031"/>
                  <a:pt x="2038201" y="924202"/>
                </a:cubicBezTo>
                <a:cubicBezTo>
                  <a:pt x="1766012" y="896373"/>
                  <a:pt x="1607575" y="893591"/>
                  <a:pt x="1308475" y="924202"/>
                </a:cubicBezTo>
                <a:cubicBezTo>
                  <a:pt x="1009375" y="954813"/>
                  <a:pt x="1031320" y="917335"/>
                  <a:pt x="780052" y="924202"/>
                </a:cubicBezTo>
                <a:cubicBezTo>
                  <a:pt x="528784" y="931069"/>
                  <a:pt x="171144" y="903286"/>
                  <a:pt x="0" y="924202"/>
                </a:cubicBezTo>
                <a:cubicBezTo>
                  <a:pt x="-5810" y="780529"/>
                  <a:pt x="-5003" y="667536"/>
                  <a:pt x="0" y="489827"/>
                </a:cubicBezTo>
                <a:cubicBezTo>
                  <a:pt x="5003" y="312119"/>
                  <a:pt x="17571" y="178409"/>
                  <a:pt x="0" y="0"/>
                </a:cubicBezTo>
                <a:close/>
              </a:path>
              <a:path w="5032596" h="924202" stroke="0" extrusionOk="0">
                <a:moveTo>
                  <a:pt x="0" y="0"/>
                </a:moveTo>
                <a:cubicBezTo>
                  <a:pt x="190115" y="20805"/>
                  <a:pt x="443862" y="27052"/>
                  <a:pt x="578749" y="0"/>
                </a:cubicBezTo>
                <a:cubicBezTo>
                  <a:pt x="713636" y="-27052"/>
                  <a:pt x="901923" y="-17582"/>
                  <a:pt x="1056845" y="0"/>
                </a:cubicBezTo>
                <a:cubicBezTo>
                  <a:pt x="1211767" y="17582"/>
                  <a:pt x="1454761" y="15013"/>
                  <a:pt x="1786572" y="0"/>
                </a:cubicBezTo>
                <a:cubicBezTo>
                  <a:pt x="2118383" y="-15013"/>
                  <a:pt x="2224140" y="11912"/>
                  <a:pt x="2365320" y="0"/>
                </a:cubicBezTo>
                <a:cubicBezTo>
                  <a:pt x="2506500" y="-11912"/>
                  <a:pt x="2765847" y="-19365"/>
                  <a:pt x="2944069" y="0"/>
                </a:cubicBezTo>
                <a:cubicBezTo>
                  <a:pt x="3122291" y="19365"/>
                  <a:pt x="3440008" y="3938"/>
                  <a:pt x="3673795" y="0"/>
                </a:cubicBezTo>
                <a:cubicBezTo>
                  <a:pt x="3907582" y="-3938"/>
                  <a:pt x="3938170" y="16233"/>
                  <a:pt x="4202218" y="0"/>
                </a:cubicBezTo>
                <a:cubicBezTo>
                  <a:pt x="4466266" y="-16233"/>
                  <a:pt x="4818447" y="35778"/>
                  <a:pt x="5032596" y="0"/>
                </a:cubicBezTo>
                <a:cubicBezTo>
                  <a:pt x="5028576" y="175276"/>
                  <a:pt x="5023568" y="355833"/>
                  <a:pt x="5032596" y="480585"/>
                </a:cubicBezTo>
                <a:cubicBezTo>
                  <a:pt x="5041624" y="605338"/>
                  <a:pt x="5051957" y="825027"/>
                  <a:pt x="5032596" y="924202"/>
                </a:cubicBezTo>
                <a:cubicBezTo>
                  <a:pt x="4779996" y="926231"/>
                  <a:pt x="4564580" y="931091"/>
                  <a:pt x="4403522" y="924202"/>
                </a:cubicBezTo>
                <a:cubicBezTo>
                  <a:pt x="4242464" y="917313"/>
                  <a:pt x="3990844" y="905159"/>
                  <a:pt x="3824773" y="924202"/>
                </a:cubicBezTo>
                <a:cubicBezTo>
                  <a:pt x="3658702" y="943245"/>
                  <a:pt x="3412119" y="936427"/>
                  <a:pt x="3095047" y="924202"/>
                </a:cubicBezTo>
                <a:cubicBezTo>
                  <a:pt x="2777975" y="911977"/>
                  <a:pt x="2534012" y="944669"/>
                  <a:pt x="2365320" y="924202"/>
                </a:cubicBezTo>
                <a:cubicBezTo>
                  <a:pt x="2196628" y="903735"/>
                  <a:pt x="2008623" y="931137"/>
                  <a:pt x="1836898" y="924202"/>
                </a:cubicBezTo>
                <a:cubicBezTo>
                  <a:pt x="1665173" y="917267"/>
                  <a:pt x="1353229" y="944530"/>
                  <a:pt x="1207823" y="924202"/>
                </a:cubicBezTo>
                <a:cubicBezTo>
                  <a:pt x="1062417" y="903874"/>
                  <a:pt x="467607" y="970405"/>
                  <a:pt x="0" y="924202"/>
                </a:cubicBezTo>
                <a:cubicBezTo>
                  <a:pt x="-21148" y="723305"/>
                  <a:pt x="-9062" y="628466"/>
                  <a:pt x="0" y="462101"/>
                </a:cubicBezTo>
                <a:cubicBezTo>
                  <a:pt x="9062" y="295736"/>
                  <a:pt x="-22022" y="217097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0C0656A-7097-4490-EAA5-3EFEC3EF8D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9452" y="5376687"/>
            <a:ext cx="3180406" cy="924202"/>
          </a:xfrm>
          <a:custGeom>
            <a:avLst/>
            <a:gdLst>
              <a:gd name="connsiteX0" fmla="*/ 0 w 3180406"/>
              <a:gd name="connsiteY0" fmla="*/ 0 h 924202"/>
              <a:gd name="connsiteX1" fmla="*/ 699689 w 3180406"/>
              <a:gd name="connsiteY1" fmla="*/ 0 h 924202"/>
              <a:gd name="connsiteX2" fmla="*/ 1367575 w 3180406"/>
              <a:gd name="connsiteY2" fmla="*/ 0 h 924202"/>
              <a:gd name="connsiteX3" fmla="*/ 2035460 w 3180406"/>
              <a:gd name="connsiteY3" fmla="*/ 0 h 924202"/>
              <a:gd name="connsiteX4" fmla="*/ 2576129 w 3180406"/>
              <a:gd name="connsiteY4" fmla="*/ 0 h 924202"/>
              <a:gd name="connsiteX5" fmla="*/ 3180406 w 3180406"/>
              <a:gd name="connsiteY5" fmla="*/ 0 h 924202"/>
              <a:gd name="connsiteX6" fmla="*/ 3180406 w 3180406"/>
              <a:gd name="connsiteY6" fmla="*/ 471343 h 924202"/>
              <a:gd name="connsiteX7" fmla="*/ 3180406 w 3180406"/>
              <a:gd name="connsiteY7" fmla="*/ 924202 h 924202"/>
              <a:gd name="connsiteX8" fmla="*/ 2544325 w 3180406"/>
              <a:gd name="connsiteY8" fmla="*/ 924202 h 924202"/>
              <a:gd name="connsiteX9" fmla="*/ 2003656 w 3180406"/>
              <a:gd name="connsiteY9" fmla="*/ 924202 h 924202"/>
              <a:gd name="connsiteX10" fmla="*/ 1462987 w 3180406"/>
              <a:gd name="connsiteY10" fmla="*/ 924202 h 924202"/>
              <a:gd name="connsiteX11" fmla="*/ 795102 w 3180406"/>
              <a:gd name="connsiteY11" fmla="*/ 924202 h 924202"/>
              <a:gd name="connsiteX12" fmla="*/ 0 w 3180406"/>
              <a:gd name="connsiteY12" fmla="*/ 924202 h 924202"/>
              <a:gd name="connsiteX13" fmla="*/ 0 w 3180406"/>
              <a:gd name="connsiteY13" fmla="*/ 443617 h 924202"/>
              <a:gd name="connsiteX14" fmla="*/ 0 w 3180406"/>
              <a:gd name="connsiteY14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0406" h="924202" fill="none" extrusionOk="0">
                <a:moveTo>
                  <a:pt x="0" y="0"/>
                </a:moveTo>
                <a:cubicBezTo>
                  <a:pt x="153472" y="-28017"/>
                  <a:pt x="357366" y="26419"/>
                  <a:pt x="699689" y="0"/>
                </a:cubicBezTo>
                <a:cubicBezTo>
                  <a:pt x="1042012" y="-26419"/>
                  <a:pt x="1225111" y="-9588"/>
                  <a:pt x="1367575" y="0"/>
                </a:cubicBezTo>
                <a:cubicBezTo>
                  <a:pt x="1510039" y="9588"/>
                  <a:pt x="1820396" y="21539"/>
                  <a:pt x="2035460" y="0"/>
                </a:cubicBezTo>
                <a:cubicBezTo>
                  <a:pt x="2250525" y="-21539"/>
                  <a:pt x="2389897" y="3159"/>
                  <a:pt x="2576129" y="0"/>
                </a:cubicBezTo>
                <a:cubicBezTo>
                  <a:pt x="2762361" y="-3159"/>
                  <a:pt x="2996099" y="-18759"/>
                  <a:pt x="3180406" y="0"/>
                </a:cubicBezTo>
                <a:cubicBezTo>
                  <a:pt x="3157768" y="102450"/>
                  <a:pt x="3171875" y="377050"/>
                  <a:pt x="3180406" y="471343"/>
                </a:cubicBezTo>
                <a:cubicBezTo>
                  <a:pt x="3188937" y="565636"/>
                  <a:pt x="3173268" y="818017"/>
                  <a:pt x="3180406" y="924202"/>
                </a:cubicBezTo>
                <a:cubicBezTo>
                  <a:pt x="2951210" y="931856"/>
                  <a:pt x="2699041" y="954170"/>
                  <a:pt x="2544325" y="924202"/>
                </a:cubicBezTo>
                <a:cubicBezTo>
                  <a:pt x="2389609" y="894234"/>
                  <a:pt x="2249472" y="906259"/>
                  <a:pt x="2003656" y="924202"/>
                </a:cubicBezTo>
                <a:cubicBezTo>
                  <a:pt x="1757840" y="942145"/>
                  <a:pt x="1579174" y="897406"/>
                  <a:pt x="1462987" y="924202"/>
                </a:cubicBezTo>
                <a:cubicBezTo>
                  <a:pt x="1346800" y="950998"/>
                  <a:pt x="950428" y="952739"/>
                  <a:pt x="795102" y="924202"/>
                </a:cubicBezTo>
                <a:cubicBezTo>
                  <a:pt x="639777" y="895665"/>
                  <a:pt x="335767" y="933142"/>
                  <a:pt x="0" y="924202"/>
                </a:cubicBezTo>
                <a:cubicBezTo>
                  <a:pt x="250" y="706608"/>
                  <a:pt x="11415" y="645273"/>
                  <a:pt x="0" y="443617"/>
                </a:cubicBezTo>
                <a:cubicBezTo>
                  <a:pt x="-11415" y="241961"/>
                  <a:pt x="-5521" y="115555"/>
                  <a:pt x="0" y="0"/>
                </a:cubicBezTo>
                <a:close/>
              </a:path>
              <a:path w="3180406" h="924202" stroke="0" extrusionOk="0">
                <a:moveTo>
                  <a:pt x="0" y="0"/>
                </a:moveTo>
                <a:cubicBezTo>
                  <a:pt x="272324" y="-8129"/>
                  <a:pt x="324990" y="-12391"/>
                  <a:pt x="604277" y="0"/>
                </a:cubicBezTo>
                <a:cubicBezTo>
                  <a:pt x="883564" y="12391"/>
                  <a:pt x="1012008" y="-3793"/>
                  <a:pt x="1144946" y="0"/>
                </a:cubicBezTo>
                <a:cubicBezTo>
                  <a:pt x="1277884" y="3793"/>
                  <a:pt x="1563242" y="34409"/>
                  <a:pt x="1844635" y="0"/>
                </a:cubicBezTo>
                <a:cubicBezTo>
                  <a:pt x="2126028" y="-34409"/>
                  <a:pt x="2238611" y="24306"/>
                  <a:pt x="2448913" y="0"/>
                </a:cubicBezTo>
                <a:cubicBezTo>
                  <a:pt x="2659215" y="-24306"/>
                  <a:pt x="2876999" y="-18721"/>
                  <a:pt x="3180406" y="0"/>
                </a:cubicBezTo>
                <a:cubicBezTo>
                  <a:pt x="3180830" y="211236"/>
                  <a:pt x="3160552" y="374408"/>
                  <a:pt x="3180406" y="480585"/>
                </a:cubicBezTo>
                <a:cubicBezTo>
                  <a:pt x="3200260" y="586763"/>
                  <a:pt x="3184754" y="812169"/>
                  <a:pt x="3180406" y="924202"/>
                </a:cubicBezTo>
                <a:cubicBezTo>
                  <a:pt x="2995785" y="953185"/>
                  <a:pt x="2764497" y="922983"/>
                  <a:pt x="2544325" y="924202"/>
                </a:cubicBezTo>
                <a:cubicBezTo>
                  <a:pt x="2324153" y="925421"/>
                  <a:pt x="2153239" y="932299"/>
                  <a:pt x="2003656" y="924202"/>
                </a:cubicBezTo>
                <a:cubicBezTo>
                  <a:pt x="1854073" y="916105"/>
                  <a:pt x="1587720" y="950588"/>
                  <a:pt x="1367575" y="924202"/>
                </a:cubicBezTo>
                <a:cubicBezTo>
                  <a:pt x="1147430" y="897816"/>
                  <a:pt x="876577" y="949290"/>
                  <a:pt x="731493" y="924202"/>
                </a:cubicBezTo>
                <a:cubicBezTo>
                  <a:pt x="586409" y="899114"/>
                  <a:pt x="188786" y="957111"/>
                  <a:pt x="0" y="924202"/>
                </a:cubicBezTo>
                <a:cubicBezTo>
                  <a:pt x="-3416" y="761250"/>
                  <a:pt x="11762" y="598624"/>
                  <a:pt x="0" y="443617"/>
                </a:cubicBezTo>
                <a:cubicBezTo>
                  <a:pt x="-11762" y="288610"/>
                  <a:pt x="-17952" y="186667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32E7FE7-ADC6-24D0-82ED-6F113385D7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132" y="6501917"/>
            <a:ext cx="4212948" cy="924202"/>
          </a:xfrm>
          <a:custGeom>
            <a:avLst/>
            <a:gdLst>
              <a:gd name="connsiteX0" fmla="*/ 0 w 4212948"/>
              <a:gd name="connsiteY0" fmla="*/ 0 h 924202"/>
              <a:gd name="connsiteX1" fmla="*/ 517591 w 4212948"/>
              <a:gd name="connsiteY1" fmla="*/ 0 h 924202"/>
              <a:gd name="connsiteX2" fmla="*/ 1161570 w 4212948"/>
              <a:gd name="connsiteY2" fmla="*/ 0 h 924202"/>
              <a:gd name="connsiteX3" fmla="*/ 1721290 w 4212948"/>
              <a:gd name="connsiteY3" fmla="*/ 0 h 924202"/>
              <a:gd name="connsiteX4" fmla="*/ 2238881 w 4212948"/>
              <a:gd name="connsiteY4" fmla="*/ 0 h 924202"/>
              <a:gd name="connsiteX5" fmla="*/ 2882860 w 4212948"/>
              <a:gd name="connsiteY5" fmla="*/ 0 h 924202"/>
              <a:gd name="connsiteX6" fmla="*/ 3484710 w 4212948"/>
              <a:gd name="connsiteY6" fmla="*/ 0 h 924202"/>
              <a:gd name="connsiteX7" fmla="*/ 4212948 w 4212948"/>
              <a:gd name="connsiteY7" fmla="*/ 0 h 924202"/>
              <a:gd name="connsiteX8" fmla="*/ 4212948 w 4212948"/>
              <a:gd name="connsiteY8" fmla="*/ 480585 h 924202"/>
              <a:gd name="connsiteX9" fmla="*/ 4212948 w 4212948"/>
              <a:gd name="connsiteY9" fmla="*/ 924202 h 924202"/>
              <a:gd name="connsiteX10" fmla="*/ 3695357 w 4212948"/>
              <a:gd name="connsiteY10" fmla="*/ 924202 h 924202"/>
              <a:gd name="connsiteX11" fmla="*/ 3219896 w 4212948"/>
              <a:gd name="connsiteY11" fmla="*/ 924202 h 924202"/>
              <a:gd name="connsiteX12" fmla="*/ 2575917 w 4212948"/>
              <a:gd name="connsiteY12" fmla="*/ 924202 h 924202"/>
              <a:gd name="connsiteX13" fmla="*/ 2058326 w 4212948"/>
              <a:gd name="connsiteY13" fmla="*/ 924202 h 924202"/>
              <a:gd name="connsiteX14" fmla="*/ 1414347 w 4212948"/>
              <a:gd name="connsiteY14" fmla="*/ 924202 h 924202"/>
              <a:gd name="connsiteX15" fmla="*/ 728238 w 4212948"/>
              <a:gd name="connsiteY15" fmla="*/ 924202 h 924202"/>
              <a:gd name="connsiteX16" fmla="*/ 0 w 4212948"/>
              <a:gd name="connsiteY16" fmla="*/ 924202 h 924202"/>
              <a:gd name="connsiteX17" fmla="*/ 0 w 4212948"/>
              <a:gd name="connsiteY17" fmla="*/ 443617 h 924202"/>
              <a:gd name="connsiteX18" fmla="*/ 0 w 4212948"/>
              <a:gd name="connsiteY18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12948" h="924202" fill="none" extrusionOk="0">
                <a:moveTo>
                  <a:pt x="0" y="0"/>
                </a:moveTo>
                <a:cubicBezTo>
                  <a:pt x="232658" y="-5881"/>
                  <a:pt x="402980" y="-6329"/>
                  <a:pt x="517591" y="0"/>
                </a:cubicBezTo>
                <a:cubicBezTo>
                  <a:pt x="632202" y="6329"/>
                  <a:pt x="840880" y="8650"/>
                  <a:pt x="1161570" y="0"/>
                </a:cubicBezTo>
                <a:cubicBezTo>
                  <a:pt x="1482260" y="-8650"/>
                  <a:pt x="1600541" y="6603"/>
                  <a:pt x="1721290" y="0"/>
                </a:cubicBezTo>
                <a:cubicBezTo>
                  <a:pt x="1842039" y="-6603"/>
                  <a:pt x="2058288" y="-7734"/>
                  <a:pt x="2238881" y="0"/>
                </a:cubicBezTo>
                <a:cubicBezTo>
                  <a:pt x="2419474" y="7734"/>
                  <a:pt x="2672030" y="20813"/>
                  <a:pt x="2882860" y="0"/>
                </a:cubicBezTo>
                <a:cubicBezTo>
                  <a:pt x="3093690" y="-20813"/>
                  <a:pt x="3207825" y="1882"/>
                  <a:pt x="3484710" y="0"/>
                </a:cubicBezTo>
                <a:cubicBezTo>
                  <a:pt x="3761595" y="-1882"/>
                  <a:pt x="3948465" y="-27194"/>
                  <a:pt x="4212948" y="0"/>
                </a:cubicBezTo>
                <a:cubicBezTo>
                  <a:pt x="4217217" y="130744"/>
                  <a:pt x="4213888" y="335682"/>
                  <a:pt x="4212948" y="480585"/>
                </a:cubicBezTo>
                <a:cubicBezTo>
                  <a:pt x="4212008" y="625488"/>
                  <a:pt x="4227946" y="721308"/>
                  <a:pt x="4212948" y="924202"/>
                </a:cubicBezTo>
                <a:cubicBezTo>
                  <a:pt x="4062397" y="906693"/>
                  <a:pt x="3883030" y="925294"/>
                  <a:pt x="3695357" y="924202"/>
                </a:cubicBezTo>
                <a:cubicBezTo>
                  <a:pt x="3507684" y="923110"/>
                  <a:pt x="3317851" y="927800"/>
                  <a:pt x="3219896" y="924202"/>
                </a:cubicBezTo>
                <a:cubicBezTo>
                  <a:pt x="3121941" y="920604"/>
                  <a:pt x="2841513" y="944224"/>
                  <a:pt x="2575917" y="924202"/>
                </a:cubicBezTo>
                <a:cubicBezTo>
                  <a:pt x="2310321" y="904180"/>
                  <a:pt x="2240672" y="942655"/>
                  <a:pt x="2058326" y="924202"/>
                </a:cubicBezTo>
                <a:cubicBezTo>
                  <a:pt x="1875980" y="905749"/>
                  <a:pt x="1640040" y="895528"/>
                  <a:pt x="1414347" y="924202"/>
                </a:cubicBezTo>
                <a:cubicBezTo>
                  <a:pt x="1188654" y="952876"/>
                  <a:pt x="1028262" y="901581"/>
                  <a:pt x="728238" y="924202"/>
                </a:cubicBezTo>
                <a:cubicBezTo>
                  <a:pt x="428214" y="946823"/>
                  <a:pt x="340710" y="932935"/>
                  <a:pt x="0" y="924202"/>
                </a:cubicBezTo>
                <a:cubicBezTo>
                  <a:pt x="-22014" y="812129"/>
                  <a:pt x="22237" y="552960"/>
                  <a:pt x="0" y="443617"/>
                </a:cubicBezTo>
                <a:cubicBezTo>
                  <a:pt x="-22237" y="334274"/>
                  <a:pt x="-19406" y="91630"/>
                  <a:pt x="0" y="0"/>
                </a:cubicBezTo>
                <a:close/>
              </a:path>
              <a:path w="4212948" h="924202" stroke="0" extrusionOk="0">
                <a:moveTo>
                  <a:pt x="0" y="0"/>
                </a:moveTo>
                <a:cubicBezTo>
                  <a:pt x="237279" y="4989"/>
                  <a:pt x="409743" y="3609"/>
                  <a:pt x="559720" y="0"/>
                </a:cubicBezTo>
                <a:cubicBezTo>
                  <a:pt x="709697" y="-3609"/>
                  <a:pt x="828370" y="17532"/>
                  <a:pt x="1035182" y="0"/>
                </a:cubicBezTo>
                <a:cubicBezTo>
                  <a:pt x="1241994" y="-17532"/>
                  <a:pt x="1516474" y="-4879"/>
                  <a:pt x="1721290" y="0"/>
                </a:cubicBezTo>
                <a:cubicBezTo>
                  <a:pt x="1926106" y="4879"/>
                  <a:pt x="2161718" y="27147"/>
                  <a:pt x="2281010" y="0"/>
                </a:cubicBezTo>
                <a:cubicBezTo>
                  <a:pt x="2400302" y="-27147"/>
                  <a:pt x="2665372" y="22016"/>
                  <a:pt x="2840731" y="0"/>
                </a:cubicBezTo>
                <a:cubicBezTo>
                  <a:pt x="3016090" y="-22016"/>
                  <a:pt x="3193634" y="-33340"/>
                  <a:pt x="3526839" y="0"/>
                </a:cubicBezTo>
                <a:cubicBezTo>
                  <a:pt x="3860044" y="33340"/>
                  <a:pt x="3870257" y="-18652"/>
                  <a:pt x="4212948" y="0"/>
                </a:cubicBezTo>
                <a:cubicBezTo>
                  <a:pt x="4204084" y="105873"/>
                  <a:pt x="4196753" y="273640"/>
                  <a:pt x="4212948" y="480585"/>
                </a:cubicBezTo>
                <a:cubicBezTo>
                  <a:pt x="4229143" y="687530"/>
                  <a:pt x="4224687" y="706174"/>
                  <a:pt x="4212948" y="924202"/>
                </a:cubicBezTo>
                <a:cubicBezTo>
                  <a:pt x="4013135" y="920580"/>
                  <a:pt x="3870564" y="899991"/>
                  <a:pt x="3695357" y="924202"/>
                </a:cubicBezTo>
                <a:cubicBezTo>
                  <a:pt x="3520150" y="948413"/>
                  <a:pt x="3227818" y="923848"/>
                  <a:pt x="3093508" y="924202"/>
                </a:cubicBezTo>
                <a:cubicBezTo>
                  <a:pt x="2959198" y="924556"/>
                  <a:pt x="2684493" y="907770"/>
                  <a:pt x="2533787" y="924202"/>
                </a:cubicBezTo>
                <a:cubicBezTo>
                  <a:pt x="2383081" y="940634"/>
                  <a:pt x="2134332" y="901330"/>
                  <a:pt x="1847679" y="924202"/>
                </a:cubicBezTo>
                <a:cubicBezTo>
                  <a:pt x="1561026" y="947074"/>
                  <a:pt x="1443918" y="936491"/>
                  <a:pt x="1161570" y="924202"/>
                </a:cubicBezTo>
                <a:cubicBezTo>
                  <a:pt x="879222" y="911913"/>
                  <a:pt x="801608" y="913799"/>
                  <a:pt x="643979" y="924202"/>
                </a:cubicBezTo>
                <a:cubicBezTo>
                  <a:pt x="486350" y="934605"/>
                  <a:pt x="216591" y="944182"/>
                  <a:pt x="0" y="924202"/>
                </a:cubicBezTo>
                <a:cubicBezTo>
                  <a:pt x="11719" y="694757"/>
                  <a:pt x="5690" y="559551"/>
                  <a:pt x="0" y="443617"/>
                </a:cubicBezTo>
                <a:cubicBezTo>
                  <a:pt x="-5690" y="327683"/>
                  <a:pt x="17636" y="213681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5799846-1373-4892-1357-D8424B6516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62880" y="6501917"/>
            <a:ext cx="4016978" cy="924202"/>
          </a:xfrm>
          <a:custGeom>
            <a:avLst/>
            <a:gdLst>
              <a:gd name="connsiteX0" fmla="*/ 0 w 4016978"/>
              <a:gd name="connsiteY0" fmla="*/ 0 h 924202"/>
              <a:gd name="connsiteX1" fmla="*/ 629327 w 4016978"/>
              <a:gd name="connsiteY1" fmla="*/ 0 h 924202"/>
              <a:gd name="connsiteX2" fmla="*/ 1178314 w 4016978"/>
              <a:gd name="connsiteY2" fmla="*/ 0 h 924202"/>
              <a:gd name="connsiteX3" fmla="*/ 1767470 w 4016978"/>
              <a:gd name="connsiteY3" fmla="*/ 0 h 924202"/>
              <a:gd name="connsiteX4" fmla="*/ 2477136 w 4016978"/>
              <a:gd name="connsiteY4" fmla="*/ 0 h 924202"/>
              <a:gd name="connsiteX5" fmla="*/ 3106463 w 4016978"/>
              <a:gd name="connsiteY5" fmla="*/ 0 h 924202"/>
              <a:gd name="connsiteX6" fmla="*/ 4016978 w 4016978"/>
              <a:gd name="connsiteY6" fmla="*/ 0 h 924202"/>
              <a:gd name="connsiteX7" fmla="*/ 4016978 w 4016978"/>
              <a:gd name="connsiteY7" fmla="*/ 471343 h 924202"/>
              <a:gd name="connsiteX8" fmla="*/ 4016978 w 4016978"/>
              <a:gd name="connsiteY8" fmla="*/ 924202 h 924202"/>
              <a:gd name="connsiteX9" fmla="*/ 3347482 w 4016978"/>
              <a:gd name="connsiteY9" fmla="*/ 924202 h 924202"/>
              <a:gd name="connsiteX10" fmla="*/ 2758325 w 4016978"/>
              <a:gd name="connsiteY10" fmla="*/ 924202 h 924202"/>
              <a:gd name="connsiteX11" fmla="*/ 2008489 w 4016978"/>
              <a:gd name="connsiteY11" fmla="*/ 924202 h 924202"/>
              <a:gd name="connsiteX12" fmla="*/ 1379162 w 4016978"/>
              <a:gd name="connsiteY12" fmla="*/ 924202 h 924202"/>
              <a:gd name="connsiteX13" fmla="*/ 830175 w 4016978"/>
              <a:gd name="connsiteY13" fmla="*/ 924202 h 924202"/>
              <a:gd name="connsiteX14" fmla="*/ 0 w 4016978"/>
              <a:gd name="connsiteY14" fmla="*/ 924202 h 924202"/>
              <a:gd name="connsiteX15" fmla="*/ 0 w 4016978"/>
              <a:gd name="connsiteY15" fmla="*/ 480585 h 924202"/>
              <a:gd name="connsiteX16" fmla="*/ 0 w 4016978"/>
              <a:gd name="connsiteY16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16978" h="924202" fill="none" extrusionOk="0">
                <a:moveTo>
                  <a:pt x="0" y="0"/>
                </a:moveTo>
                <a:cubicBezTo>
                  <a:pt x="269686" y="8992"/>
                  <a:pt x="393837" y="-30941"/>
                  <a:pt x="629327" y="0"/>
                </a:cubicBezTo>
                <a:cubicBezTo>
                  <a:pt x="864817" y="30941"/>
                  <a:pt x="995554" y="-13900"/>
                  <a:pt x="1178314" y="0"/>
                </a:cubicBezTo>
                <a:cubicBezTo>
                  <a:pt x="1361074" y="13900"/>
                  <a:pt x="1482122" y="-18799"/>
                  <a:pt x="1767470" y="0"/>
                </a:cubicBezTo>
                <a:cubicBezTo>
                  <a:pt x="2052818" y="18799"/>
                  <a:pt x="2166761" y="-44"/>
                  <a:pt x="2477136" y="0"/>
                </a:cubicBezTo>
                <a:cubicBezTo>
                  <a:pt x="2787511" y="44"/>
                  <a:pt x="2956042" y="-14060"/>
                  <a:pt x="3106463" y="0"/>
                </a:cubicBezTo>
                <a:cubicBezTo>
                  <a:pt x="3256884" y="14060"/>
                  <a:pt x="3650988" y="5723"/>
                  <a:pt x="4016978" y="0"/>
                </a:cubicBezTo>
                <a:cubicBezTo>
                  <a:pt x="4005881" y="209781"/>
                  <a:pt x="4018621" y="371215"/>
                  <a:pt x="4016978" y="471343"/>
                </a:cubicBezTo>
                <a:cubicBezTo>
                  <a:pt x="4015335" y="571471"/>
                  <a:pt x="4010555" y="781755"/>
                  <a:pt x="4016978" y="924202"/>
                </a:cubicBezTo>
                <a:cubicBezTo>
                  <a:pt x="3815298" y="957110"/>
                  <a:pt x="3657844" y="926777"/>
                  <a:pt x="3347482" y="924202"/>
                </a:cubicBezTo>
                <a:cubicBezTo>
                  <a:pt x="3037120" y="921627"/>
                  <a:pt x="2997109" y="933596"/>
                  <a:pt x="2758325" y="924202"/>
                </a:cubicBezTo>
                <a:cubicBezTo>
                  <a:pt x="2519541" y="914808"/>
                  <a:pt x="2237830" y="910498"/>
                  <a:pt x="2008489" y="924202"/>
                </a:cubicBezTo>
                <a:cubicBezTo>
                  <a:pt x="1779148" y="937906"/>
                  <a:pt x="1568944" y="942659"/>
                  <a:pt x="1379162" y="924202"/>
                </a:cubicBezTo>
                <a:cubicBezTo>
                  <a:pt x="1189380" y="905745"/>
                  <a:pt x="1011232" y="932746"/>
                  <a:pt x="830175" y="924202"/>
                </a:cubicBezTo>
                <a:cubicBezTo>
                  <a:pt x="649118" y="915658"/>
                  <a:pt x="413595" y="957595"/>
                  <a:pt x="0" y="924202"/>
                </a:cubicBezTo>
                <a:cubicBezTo>
                  <a:pt x="14159" y="742021"/>
                  <a:pt x="-8839" y="644756"/>
                  <a:pt x="0" y="480585"/>
                </a:cubicBezTo>
                <a:cubicBezTo>
                  <a:pt x="8839" y="316414"/>
                  <a:pt x="-8403" y="129199"/>
                  <a:pt x="0" y="0"/>
                </a:cubicBezTo>
                <a:close/>
              </a:path>
              <a:path w="4016978" h="924202" stroke="0" extrusionOk="0">
                <a:moveTo>
                  <a:pt x="0" y="0"/>
                </a:moveTo>
                <a:cubicBezTo>
                  <a:pt x="290058" y="-17797"/>
                  <a:pt x="463589" y="5945"/>
                  <a:pt x="629327" y="0"/>
                </a:cubicBezTo>
                <a:cubicBezTo>
                  <a:pt x="795065" y="-5945"/>
                  <a:pt x="1043922" y="-25085"/>
                  <a:pt x="1178314" y="0"/>
                </a:cubicBezTo>
                <a:cubicBezTo>
                  <a:pt x="1312706" y="25085"/>
                  <a:pt x="1698626" y="-30017"/>
                  <a:pt x="1928149" y="0"/>
                </a:cubicBezTo>
                <a:cubicBezTo>
                  <a:pt x="2157673" y="30017"/>
                  <a:pt x="2297457" y="22720"/>
                  <a:pt x="2557476" y="0"/>
                </a:cubicBezTo>
                <a:cubicBezTo>
                  <a:pt x="2817495" y="-22720"/>
                  <a:pt x="3035328" y="26597"/>
                  <a:pt x="3186803" y="0"/>
                </a:cubicBezTo>
                <a:cubicBezTo>
                  <a:pt x="3338278" y="-26597"/>
                  <a:pt x="3773803" y="-15438"/>
                  <a:pt x="4016978" y="0"/>
                </a:cubicBezTo>
                <a:cubicBezTo>
                  <a:pt x="4030956" y="149964"/>
                  <a:pt x="4021326" y="331584"/>
                  <a:pt x="4016978" y="443617"/>
                </a:cubicBezTo>
                <a:cubicBezTo>
                  <a:pt x="4012630" y="555650"/>
                  <a:pt x="4000783" y="717257"/>
                  <a:pt x="4016978" y="924202"/>
                </a:cubicBezTo>
                <a:cubicBezTo>
                  <a:pt x="3828255" y="912732"/>
                  <a:pt x="3593556" y="900262"/>
                  <a:pt x="3427821" y="924202"/>
                </a:cubicBezTo>
                <a:cubicBezTo>
                  <a:pt x="3262086" y="948142"/>
                  <a:pt x="3063151" y="945209"/>
                  <a:pt x="2758325" y="924202"/>
                </a:cubicBezTo>
                <a:cubicBezTo>
                  <a:pt x="2453499" y="903195"/>
                  <a:pt x="2327162" y="893429"/>
                  <a:pt x="2088829" y="924202"/>
                </a:cubicBezTo>
                <a:cubicBezTo>
                  <a:pt x="1850496" y="954975"/>
                  <a:pt x="1677265" y="915205"/>
                  <a:pt x="1459502" y="924202"/>
                </a:cubicBezTo>
                <a:cubicBezTo>
                  <a:pt x="1241739" y="933199"/>
                  <a:pt x="863909" y="922446"/>
                  <a:pt x="709666" y="924202"/>
                </a:cubicBezTo>
                <a:cubicBezTo>
                  <a:pt x="555423" y="925958"/>
                  <a:pt x="332747" y="901720"/>
                  <a:pt x="0" y="924202"/>
                </a:cubicBezTo>
                <a:cubicBezTo>
                  <a:pt x="13750" y="800781"/>
                  <a:pt x="21880" y="581284"/>
                  <a:pt x="0" y="480585"/>
                </a:cubicBezTo>
                <a:cubicBezTo>
                  <a:pt x="-21880" y="379886"/>
                  <a:pt x="21350" y="160007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2101188-FD4C-F059-6185-C5510B0D50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5132" y="7704817"/>
            <a:ext cx="5032596" cy="924202"/>
          </a:xfrm>
          <a:custGeom>
            <a:avLst/>
            <a:gdLst>
              <a:gd name="connsiteX0" fmla="*/ 0 w 5032596"/>
              <a:gd name="connsiteY0" fmla="*/ 0 h 924202"/>
              <a:gd name="connsiteX1" fmla="*/ 528423 w 5032596"/>
              <a:gd name="connsiteY1" fmla="*/ 0 h 924202"/>
              <a:gd name="connsiteX2" fmla="*/ 1107171 w 5032596"/>
              <a:gd name="connsiteY2" fmla="*/ 0 h 924202"/>
              <a:gd name="connsiteX3" fmla="*/ 1635594 w 5032596"/>
              <a:gd name="connsiteY3" fmla="*/ 0 h 924202"/>
              <a:gd name="connsiteX4" fmla="*/ 2314994 w 5032596"/>
              <a:gd name="connsiteY4" fmla="*/ 0 h 924202"/>
              <a:gd name="connsiteX5" fmla="*/ 2944069 w 5032596"/>
              <a:gd name="connsiteY5" fmla="*/ 0 h 924202"/>
              <a:gd name="connsiteX6" fmla="*/ 3573143 w 5032596"/>
              <a:gd name="connsiteY6" fmla="*/ 0 h 924202"/>
              <a:gd name="connsiteX7" fmla="*/ 4302870 w 5032596"/>
              <a:gd name="connsiteY7" fmla="*/ 0 h 924202"/>
              <a:gd name="connsiteX8" fmla="*/ 5032596 w 5032596"/>
              <a:gd name="connsiteY8" fmla="*/ 0 h 924202"/>
              <a:gd name="connsiteX9" fmla="*/ 5032596 w 5032596"/>
              <a:gd name="connsiteY9" fmla="*/ 434375 h 924202"/>
              <a:gd name="connsiteX10" fmla="*/ 5032596 w 5032596"/>
              <a:gd name="connsiteY10" fmla="*/ 924202 h 924202"/>
              <a:gd name="connsiteX11" fmla="*/ 4554499 w 5032596"/>
              <a:gd name="connsiteY11" fmla="*/ 924202 h 924202"/>
              <a:gd name="connsiteX12" fmla="*/ 4026077 w 5032596"/>
              <a:gd name="connsiteY12" fmla="*/ 924202 h 924202"/>
              <a:gd name="connsiteX13" fmla="*/ 3346676 w 5032596"/>
              <a:gd name="connsiteY13" fmla="*/ 924202 h 924202"/>
              <a:gd name="connsiteX14" fmla="*/ 2616950 w 5032596"/>
              <a:gd name="connsiteY14" fmla="*/ 924202 h 924202"/>
              <a:gd name="connsiteX15" fmla="*/ 2038201 w 5032596"/>
              <a:gd name="connsiteY15" fmla="*/ 924202 h 924202"/>
              <a:gd name="connsiteX16" fmla="*/ 1308475 w 5032596"/>
              <a:gd name="connsiteY16" fmla="*/ 924202 h 924202"/>
              <a:gd name="connsiteX17" fmla="*/ 780052 w 5032596"/>
              <a:gd name="connsiteY17" fmla="*/ 924202 h 924202"/>
              <a:gd name="connsiteX18" fmla="*/ 0 w 5032596"/>
              <a:gd name="connsiteY18" fmla="*/ 924202 h 924202"/>
              <a:gd name="connsiteX19" fmla="*/ 0 w 5032596"/>
              <a:gd name="connsiteY19" fmla="*/ 489827 h 924202"/>
              <a:gd name="connsiteX20" fmla="*/ 0 w 5032596"/>
              <a:gd name="connsiteY20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2596" h="924202" fill="none" extrusionOk="0">
                <a:moveTo>
                  <a:pt x="0" y="0"/>
                </a:moveTo>
                <a:cubicBezTo>
                  <a:pt x="120172" y="11768"/>
                  <a:pt x="368485" y="-1222"/>
                  <a:pt x="528423" y="0"/>
                </a:cubicBezTo>
                <a:cubicBezTo>
                  <a:pt x="688361" y="1222"/>
                  <a:pt x="952234" y="-18117"/>
                  <a:pt x="1107171" y="0"/>
                </a:cubicBezTo>
                <a:cubicBezTo>
                  <a:pt x="1262108" y="18117"/>
                  <a:pt x="1461764" y="-20222"/>
                  <a:pt x="1635594" y="0"/>
                </a:cubicBezTo>
                <a:cubicBezTo>
                  <a:pt x="1809424" y="20222"/>
                  <a:pt x="2150978" y="17506"/>
                  <a:pt x="2314994" y="0"/>
                </a:cubicBezTo>
                <a:cubicBezTo>
                  <a:pt x="2479010" y="-17506"/>
                  <a:pt x="2724515" y="-6537"/>
                  <a:pt x="2944069" y="0"/>
                </a:cubicBezTo>
                <a:cubicBezTo>
                  <a:pt x="3163623" y="6537"/>
                  <a:pt x="3390693" y="15311"/>
                  <a:pt x="3573143" y="0"/>
                </a:cubicBezTo>
                <a:cubicBezTo>
                  <a:pt x="3755593" y="-15311"/>
                  <a:pt x="3957319" y="26677"/>
                  <a:pt x="4302870" y="0"/>
                </a:cubicBezTo>
                <a:cubicBezTo>
                  <a:pt x="4648421" y="-26677"/>
                  <a:pt x="4756834" y="14489"/>
                  <a:pt x="5032596" y="0"/>
                </a:cubicBezTo>
                <a:cubicBezTo>
                  <a:pt x="5011449" y="156086"/>
                  <a:pt x="5012434" y="331522"/>
                  <a:pt x="5032596" y="434375"/>
                </a:cubicBezTo>
                <a:cubicBezTo>
                  <a:pt x="5052758" y="537229"/>
                  <a:pt x="5026217" y="681916"/>
                  <a:pt x="5032596" y="924202"/>
                </a:cubicBezTo>
                <a:cubicBezTo>
                  <a:pt x="4833687" y="944493"/>
                  <a:pt x="4760567" y="913011"/>
                  <a:pt x="4554499" y="924202"/>
                </a:cubicBezTo>
                <a:cubicBezTo>
                  <a:pt x="4348431" y="935393"/>
                  <a:pt x="4160519" y="907683"/>
                  <a:pt x="4026077" y="924202"/>
                </a:cubicBezTo>
                <a:cubicBezTo>
                  <a:pt x="3891635" y="940721"/>
                  <a:pt x="3675634" y="942302"/>
                  <a:pt x="3346676" y="924202"/>
                </a:cubicBezTo>
                <a:cubicBezTo>
                  <a:pt x="3017718" y="906102"/>
                  <a:pt x="2921754" y="943747"/>
                  <a:pt x="2616950" y="924202"/>
                </a:cubicBezTo>
                <a:cubicBezTo>
                  <a:pt x="2312146" y="904657"/>
                  <a:pt x="2310390" y="952031"/>
                  <a:pt x="2038201" y="924202"/>
                </a:cubicBezTo>
                <a:cubicBezTo>
                  <a:pt x="1766012" y="896373"/>
                  <a:pt x="1607575" y="893591"/>
                  <a:pt x="1308475" y="924202"/>
                </a:cubicBezTo>
                <a:cubicBezTo>
                  <a:pt x="1009375" y="954813"/>
                  <a:pt x="1031320" y="917335"/>
                  <a:pt x="780052" y="924202"/>
                </a:cubicBezTo>
                <a:cubicBezTo>
                  <a:pt x="528784" y="931069"/>
                  <a:pt x="171144" y="903286"/>
                  <a:pt x="0" y="924202"/>
                </a:cubicBezTo>
                <a:cubicBezTo>
                  <a:pt x="-5810" y="780529"/>
                  <a:pt x="-5003" y="667536"/>
                  <a:pt x="0" y="489827"/>
                </a:cubicBezTo>
                <a:cubicBezTo>
                  <a:pt x="5003" y="312119"/>
                  <a:pt x="17571" y="178409"/>
                  <a:pt x="0" y="0"/>
                </a:cubicBezTo>
                <a:close/>
              </a:path>
              <a:path w="5032596" h="924202" stroke="0" extrusionOk="0">
                <a:moveTo>
                  <a:pt x="0" y="0"/>
                </a:moveTo>
                <a:cubicBezTo>
                  <a:pt x="190115" y="20805"/>
                  <a:pt x="443862" y="27052"/>
                  <a:pt x="578749" y="0"/>
                </a:cubicBezTo>
                <a:cubicBezTo>
                  <a:pt x="713636" y="-27052"/>
                  <a:pt x="901923" y="-17582"/>
                  <a:pt x="1056845" y="0"/>
                </a:cubicBezTo>
                <a:cubicBezTo>
                  <a:pt x="1211767" y="17582"/>
                  <a:pt x="1454761" y="15013"/>
                  <a:pt x="1786572" y="0"/>
                </a:cubicBezTo>
                <a:cubicBezTo>
                  <a:pt x="2118383" y="-15013"/>
                  <a:pt x="2224140" y="11912"/>
                  <a:pt x="2365320" y="0"/>
                </a:cubicBezTo>
                <a:cubicBezTo>
                  <a:pt x="2506500" y="-11912"/>
                  <a:pt x="2765847" y="-19365"/>
                  <a:pt x="2944069" y="0"/>
                </a:cubicBezTo>
                <a:cubicBezTo>
                  <a:pt x="3122291" y="19365"/>
                  <a:pt x="3440008" y="3938"/>
                  <a:pt x="3673795" y="0"/>
                </a:cubicBezTo>
                <a:cubicBezTo>
                  <a:pt x="3907582" y="-3938"/>
                  <a:pt x="3938170" y="16233"/>
                  <a:pt x="4202218" y="0"/>
                </a:cubicBezTo>
                <a:cubicBezTo>
                  <a:pt x="4466266" y="-16233"/>
                  <a:pt x="4818447" y="35778"/>
                  <a:pt x="5032596" y="0"/>
                </a:cubicBezTo>
                <a:cubicBezTo>
                  <a:pt x="5028576" y="175276"/>
                  <a:pt x="5023568" y="355833"/>
                  <a:pt x="5032596" y="480585"/>
                </a:cubicBezTo>
                <a:cubicBezTo>
                  <a:pt x="5041624" y="605338"/>
                  <a:pt x="5051957" y="825027"/>
                  <a:pt x="5032596" y="924202"/>
                </a:cubicBezTo>
                <a:cubicBezTo>
                  <a:pt x="4779996" y="926231"/>
                  <a:pt x="4564580" y="931091"/>
                  <a:pt x="4403522" y="924202"/>
                </a:cubicBezTo>
                <a:cubicBezTo>
                  <a:pt x="4242464" y="917313"/>
                  <a:pt x="3990844" y="905159"/>
                  <a:pt x="3824773" y="924202"/>
                </a:cubicBezTo>
                <a:cubicBezTo>
                  <a:pt x="3658702" y="943245"/>
                  <a:pt x="3412119" y="936427"/>
                  <a:pt x="3095047" y="924202"/>
                </a:cubicBezTo>
                <a:cubicBezTo>
                  <a:pt x="2777975" y="911977"/>
                  <a:pt x="2534012" y="944669"/>
                  <a:pt x="2365320" y="924202"/>
                </a:cubicBezTo>
                <a:cubicBezTo>
                  <a:pt x="2196628" y="903735"/>
                  <a:pt x="2008623" y="931137"/>
                  <a:pt x="1836898" y="924202"/>
                </a:cubicBezTo>
                <a:cubicBezTo>
                  <a:pt x="1665173" y="917267"/>
                  <a:pt x="1353229" y="944530"/>
                  <a:pt x="1207823" y="924202"/>
                </a:cubicBezTo>
                <a:cubicBezTo>
                  <a:pt x="1062417" y="903874"/>
                  <a:pt x="467607" y="970405"/>
                  <a:pt x="0" y="924202"/>
                </a:cubicBezTo>
                <a:cubicBezTo>
                  <a:pt x="-21148" y="723305"/>
                  <a:pt x="-9062" y="628466"/>
                  <a:pt x="0" y="462101"/>
                </a:cubicBezTo>
                <a:cubicBezTo>
                  <a:pt x="9062" y="295736"/>
                  <a:pt x="-22022" y="217097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5BFF91AC-4E05-16F9-9D0C-CDF5DF1A70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9452" y="7704817"/>
            <a:ext cx="3180406" cy="924202"/>
          </a:xfrm>
          <a:custGeom>
            <a:avLst/>
            <a:gdLst>
              <a:gd name="connsiteX0" fmla="*/ 0 w 3180406"/>
              <a:gd name="connsiteY0" fmla="*/ 0 h 924202"/>
              <a:gd name="connsiteX1" fmla="*/ 699689 w 3180406"/>
              <a:gd name="connsiteY1" fmla="*/ 0 h 924202"/>
              <a:gd name="connsiteX2" fmla="*/ 1367575 w 3180406"/>
              <a:gd name="connsiteY2" fmla="*/ 0 h 924202"/>
              <a:gd name="connsiteX3" fmla="*/ 2035460 w 3180406"/>
              <a:gd name="connsiteY3" fmla="*/ 0 h 924202"/>
              <a:gd name="connsiteX4" fmla="*/ 2576129 w 3180406"/>
              <a:gd name="connsiteY4" fmla="*/ 0 h 924202"/>
              <a:gd name="connsiteX5" fmla="*/ 3180406 w 3180406"/>
              <a:gd name="connsiteY5" fmla="*/ 0 h 924202"/>
              <a:gd name="connsiteX6" fmla="*/ 3180406 w 3180406"/>
              <a:gd name="connsiteY6" fmla="*/ 471343 h 924202"/>
              <a:gd name="connsiteX7" fmla="*/ 3180406 w 3180406"/>
              <a:gd name="connsiteY7" fmla="*/ 924202 h 924202"/>
              <a:gd name="connsiteX8" fmla="*/ 2544325 w 3180406"/>
              <a:gd name="connsiteY8" fmla="*/ 924202 h 924202"/>
              <a:gd name="connsiteX9" fmla="*/ 2003656 w 3180406"/>
              <a:gd name="connsiteY9" fmla="*/ 924202 h 924202"/>
              <a:gd name="connsiteX10" fmla="*/ 1462987 w 3180406"/>
              <a:gd name="connsiteY10" fmla="*/ 924202 h 924202"/>
              <a:gd name="connsiteX11" fmla="*/ 795102 w 3180406"/>
              <a:gd name="connsiteY11" fmla="*/ 924202 h 924202"/>
              <a:gd name="connsiteX12" fmla="*/ 0 w 3180406"/>
              <a:gd name="connsiteY12" fmla="*/ 924202 h 924202"/>
              <a:gd name="connsiteX13" fmla="*/ 0 w 3180406"/>
              <a:gd name="connsiteY13" fmla="*/ 443617 h 924202"/>
              <a:gd name="connsiteX14" fmla="*/ 0 w 3180406"/>
              <a:gd name="connsiteY14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0406" h="924202" fill="none" extrusionOk="0">
                <a:moveTo>
                  <a:pt x="0" y="0"/>
                </a:moveTo>
                <a:cubicBezTo>
                  <a:pt x="153472" y="-28017"/>
                  <a:pt x="357366" y="26419"/>
                  <a:pt x="699689" y="0"/>
                </a:cubicBezTo>
                <a:cubicBezTo>
                  <a:pt x="1042012" y="-26419"/>
                  <a:pt x="1225111" y="-9588"/>
                  <a:pt x="1367575" y="0"/>
                </a:cubicBezTo>
                <a:cubicBezTo>
                  <a:pt x="1510039" y="9588"/>
                  <a:pt x="1820396" y="21539"/>
                  <a:pt x="2035460" y="0"/>
                </a:cubicBezTo>
                <a:cubicBezTo>
                  <a:pt x="2250525" y="-21539"/>
                  <a:pt x="2389897" y="3159"/>
                  <a:pt x="2576129" y="0"/>
                </a:cubicBezTo>
                <a:cubicBezTo>
                  <a:pt x="2762361" y="-3159"/>
                  <a:pt x="2996099" y="-18759"/>
                  <a:pt x="3180406" y="0"/>
                </a:cubicBezTo>
                <a:cubicBezTo>
                  <a:pt x="3157768" y="102450"/>
                  <a:pt x="3171875" y="377050"/>
                  <a:pt x="3180406" y="471343"/>
                </a:cubicBezTo>
                <a:cubicBezTo>
                  <a:pt x="3188937" y="565636"/>
                  <a:pt x="3173268" y="818017"/>
                  <a:pt x="3180406" y="924202"/>
                </a:cubicBezTo>
                <a:cubicBezTo>
                  <a:pt x="2951210" y="931856"/>
                  <a:pt x="2699041" y="954170"/>
                  <a:pt x="2544325" y="924202"/>
                </a:cubicBezTo>
                <a:cubicBezTo>
                  <a:pt x="2389609" y="894234"/>
                  <a:pt x="2249472" y="906259"/>
                  <a:pt x="2003656" y="924202"/>
                </a:cubicBezTo>
                <a:cubicBezTo>
                  <a:pt x="1757840" y="942145"/>
                  <a:pt x="1579174" y="897406"/>
                  <a:pt x="1462987" y="924202"/>
                </a:cubicBezTo>
                <a:cubicBezTo>
                  <a:pt x="1346800" y="950998"/>
                  <a:pt x="950428" y="952739"/>
                  <a:pt x="795102" y="924202"/>
                </a:cubicBezTo>
                <a:cubicBezTo>
                  <a:pt x="639777" y="895665"/>
                  <a:pt x="335767" y="933142"/>
                  <a:pt x="0" y="924202"/>
                </a:cubicBezTo>
                <a:cubicBezTo>
                  <a:pt x="250" y="706608"/>
                  <a:pt x="11415" y="645273"/>
                  <a:pt x="0" y="443617"/>
                </a:cubicBezTo>
                <a:cubicBezTo>
                  <a:pt x="-11415" y="241961"/>
                  <a:pt x="-5521" y="115555"/>
                  <a:pt x="0" y="0"/>
                </a:cubicBezTo>
                <a:close/>
              </a:path>
              <a:path w="3180406" h="924202" stroke="0" extrusionOk="0">
                <a:moveTo>
                  <a:pt x="0" y="0"/>
                </a:moveTo>
                <a:cubicBezTo>
                  <a:pt x="272324" y="-8129"/>
                  <a:pt x="324990" y="-12391"/>
                  <a:pt x="604277" y="0"/>
                </a:cubicBezTo>
                <a:cubicBezTo>
                  <a:pt x="883564" y="12391"/>
                  <a:pt x="1012008" y="-3793"/>
                  <a:pt x="1144946" y="0"/>
                </a:cubicBezTo>
                <a:cubicBezTo>
                  <a:pt x="1277884" y="3793"/>
                  <a:pt x="1563242" y="34409"/>
                  <a:pt x="1844635" y="0"/>
                </a:cubicBezTo>
                <a:cubicBezTo>
                  <a:pt x="2126028" y="-34409"/>
                  <a:pt x="2238611" y="24306"/>
                  <a:pt x="2448913" y="0"/>
                </a:cubicBezTo>
                <a:cubicBezTo>
                  <a:pt x="2659215" y="-24306"/>
                  <a:pt x="2876999" y="-18721"/>
                  <a:pt x="3180406" y="0"/>
                </a:cubicBezTo>
                <a:cubicBezTo>
                  <a:pt x="3180830" y="211236"/>
                  <a:pt x="3160552" y="374408"/>
                  <a:pt x="3180406" y="480585"/>
                </a:cubicBezTo>
                <a:cubicBezTo>
                  <a:pt x="3200260" y="586763"/>
                  <a:pt x="3184754" y="812169"/>
                  <a:pt x="3180406" y="924202"/>
                </a:cubicBezTo>
                <a:cubicBezTo>
                  <a:pt x="2995785" y="953185"/>
                  <a:pt x="2764497" y="922983"/>
                  <a:pt x="2544325" y="924202"/>
                </a:cubicBezTo>
                <a:cubicBezTo>
                  <a:pt x="2324153" y="925421"/>
                  <a:pt x="2153239" y="932299"/>
                  <a:pt x="2003656" y="924202"/>
                </a:cubicBezTo>
                <a:cubicBezTo>
                  <a:pt x="1854073" y="916105"/>
                  <a:pt x="1587720" y="950588"/>
                  <a:pt x="1367575" y="924202"/>
                </a:cubicBezTo>
                <a:cubicBezTo>
                  <a:pt x="1147430" y="897816"/>
                  <a:pt x="876577" y="949290"/>
                  <a:pt x="731493" y="924202"/>
                </a:cubicBezTo>
                <a:cubicBezTo>
                  <a:pt x="586409" y="899114"/>
                  <a:pt x="188786" y="957111"/>
                  <a:pt x="0" y="924202"/>
                </a:cubicBezTo>
                <a:cubicBezTo>
                  <a:pt x="-3416" y="761250"/>
                  <a:pt x="11762" y="598624"/>
                  <a:pt x="0" y="443617"/>
                </a:cubicBezTo>
                <a:cubicBezTo>
                  <a:pt x="-11762" y="288610"/>
                  <a:pt x="-17952" y="186667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00DA3EC-A86D-50A8-3312-38752E19CA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5132" y="8839271"/>
            <a:ext cx="4212948" cy="924202"/>
          </a:xfrm>
          <a:custGeom>
            <a:avLst/>
            <a:gdLst>
              <a:gd name="connsiteX0" fmla="*/ 0 w 4212948"/>
              <a:gd name="connsiteY0" fmla="*/ 0 h 924202"/>
              <a:gd name="connsiteX1" fmla="*/ 517591 w 4212948"/>
              <a:gd name="connsiteY1" fmla="*/ 0 h 924202"/>
              <a:gd name="connsiteX2" fmla="*/ 1161570 w 4212948"/>
              <a:gd name="connsiteY2" fmla="*/ 0 h 924202"/>
              <a:gd name="connsiteX3" fmla="*/ 1721290 w 4212948"/>
              <a:gd name="connsiteY3" fmla="*/ 0 h 924202"/>
              <a:gd name="connsiteX4" fmla="*/ 2238881 w 4212948"/>
              <a:gd name="connsiteY4" fmla="*/ 0 h 924202"/>
              <a:gd name="connsiteX5" fmla="*/ 2882860 w 4212948"/>
              <a:gd name="connsiteY5" fmla="*/ 0 h 924202"/>
              <a:gd name="connsiteX6" fmla="*/ 3484710 w 4212948"/>
              <a:gd name="connsiteY6" fmla="*/ 0 h 924202"/>
              <a:gd name="connsiteX7" fmla="*/ 4212948 w 4212948"/>
              <a:gd name="connsiteY7" fmla="*/ 0 h 924202"/>
              <a:gd name="connsiteX8" fmla="*/ 4212948 w 4212948"/>
              <a:gd name="connsiteY8" fmla="*/ 480585 h 924202"/>
              <a:gd name="connsiteX9" fmla="*/ 4212948 w 4212948"/>
              <a:gd name="connsiteY9" fmla="*/ 924202 h 924202"/>
              <a:gd name="connsiteX10" fmla="*/ 3695357 w 4212948"/>
              <a:gd name="connsiteY10" fmla="*/ 924202 h 924202"/>
              <a:gd name="connsiteX11" fmla="*/ 3219896 w 4212948"/>
              <a:gd name="connsiteY11" fmla="*/ 924202 h 924202"/>
              <a:gd name="connsiteX12" fmla="*/ 2575917 w 4212948"/>
              <a:gd name="connsiteY12" fmla="*/ 924202 h 924202"/>
              <a:gd name="connsiteX13" fmla="*/ 2058326 w 4212948"/>
              <a:gd name="connsiteY13" fmla="*/ 924202 h 924202"/>
              <a:gd name="connsiteX14" fmla="*/ 1414347 w 4212948"/>
              <a:gd name="connsiteY14" fmla="*/ 924202 h 924202"/>
              <a:gd name="connsiteX15" fmla="*/ 728238 w 4212948"/>
              <a:gd name="connsiteY15" fmla="*/ 924202 h 924202"/>
              <a:gd name="connsiteX16" fmla="*/ 0 w 4212948"/>
              <a:gd name="connsiteY16" fmla="*/ 924202 h 924202"/>
              <a:gd name="connsiteX17" fmla="*/ 0 w 4212948"/>
              <a:gd name="connsiteY17" fmla="*/ 443617 h 924202"/>
              <a:gd name="connsiteX18" fmla="*/ 0 w 4212948"/>
              <a:gd name="connsiteY18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12948" h="924202" fill="none" extrusionOk="0">
                <a:moveTo>
                  <a:pt x="0" y="0"/>
                </a:moveTo>
                <a:cubicBezTo>
                  <a:pt x="232658" y="-5881"/>
                  <a:pt x="402980" y="-6329"/>
                  <a:pt x="517591" y="0"/>
                </a:cubicBezTo>
                <a:cubicBezTo>
                  <a:pt x="632202" y="6329"/>
                  <a:pt x="840880" y="8650"/>
                  <a:pt x="1161570" y="0"/>
                </a:cubicBezTo>
                <a:cubicBezTo>
                  <a:pt x="1482260" y="-8650"/>
                  <a:pt x="1600541" y="6603"/>
                  <a:pt x="1721290" y="0"/>
                </a:cubicBezTo>
                <a:cubicBezTo>
                  <a:pt x="1842039" y="-6603"/>
                  <a:pt x="2058288" y="-7734"/>
                  <a:pt x="2238881" y="0"/>
                </a:cubicBezTo>
                <a:cubicBezTo>
                  <a:pt x="2419474" y="7734"/>
                  <a:pt x="2672030" y="20813"/>
                  <a:pt x="2882860" y="0"/>
                </a:cubicBezTo>
                <a:cubicBezTo>
                  <a:pt x="3093690" y="-20813"/>
                  <a:pt x="3207825" y="1882"/>
                  <a:pt x="3484710" y="0"/>
                </a:cubicBezTo>
                <a:cubicBezTo>
                  <a:pt x="3761595" y="-1882"/>
                  <a:pt x="3948465" y="-27194"/>
                  <a:pt x="4212948" y="0"/>
                </a:cubicBezTo>
                <a:cubicBezTo>
                  <a:pt x="4217217" y="130744"/>
                  <a:pt x="4213888" y="335682"/>
                  <a:pt x="4212948" y="480585"/>
                </a:cubicBezTo>
                <a:cubicBezTo>
                  <a:pt x="4212008" y="625488"/>
                  <a:pt x="4227946" y="721308"/>
                  <a:pt x="4212948" y="924202"/>
                </a:cubicBezTo>
                <a:cubicBezTo>
                  <a:pt x="4062397" y="906693"/>
                  <a:pt x="3883030" y="925294"/>
                  <a:pt x="3695357" y="924202"/>
                </a:cubicBezTo>
                <a:cubicBezTo>
                  <a:pt x="3507684" y="923110"/>
                  <a:pt x="3317851" y="927800"/>
                  <a:pt x="3219896" y="924202"/>
                </a:cubicBezTo>
                <a:cubicBezTo>
                  <a:pt x="3121941" y="920604"/>
                  <a:pt x="2841513" y="944224"/>
                  <a:pt x="2575917" y="924202"/>
                </a:cubicBezTo>
                <a:cubicBezTo>
                  <a:pt x="2310321" y="904180"/>
                  <a:pt x="2240672" y="942655"/>
                  <a:pt x="2058326" y="924202"/>
                </a:cubicBezTo>
                <a:cubicBezTo>
                  <a:pt x="1875980" y="905749"/>
                  <a:pt x="1640040" y="895528"/>
                  <a:pt x="1414347" y="924202"/>
                </a:cubicBezTo>
                <a:cubicBezTo>
                  <a:pt x="1188654" y="952876"/>
                  <a:pt x="1028262" y="901581"/>
                  <a:pt x="728238" y="924202"/>
                </a:cubicBezTo>
                <a:cubicBezTo>
                  <a:pt x="428214" y="946823"/>
                  <a:pt x="340710" y="932935"/>
                  <a:pt x="0" y="924202"/>
                </a:cubicBezTo>
                <a:cubicBezTo>
                  <a:pt x="-22014" y="812129"/>
                  <a:pt x="22237" y="552960"/>
                  <a:pt x="0" y="443617"/>
                </a:cubicBezTo>
                <a:cubicBezTo>
                  <a:pt x="-22237" y="334274"/>
                  <a:pt x="-19406" y="91630"/>
                  <a:pt x="0" y="0"/>
                </a:cubicBezTo>
                <a:close/>
              </a:path>
              <a:path w="4212948" h="924202" stroke="0" extrusionOk="0">
                <a:moveTo>
                  <a:pt x="0" y="0"/>
                </a:moveTo>
                <a:cubicBezTo>
                  <a:pt x="237279" y="4989"/>
                  <a:pt x="409743" y="3609"/>
                  <a:pt x="559720" y="0"/>
                </a:cubicBezTo>
                <a:cubicBezTo>
                  <a:pt x="709697" y="-3609"/>
                  <a:pt x="828370" y="17532"/>
                  <a:pt x="1035182" y="0"/>
                </a:cubicBezTo>
                <a:cubicBezTo>
                  <a:pt x="1241994" y="-17532"/>
                  <a:pt x="1516474" y="-4879"/>
                  <a:pt x="1721290" y="0"/>
                </a:cubicBezTo>
                <a:cubicBezTo>
                  <a:pt x="1926106" y="4879"/>
                  <a:pt x="2161718" y="27147"/>
                  <a:pt x="2281010" y="0"/>
                </a:cubicBezTo>
                <a:cubicBezTo>
                  <a:pt x="2400302" y="-27147"/>
                  <a:pt x="2665372" y="22016"/>
                  <a:pt x="2840731" y="0"/>
                </a:cubicBezTo>
                <a:cubicBezTo>
                  <a:pt x="3016090" y="-22016"/>
                  <a:pt x="3193634" y="-33340"/>
                  <a:pt x="3526839" y="0"/>
                </a:cubicBezTo>
                <a:cubicBezTo>
                  <a:pt x="3860044" y="33340"/>
                  <a:pt x="3870257" y="-18652"/>
                  <a:pt x="4212948" y="0"/>
                </a:cubicBezTo>
                <a:cubicBezTo>
                  <a:pt x="4204084" y="105873"/>
                  <a:pt x="4196753" y="273640"/>
                  <a:pt x="4212948" y="480585"/>
                </a:cubicBezTo>
                <a:cubicBezTo>
                  <a:pt x="4229143" y="687530"/>
                  <a:pt x="4224687" y="706174"/>
                  <a:pt x="4212948" y="924202"/>
                </a:cubicBezTo>
                <a:cubicBezTo>
                  <a:pt x="4013135" y="920580"/>
                  <a:pt x="3870564" y="899991"/>
                  <a:pt x="3695357" y="924202"/>
                </a:cubicBezTo>
                <a:cubicBezTo>
                  <a:pt x="3520150" y="948413"/>
                  <a:pt x="3227818" y="923848"/>
                  <a:pt x="3093508" y="924202"/>
                </a:cubicBezTo>
                <a:cubicBezTo>
                  <a:pt x="2959198" y="924556"/>
                  <a:pt x="2684493" y="907770"/>
                  <a:pt x="2533787" y="924202"/>
                </a:cubicBezTo>
                <a:cubicBezTo>
                  <a:pt x="2383081" y="940634"/>
                  <a:pt x="2134332" y="901330"/>
                  <a:pt x="1847679" y="924202"/>
                </a:cubicBezTo>
                <a:cubicBezTo>
                  <a:pt x="1561026" y="947074"/>
                  <a:pt x="1443918" y="936491"/>
                  <a:pt x="1161570" y="924202"/>
                </a:cubicBezTo>
                <a:cubicBezTo>
                  <a:pt x="879222" y="911913"/>
                  <a:pt x="801608" y="913799"/>
                  <a:pt x="643979" y="924202"/>
                </a:cubicBezTo>
                <a:cubicBezTo>
                  <a:pt x="486350" y="934605"/>
                  <a:pt x="216591" y="944182"/>
                  <a:pt x="0" y="924202"/>
                </a:cubicBezTo>
                <a:cubicBezTo>
                  <a:pt x="11719" y="694757"/>
                  <a:pt x="5690" y="559551"/>
                  <a:pt x="0" y="443617"/>
                </a:cubicBezTo>
                <a:cubicBezTo>
                  <a:pt x="-5690" y="327683"/>
                  <a:pt x="17636" y="213681"/>
                  <a:pt x="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66290B4-6EB4-9FDC-0796-E0E90F398B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62880" y="8839271"/>
            <a:ext cx="4016978" cy="924202"/>
          </a:xfrm>
          <a:custGeom>
            <a:avLst/>
            <a:gdLst>
              <a:gd name="connsiteX0" fmla="*/ 0 w 4016978"/>
              <a:gd name="connsiteY0" fmla="*/ 0 h 924202"/>
              <a:gd name="connsiteX1" fmla="*/ 629327 w 4016978"/>
              <a:gd name="connsiteY1" fmla="*/ 0 h 924202"/>
              <a:gd name="connsiteX2" fmla="*/ 1178314 w 4016978"/>
              <a:gd name="connsiteY2" fmla="*/ 0 h 924202"/>
              <a:gd name="connsiteX3" fmla="*/ 1767470 w 4016978"/>
              <a:gd name="connsiteY3" fmla="*/ 0 h 924202"/>
              <a:gd name="connsiteX4" fmla="*/ 2477136 w 4016978"/>
              <a:gd name="connsiteY4" fmla="*/ 0 h 924202"/>
              <a:gd name="connsiteX5" fmla="*/ 3106463 w 4016978"/>
              <a:gd name="connsiteY5" fmla="*/ 0 h 924202"/>
              <a:gd name="connsiteX6" fmla="*/ 4016978 w 4016978"/>
              <a:gd name="connsiteY6" fmla="*/ 0 h 924202"/>
              <a:gd name="connsiteX7" fmla="*/ 4016978 w 4016978"/>
              <a:gd name="connsiteY7" fmla="*/ 471343 h 924202"/>
              <a:gd name="connsiteX8" fmla="*/ 4016978 w 4016978"/>
              <a:gd name="connsiteY8" fmla="*/ 924202 h 924202"/>
              <a:gd name="connsiteX9" fmla="*/ 3347482 w 4016978"/>
              <a:gd name="connsiteY9" fmla="*/ 924202 h 924202"/>
              <a:gd name="connsiteX10" fmla="*/ 2758325 w 4016978"/>
              <a:gd name="connsiteY10" fmla="*/ 924202 h 924202"/>
              <a:gd name="connsiteX11" fmla="*/ 2008489 w 4016978"/>
              <a:gd name="connsiteY11" fmla="*/ 924202 h 924202"/>
              <a:gd name="connsiteX12" fmla="*/ 1379162 w 4016978"/>
              <a:gd name="connsiteY12" fmla="*/ 924202 h 924202"/>
              <a:gd name="connsiteX13" fmla="*/ 830175 w 4016978"/>
              <a:gd name="connsiteY13" fmla="*/ 924202 h 924202"/>
              <a:gd name="connsiteX14" fmla="*/ 0 w 4016978"/>
              <a:gd name="connsiteY14" fmla="*/ 924202 h 924202"/>
              <a:gd name="connsiteX15" fmla="*/ 0 w 4016978"/>
              <a:gd name="connsiteY15" fmla="*/ 480585 h 924202"/>
              <a:gd name="connsiteX16" fmla="*/ 0 w 4016978"/>
              <a:gd name="connsiteY16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16978" h="924202" fill="none" extrusionOk="0">
                <a:moveTo>
                  <a:pt x="0" y="0"/>
                </a:moveTo>
                <a:cubicBezTo>
                  <a:pt x="269686" y="8992"/>
                  <a:pt x="393837" y="-30941"/>
                  <a:pt x="629327" y="0"/>
                </a:cubicBezTo>
                <a:cubicBezTo>
                  <a:pt x="864817" y="30941"/>
                  <a:pt x="995554" y="-13900"/>
                  <a:pt x="1178314" y="0"/>
                </a:cubicBezTo>
                <a:cubicBezTo>
                  <a:pt x="1361074" y="13900"/>
                  <a:pt x="1482122" y="-18799"/>
                  <a:pt x="1767470" y="0"/>
                </a:cubicBezTo>
                <a:cubicBezTo>
                  <a:pt x="2052818" y="18799"/>
                  <a:pt x="2166761" y="-44"/>
                  <a:pt x="2477136" y="0"/>
                </a:cubicBezTo>
                <a:cubicBezTo>
                  <a:pt x="2787511" y="44"/>
                  <a:pt x="2956042" y="-14060"/>
                  <a:pt x="3106463" y="0"/>
                </a:cubicBezTo>
                <a:cubicBezTo>
                  <a:pt x="3256884" y="14060"/>
                  <a:pt x="3650988" y="5723"/>
                  <a:pt x="4016978" y="0"/>
                </a:cubicBezTo>
                <a:cubicBezTo>
                  <a:pt x="4005881" y="209781"/>
                  <a:pt x="4018621" y="371215"/>
                  <a:pt x="4016978" y="471343"/>
                </a:cubicBezTo>
                <a:cubicBezTo>
                  <a:pt x="4015335" y="571471"/>
                  <a:pt x="4010555" y="781755"/>
                  <a:pt x="4016978" y="924202"/>
                </a:cubicBezTo>
                <a:cubicBezTo>
                  <a:pt x="3815298" y="957110"/>
                  <a:pt x="3657844" y="926777"/>
                  <a:pt x="3347482" y="924202"/>
                </a:cubicBezTo>
                <a:cubicBezTo>
                  <a:pt x="3037120" y="921627"/>
                  <a:pt x="2997109" y="933596"/>
                  <a:pt x="2758325" y="924202"/>
                </a:cubicBezTo>
                <a:cubicBezTo>
                  <a:pt x="2519541" y="914808"/>
                  <a:pt x="2237830" y="910498"/>
                  <a:pt x="2008489" y="924202"/>
                </a:cubicBezTo>
                <a:cubicBezTo>
                  <a:pt x="1779148" y="937906"/>
                  <a:pt x="1568944" y="942659"/>
                  <a:pt x="1379162" y="924202"/>
                </a:cubicBezTo>
                <a:cubicBezTo>
                  <a:pt x="1189380" y="905745"/>
                  <a:pt x="1011232" y="932746"/>
                  <a:pt x="830175" y="924202"/>
                </a:cubicBezTo>
                <a:cubicBezTo>
                  <a:pt x="649118" y="915658"/>
                  <a:pt x="413595" y="957595"/>
                  <a:pt x="0" y="924202"/>
                </a:cubicBezTo>
                <a:cubicBezTo>
                  <a:pt x="14159" y="742021"/>
                  <a:pt x="-8839" y="644756"/>
                  <a:pt x="0" y="480585"/>
                </a:cubicBezTo>
                <a:cubicBezTo>
                  <a:pt x="8839" y="316414"/>
                  <a:pt x="-8403" y="129199"/>
                  <a:pt x="0" y="0"/>
                </a:cubicBezTo>
                <a:close/>
              </a:path>
              <a:path w="4016978" h="924202" stroke="0" extrusionOk="0">
                <a:moveTo>
                  <a:pt x="0" y="0"/>
                </a:moveTo>
                <a:cubicBezTo>
                  <a:pt x="290058" y="-17797"/>
                  <a:pt x="463589" y="5945"/>
                  <a:pt x="629327" y="0"/>
                </a:cubicBezTo>
                <a:cubicBezTo>
                  <a:pt x="795065" y="-5945"/>
                  <a:pt x="1043922" y="-25085"/>
                  <a:pt x="1178314" y="0"/>
                </a:cubicBezTo>
                <a:cubicBezTo>
                  <a:pt x="1312706" y="25085"/>
                  <a:pt x="1698626" y="-30017"/>
                  <a:pt x="1928149" y="0"/>
                </a:cubicBezTo>
                <a:cubicBezTo>
                  <a:pt x="2157673" y="30017"/>
                  <a:pt x="2297457" y="22720"/>
                  <a:pt x="2557476" y="0"/>
                </a:cubicBezTo>
                <a:cubicBezTo>
                  <a:pt x="2817495" y="-22720"/>
                  <a:pt x="3035328" y="26597"/>
                  <a:pt x="3186803" y="0"/>
                </a:cubicBezTo>
                <a:cubicBezTo>
                  <a:pt x="3338278" y="-26597"/>
                  <a:pt x="3773803" y="-15438"/>
                  <a:pt x="4016978" y="0"/>
                </a:cubicBezTo>
                <a:cubicBezTo>
                  <a:pt x="4030956" y="149964"/>
                  <a:pt x="4021326" y="331584"/>
                  <a:pt x="4016978" y="443617"/>
                </a:cubicBezTo>
                <a:cubicBezTo>
                  <a:pt x="4012630" y="555650"/>
                  <a:pt x="4000783" y="717257"/>
                  <a:pt x="4016978" y="924202"/>
                </a:cubicBezTo>
                <a:cubicBezTo>
                  <a:pt x="3828255" y="912732"/>
                  <a:pt x="3593556" y="900262"/>
                  <a:pt x="3427821" y="924202"/>
                </a:cubicBezTo>
                <a:cubicBezTo>
                  <a:pt x="3262086" y="948142"/>
                  <a:pt x="3063151" y="945209"/>
                  <a:pt x="2758325" y="924202"/>
                </a:cubicBezTo>
                <a:cubicBezTo>
                  <a:pt x="2453499" y="903195"/>
                  <a:pt x="2327162" y="893429"/>
                  <a:pt x="2088829" y="924202"/>
                </a:cubicBezTo>
                <a:cubicBezTo>
                  <a:pt x="1850496" y="954975"/>
                  <a:pt x="1677265" y="915205"/>
                  <a:pt x="1459502" y="924202"/>
                </a:cubicBezTo>
                <a:cubicBezTo>
                  <a:pt x="1241739" y="933199"/>
                  <a:pt x="863909" y="922446"/>
                  <a:pt x="709666" y="924202"/>
                </a:cubicBezTo>
                <a:cubicBezTo>
                  <a:pt x="555423" y="925958"/>
                  <a:pt x="332747" y="901720"/>
                  <a:pt x="0" y="924202"/>
                </a:cubicBezTo>
                <a:cubicBezTo>
                  <a:pt x="13750" y="800781"/>
                  <a:pt x="21880" y="581284"/>
                  <a:pt x="0" y="480585"/>
                </a:cubicBezTo>
                <a:cubicBezTo>
                  <a:pt x="-21880" y="379886"/>
                  <a:pt x="21350" y="160007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FDDDB0F0-D16F-F034-9A97-6509B6A6CF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8604" y="10089691"/>
            <a:ext cx="8521254" cy="924202"/>
          </a:xfrm>
          <a:custGeom>
            <a:avLst/>
            <a:gdLst>
              <a:gd name="connsiteX0" fmla="*/ 0 w 8521254"/>
              <a:gd name="connsiteY0" fmla="*/ 0 h 924202"/>
              <a:gd name="connsiteX1" fmla="*/ 740694 w 8521254"/>
              <a:gd name="connsiteY1" fmla="*/ 0 h 924202"/>
              <a:gd name="connsiteX2" fmla="*/ 1310962 w 8521254"/>
              <a:gd name="connsiteY2" fmla="*/ 0 h 924202"/>
              <a:gd name="connsiteX3" fmla="*/ 1966443 w 8521254"/>
              <a:gd name="connsiteY3" fmla="*/ 0 h 924202"/>
              <a:gd name="connsiteX4" fmla="*/ 2792349 w 8521254"/>
              <a:gd name="connsiteY4" fmla="*/ 0 h 924202"/>
              <a:gd name="connsiteX5" fmla="*/ 3277405 w 8521254"/>
              <a:gd name="connsiteY5" fmla="*/ 0 h 924202"/>
              <a:gd name="connsiteX6" fmla="*/ 4018099 w 8521254"/>
              <a:gd name="connsiteY6" fmla="*/ 0 h 924202"/>
              <a:gd name="connsiteX7" fmla="*/ 4503155 w 8521254"/>
              <a:gd name="connsiteY7" fmla="*/ 0 h 924202"/>
              <a:gd name="connsiteX8" fmla="*/ 5158636 w 8521254"/>
              <a:gd name="connsiteY8" fmla="*/ 0 h 924202"/>
              <a:gd name="connsiteX9" fmla="*/ 5899330 w 8521254"/>
              <a:gd name="connsiteY9" fmla="*/ 0 h 924202"/>
              <a:gd name="connsiteX10" fmla="*/ 6299173 w 8521254"/>
              <a:gd name="connsiteY10" fmla="*/ 0 h 924202"/>
              <a:gd name="connsiteX11" fmla="*/ 6699017 w 8521254"/>
              <a:gd name="connsiteY11" fmla="*/ 0 h 924202"/>
              <a:gd name="connsiteX12" fmla="*/ 7524923 w 8521254"/>
              <a:gd name="connsiteY12" fmla="*/ 0 h 924202"/>
              <a:gd name="connsiteX13" fmla="*/ 8521254 w 8521254"/>
              <a:gd name="connsiteY13" fmla="*/ 0 h 924202"/>
              <a:gd name="connsiteX14" fmla="*/ 8521254 w 8521254"/>
              <a:gd name="connsiteY14" fmla="*/ 434375 h 924202"/>
              <a:gd name="connsiteX15" fmla="*/ 8521254 w 8521254"/>
              <a:gd name="connsiteY15" fmla="*/ 924202 h 924202"/>
              <a:gd name="connsiteX16" fmla="*/ 7780560 w 8521254"/>
              <a:gd name="connsiteY16" fmla="*/ 924202 h 924202"/>
              <a:gd name="connsiteX17" fmla="*/ 7039867 w 8521254"/>
              <a:gd name="connsiteY17" fmla="*/ 924202 h 924202"/>
              <a:gd name="connsiteX18" fmla="*/ 6384386 w 8521254"/>
              <a:gd name="connsiteY18" fmla="*/ 924202 h 924202"/>
              <a:gd name="connsiteX19" fmla="*/ 5558480 w 8521254"/>
              <a:gd name="connsiteY19" fmla="*/ 924202 h 924202"/>
              <a:gd name="connsiteX20" fmla="*/ 4732573 w 8521254"/>
              <a:gd name="connsiteY20" fmla="*/ 924202 h 924202"/>
              <a:gd name="connsiteX21" fmla="*/ 3991880 w 8521254"/>
              <a:gd name="connsiteY21" fmla="*/ 924202 h 924202"/>
              <a:gd name="connsiteX22" fmla="*/ 3251186 w 8521254"/>
              <a:gd name="connsiteY22" fmla="*/ 924202 h 924202"/>
              <a:gd name="connsiteX23" fmla="*/ 2510493 w 8521254"/>
              <a:gd name="connsiteY23" fmla="*/ 924202 h 924202"/>
              <a:gd name="connsiteX24" fmla="*/ 2025437 w 8521254"/>
              <a:gd name="connsiteY24" fmla="*/ 924202 h 924202"/>
              <a:gd name="connsiteX25" fmla="*/ 1199530 w 8521254"/>
              <a:gd name="connsiteY25" fmla="*/ 924202 h 924202"/>
              <a:gd name="connsiteX26" fmla="*/ 0 w 8521254"/>
              <a:gd name="connsiteY26" fmla="*/ 924202 h 924202"/>
              <a:gd name="connsiteX27" fmla="*/ 0 w 8521254"/>
              <a:gd name="connsiteY27" fmla="*/ 489827 h 924202"/>
              <a:gd name="connsiteX28" fmla="*/ 0 w 8521254"/>
              <a:gd name="connsiteY28" fmla="*/ 0 h 9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521254" h="924202" fill="none" extrusionOk="0">
                <a:moveTo>
                  <a:pt x="0" y="0"/>
                </a:moveTo>
                <a:cubicBezTo>
                  <a:pt x="263485" y="-18926"/>
                  <a:pt x="374982" y="32801"/>
                  <a:pt x="740694" y="0"/>
                </a:cubicBezTo>
                <a:cubicBezTo>
                  <a:pt x="1106406" y="-32801"/>
                  <a:pt x="1182367" y="-28362"/>
                  <a:pt x="1310962" y="0"/>
                </a:cubicBezTo>
                <a:cubicBezTo>
                  <a:pt x="1439557" y="28362"/>
                  <a:pt x="1701790" y="-8714"/>
                  <a:pt x="1966443" y="0"/>
                </a:cubicBezTo>
                <a:cubicBezTo>
                  <a:pt x="2231096" y="8714"/>
                  <a:pt x="2422417" y="2998"/>
                  <a:pt x="2792349" y="0"/>
                </a:cubicBezTo>
                <a:cubicBezTo>
                  <a:pt x="3162281" y="-2998"/>
                  <a:pt x="3163579" y="-20467"/>
                  <a:pt x="3277405" y="0"/>
                </a:cubicBezTo>
                <a:cubicBezTo>
                  <a:pt x="3391231" y="20467"/>
                  <a:pt x="3734259" y="-32070"/>
                  <a:pt x="4018099" y="0"/>
                </a:cubicBezTo>
                <a:cubicBezTo>
                  <a:pt x="4301939" y="32070"/>
                  <a:pt x="4380026" y="-21115"/>
                  <a:pt x="4503155" y="0"/>
                </a:cubicBezTo>
                <a:cubicBezTo>
                  <a:pt x="4626284" y="21115"/>
                  <a:pt x="4876694" y="15706"/>
                  <a:pt x="5158636" y="0"/>
                </a:cubicBezTo>
                <a:cubicBezTo>
                  <a:pt x="5440578" y="-15706"/>
                  <a:pt x="5671971" y="-23997"/>
                  <a:pt x="5899330" y="0"/>
                </a:cubicBezTo>
                <a:cubicBezTo>
                  <a:pt x="6126689" y="23997"/>
                  <a:pt x="6151330" y="-12392"/>
                  <a:pt x="6299173" y="0"/>
                </a:cubicBezTo>
                <a:cubicBezTo>
                  <a:pt x="6447016" y="12392"/>
                  <a:pt x="6507007" y="3158"/>
                  <a:pt x="6699017" y="0"/>
                </a:cubicBezTo>
                <a:cubicBezTo>
                  <a:pt x="6891027" y="-3158"/>
                  <a:pt x="7305212" y="-2133"/>
                  <a:pt x="7524923" y="0"/>
                </a:cubicBezTo>
                <a:cubicBezTo>
                  <a:pt x="7744634" y="2133"/>
                  <a:pt x="8318827" y="-17104"/>
                  <a:pt x="8521254" y="0"/>
                </a:cubicBezTo>
                <a:cubicBezTo>
                  <a:pt x="8520355" y="186958"/>
                  <a:pt x="8512586" y="229840"/>
                  <a:pt x="8521254" y="434375"/>
                </a:cubicBezTo>
                <a:cubicBezTo>
                  <a:pt x="8529922" y="638910"/>
                  <a:pt x="8535377" y="726063"/>
                  <a:pt x="8521254" y="924202"/>
                </a:cubicBezTo>
                <a:cubicBezTo>
                  <a:pt x="8243937" y="952689"/>
                  <a:pt x="8120117" y="942772"/>
                  <a:pt x="7780560" y="924202"/>
                </a:cubicBezTo>
                <a:cubicBezTo>
                  <a:pt x="7441003" y="905632"/>
                  <a:pt x="7370102" y="891984"/>
                  <a:pt x="7039867" y="924202"/>
                </a:cubicBezTo>
                <a:cubicBezTo>
                  <a:pt x="6709632" y="956420"/>
                  <a:pt x="6649791" y="945160"/>
                  <a:pt x="6384386" y="924202"/>
                </a:cubicBezTo>
                <a:cubicBezTo>
                  <a:pt x="6118981" y="903244"/>
                  <a:pt x="5920881" y="962412"/>
                  <a:pt x="5558480" y="924202"/>
                </a:cubicBezTo>
                <a:cubicBezTo>
                  <a:pt x="5196079" y="885992"/>
                  <a:pt x="5083520" y="937698"/>
                  <a:pt x="4732573" y="924202"/>
                </a:cubicBezTo>
                <a:cubicBezTo>
                  <a:pt x="4381626" y="910706"/>
                  <a:pt x="4159902" y="915480"/>
                  <a:pt x="3991880" y="924202"/>
                </a:cubicBezTo>
                <a:cubicBezTo>
                  <a:pt x="3823858" y="932924"/>
                  <a:pt x="3573143" y="903399"/>
                  <a:pt x="3251186" y="924202"/>
                </a:cubicBezTo>
                <a:cubicBezTo>
                  <a:pt x="2929229" y="945005"/>
                  <a:pt x="2673369" y="917862"/>
                  <a:pt x="2510493" y="924202"/>
                </a:cubicBezTo>
                <a:cubicBezTo>
                  <a:pt x="2347617" y="930542"/>
                  <a:pt x="2218188" y="915037"/>
                  <a:pt x="2025437" y="924202"/>
                </a:cubicBezTo>
                <a:cubicBezTo>
                  <a:pt x="1832686" y="933367"/>
                  <a:pt x="1546113" y="912957"/>
                  <a:pt x="1199530" y="924202"/>
                </a:cubicBezTo>
                <a:cubicBezTo>
                  <a:pt x="852947" y="935447"/>
                  <a:pt x="499230" y="974865"/>
                  <a:pt x="0" y="924202"/>
                </a:cubicBezTo>
                <a:cubicBezTo>
                  <a:pt x="7088" y="797108"/>
                  <a:pt x="4127" y="630475"/>
                  <a:pt x="0" y="489827"/>
                </a:cubicBezTo>
                <a:cubicBezTo>
                  <a:pt x="-4127" y="349179"/>
                  <a:pt x="8814" y="202265"/>
                  <a:pt x="0" y="0"/>
                </a:cubicBezTo>
                <a:close/>
              </a:path>
              <a:path w="8521254" h="924202" stroke="0" extrusionOk="0">
                <a:moveTo>
                  <a:pt x="0" y="0"/>
                </a:moveTo>
                <a:cubicBezTo>
                  <a:pt x="163861" y="19103"/>
                  <a:pt x="369346" y="-17985"/>
                  <a:pt x="570269" y="0"/>
                </a:cubicBezTo>
                <a:cubicBezTo>
                  <a:pt x="771192" y="17985"/>
                  <a:pt x="783866" y="-13867"/>
                  <a:pt x="970112" y="0"/>
                </a:cubicBezTo>
                <a:cubicBezTo>
                  <a:pt x="1156358" y="13867"/>
                  <a:pt x="1605879" y="32513"/>
                  <a:pt x="1796018" y="0"/>
                </a:cubicBezTo>
                <a:cubicBezTo>
                  <a:pt x="1986157" y="-32513"/>
                  <a:pt x="2217609" y="-2731"/>
                  <a:pt x="2366287" y="0"/>
                </a:cubicBezTo>
                <a:cubicBezTo>
                  <a:pt x="2514965" y="2731"/>
                  <a:pt x="2672983" y="-17997"/>
                  <a:pt x="2936555" y="0"/>
                </a:cubicBezTo>
                <a:cubicBezTo>
                  <a:pt x="3200127" y="17997"/>
                  <a:pt x="3449442" y="7488"/>
                  <a:pt x="3762461" y="0"/>
                </a:cubicBezTo>
                <a:cubicBezTo>
                  <a:pt x="4075480" y="-7488"/>
                  <a:pt x="4047456" y="-4255"/>
                  <a:pt x="4247517" y="0"/>
                </a:cubicBezTo>
                <a:cubicBezTo>
                  <a:pt x="4447578" y="4255"/>
                  <a:pt x="4759549" y="-11470"/>
                  <a:pt x="5073424" y="0"/>
                </a:cubicBezTo>
                <a:cubicBezTo>
                  <a:pt x="5387299" y="11470"/>
                  <a:pt x="5606127" y="13817"/>
                  <a:pt x="5899330" y="0"/>
                </a:cubicBezTo>
                <a:cubicBezTo>
                  <a:pt x="6192533" y="-13817"/>
                  <a:pt x="6257731" y="-4302"/>
                  <a:pt x="6554811" y="0"/>
                </a:cubicBezTo>
                <a:cubicBezTo>
                  <a:pt x="6851891" y="4302"/>
                  <a:pt x="7170495" y="34453"/>
                  <a:pt x="7380717" y="0"/>
                </a:cubicBezTo>
                <a:cubicBezTo>
                  <a:pt x="7590939" y="-34453"/>
                  <a:pt x="7833172" y="-451"/>
                  <a:pt x="7950985" y="0"/>
                </a:cubicBezTo>
                <a:cubicBezTo>
                  <a:pt x="8068798" y="451"/>
                  <a:pt x="8355632" y="-903"/>
                  <a:pt x="8521254" y="0"/>
                </a:cubicBezTo>
                <a:cubicBezTo>
                  <a:pt x="8536426" y="142777"/>
                  <a:pt x="8542232" y="347433"/>
                  <a:pt x="8521254" y="471343"/>
                </a:cubicBezTo>
                <a:cubicBezTo>
                  <a:pt x="8500276" y="595253"/>
                  <a:pt x="8518819" y="772821"/>
                  <a:pt x="8521254" y="924202"/>
                </a:cubicBezTo>
                <a:cubicBezTo>
                  <a:pt x="8346482" y="947843"/>
                  <a:pt x="8187451" y="901371"/>
                  <a:pt x="7865773" y="924202"/>
                </a:cubicBezTo>
                <a:cubicBezTo>
                  <a:pt x="7544095" y="947033"/>
                  <a:pt x="7349958" y="896155"/>
                  <a:pt x="7039867" y="924202"/>
                </a:cubicBezTo>
                <a:cubicBezTo>
                  <a:pt x="6729776" y="952249"/>
                  <a:pt x="6624526" y="945012"/>
                  <a:pt x="6384386" y="924202"/>
                </a:cubicBezTo>
                <a:cubicBezTo>
                  <a:pt x="6144246" y="903392"/>
                  <a:pt x="6133426" y="922660"/>
                  <a:pt x="5984542" y="924202"/>
                </a:cubicBezTo>
                <a:cubicBezTo>
                  <a:pt x="5835658" y="925744"/>
                  <a:pt x="5621633" y="934603"/>
                  <a:pt x="5499486" y="924202"/>
                </a:cubicBezTo>
                <a:cubicBezTo>
                  <a:pt x="5377339" y="913801"/>
                  <a:pt x="4930269" y="924424"/>
                  <a:pt x="4673580" y="924202"/>
                </a:cubicBezTo>
                <a:cubicBezTo>
                  <a:pt x="4416891" y="923980"/>
                  <a:pt x="4151392" y="904893"/>
                  <a:pt x="4018099" y="924202"/>
                </a:cubicBezTo>
                <a:cubicBezTo>
                  <a:pt x="3884806" y="943511"/>
                  <a:pt x="3649347" y="910718"/>
                  <a:pt x="3533043" y="924202"/>
                </a:cubicBezTo>
                <a:cubicBezTo>
                  <a:pt x="3416739" y="937686"/>
                  <a:pt x="3165422" y="937309"/>
                  <a:pt x="2877562" y="924202"/>
                </a:cubicBezTo>
                <a:cubicBezTo>
                  <a:pt x="2589702" y="911095"/>
                  <a:pt x="2576360" y="912103"/>
                  <a:pt x="2477718" y="924202"/>
                </a:cubicBezTo>
                <a:cubicBezTo>
                  <a:pt x="2379076" y="936301"/>
                  <a:pt x="2179610" y="925786"/>
                  <a:pt x="2077875" y="924202"/>
                </a:cubicBezTo>
                <a:cubicBezTo>
                  <a:pt x="1976140" y="922618"/>
                  <a:pt x="1566696" y="945309"/>
                  <a:pt x="1422394" y="924202"/>
                </a:cubicBezTo>
                <a:cubicBezTo>
                  <a:pt x="1278092" y="903095"/>
                  <a:pt x="1155395" y="910563"/>
                  <a:pt x="937338" y="924202"/>
                </a:cubicBezTo>
                <a:cubicBezTo>
                  <a:pt x="719281" y="937841"/>
                  <a:pt x="416587" y="881687"/>
                  <a:pt x="0" y="924202"/>
                </a:cubicBezTo>
                <a:cubicBezTo>
                  <a:pt x="-21767" y="765055"/>
                  <a:pt x="-17352" y="655101"/>
                  <a:pt x="0" y="480585"/>
                </a:cubicBezTo>
                <a:cubicBezTo>
                  <a:pt x="17352" y="306069"/>
                  <a:pt x="-11435" y="137866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2C9E8D9F-0984-E3BE-EA36-3059724E8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579" y="11824331"/>
            <a:ext cx="8349242" cy="37609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435C2A8-608D-562C-C82E-CEEB4F38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12943980"/>
            <a:ext cx="10058401" cy="268360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CF1CA7-5CB6-4143-8D38-65403B0939E8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97644" y="13400723"/>
            <a:ext cx="8541192" cy="122967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E8D7A8E8-3682-7A17-2380-78096A6DC42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7644" y="14721840"/>
            <a:ext cx="8541192" cy="7790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69392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ighlights 2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701FA9-0975-829A-56B9-15A985D986FC}"/>
              </a:ext>
            </a:extLst>
          </p:cNvPr>
          <p:cNvSpPr/>
          <p:nvPr userDrawn="1"/>
        </p:nvSpPr>
        <p:spPr>
          <a:xfrm>
            <a:off x="0" y="6539516"/>
            <a:ext cx="3053409" cy="3253581"/>
          </a:xfrm>
          <a:custGeom>
            <a:avLst/>
            <a:gdLst>
              <a:gd name="connsiteX0" fmla="*/ 2095117 w 3053409"/>
              <a:gd name="connsiteY0" fmla="*/ 22 h 3253581"/>
              <a:gd name="connsiteX1" fmla="*/ 3043245 w 3053409"/>
              <a:gd name="connsiteY1" fmla="*/ 782821 h 3253581"/>
              <a:gd name="connsiteX2" fmla="*/ 211495 w 3053409"/>
              <a:gd name="connsiteY2" fmla="*/ 3209423 h 3253581"/>
              <a:gd name="connsiteX3" fmla="*/ 0 w 3053409"/>
              <a:gd name="connsiteY3" fmla="*/ 3253581 h 3253581"/>
              <a:gd name="connsiteX4" fmla="*/ 0 w 3053409"/>
              <a:gd name="connsiteY4" fmla="*/ 905042 h 3253581"/>
              <a:gd name="connsiteX5" fmla="*/ 190044 w 3053409"/>
              <a:gd name="connsiteY5" fmla="*/ 769297 h 3253581"/>
              <a:gd name="connsiteX6" fmla="*/ 1874137 w 3053409"/>
              <a:gd name="connsiteY6" fmla="*/ 10859 h 3253581"/>
              <a:gd name="connsiteX7" fmla="*/ 2095117 w 3053409"/>
              <a:gd name="connsiteY7" fmla="*/ 22 h 325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3409" h="3253581">
                <a:moveTo>
                  <a:pt x="2095117" y="22"/>
                </a:moveTo>
                <a:cubicBezTo>
                  <a:pt x="2614666" y="-2198"/>
                  <a:pt x="3132846" y="169760"/>
                  <a:pt x="3043245" y="782821"/>
                </a:cubicBezTo>
                <a:cubicBezTo>
                  <a:pt x="2860682" y="2033976"/>
                  <a:pt x="1430347" y="2916169"/>
                  <a:pt x="211495" y="3209423"/>
                </a:cubicBezTo>
                <a:lnTo>
                  <a:pt x="0" y="3253581"/>
                </a:lnTo>
                <a:lnTo>
                  <a:pt x="0" y="905042"/>
                </a:lnTo>
                <a:lnTo>
                  <a:pt x="190044" y="769297"/>
                </a:lnTo>
                <a:cubicBezTo>
                  <a:pt x="709700" y="405561"/>
                  <a:pt x="1277779" y="65624"/>
                  <a:pt x="1874137" y="10859"/>
                </a:cubicBezTo>
                <a:cubicBezTo>
                  <a:pt x="1946646" y="4211"/>
                  <a:pt x="2020895" y="339"/>
                  <a:pt x="2095117" y="2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85DA45CB-6F59-516C-C1DB-1EAE79895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4482" r="2460" b="84671"/>
          <a:stretch/>
        </p:blipFill>
        <p:spPr>
          <a:xfrm rot="16200000">
            <a:off x="8914499" y="14400899"/>
            <a:ext cx="779243" cy="1508559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FA873478-2CD7-3DBF-EE4F-68BC4AF69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423" t="57757" r="-2598"/>
          <a:stretch/>
        </p:blipFill>
        <p:spPr>
          <a:xfrm>
            <a:off x="-1" y="-1"/>
            <a:ext cx="1803449" cy="2279879"/>
          </a:xfrm>
          <a:prstGeom prst="rect">
            <a:avLst/>
          </a:prstGeom>
        </p:spPr>
      </p:pic>
      <p:pic>
        <p:nvPicPr>
          <p:cNvPr id="217" name="Graphic 216">
            <a:extLst>
              <a:ext uri="{FF2B5EF4-FFF2-40B4-BE49-F238E27FC236}">
                <a16:creationId xmlns:a16="http://schemas.microsoft.com/office/drawing/2014/main" id="{36F3F1F4-7E57-1942-6CAE-C9604CC49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965" t="6813" r="38613" b="61095"/>
          <a:stretch/>
        </p:blipFill>
        <p:spPr>
          <a:xfrm rot="21429662">
            <a:off x="-162318" y="22029"/>
            <a:ext cx="2403101" cy="3012318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260ECD6A-578E-41E7-28EC-3272615334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44" b="79535"/>
          <a:stretch/>
        </p:blipFill>
        <p:spPr>
          <a:xfrm rot="16200000">
            <a:off x="6131398" y="1904013"/>
            <a:ext cx="5821982" cy="2013953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5F134892-E808-A073-F17C-00B189990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888" r="11883"/>
          <a:stretch/>
        </p:blipFill>
        <p:spPr>
          <a:xfrm>
            <a:off x="9034" y="954878"/>
            <a:ext cx="10040332" cy="9201014"/>
          </a:xfrm>
          <a:prstGeom prst="rect">
            <a:avLst/>
          </a:prstGeom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AED5DAB-5B7F-1FB4-8755-95D4B9B451B1}"/>
              </a:ext>
            </a:extLst>
          </p:cNvPr>
          <p:cNvGrpSpPr/>
          <p:nvPr userDrawn="1"/>
        </p:nvGrpSpPr>
        <p:grpSpPr>
          <a:xfrm>
            <a:off x="2254033" y="861012"/>
            <a:ext cx="882826" cy="643438"/>
            <a:chOff x="2254033" y="861012"/>
            <a:chExt cx="882826" cy="643438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7291A71A-E5C7-A65C-878C-50EDAB8E4A2F}"/>
                </a:ext>
              </a:extLst>
            </p:cNvPr>
            <p:cNvSpPr/>
            <p:nvPr/>
          </p:nvSpPr>
          <p:spPr>
            <a:xfrm>
              <a:off x="2971221" y="1338812"/>
              <a:ext cx="165638" cy="1656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82ACD80-0D8D-D2FA-2947-61F022A22F4D}"/>
                </a:ext>
              </a:extLst>
            </p:cNvPr>
            <p:cNvSpPr/>
            <p:nvPr/>
          </p:nvSpPr>
          <p:spPr>
            <a:xfrm>
              <a:off x="2254033" y="861012"/>
              <a:ext cx="370300" cy="370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729DED2-C3BE-A514-102F-8A1D7731E6B1}"/>
              </a:ext>
            </a:extLst>
          </p:cNvPr>
          <p:cNvGrpSpPr/>
          <p:nvPr userDrawn="1"/>
        </p:nvGrpSpPr>
        <p:grpSpPr>
          <a:xfrm>
            <a:off x="7221411" y="927044"/>
            <a:ext cx="2113747" cy="2241262"/>
            <a:chOff x="7647309" y="416338"/>
            <a:chExt cx="2113747" cy="2241262"/>
          </a:xfrm>
        </p:grpSpPr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93690B8C-87C0-99AE-D0B7-3143575E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018390" flipH="1">
              <a:off x="8844798" y="860808"/>
              <a:ext cx="916258" cy="534037"/>
            </a:xfrm>
            <a:prstGeom prst="rect">
              <a:avLst/>
            </a:prstGeom>
          </p:spPr>
        </p:pic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7AD956E9-3BFB-68C8-2F99-7326D8D6B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537601" flipH="1">
              <a:off x="7136268" y="927379"/>
              <a:ext cx="1763974" cy="741892"/>
            </a:xfrm>
            <a:prstGeom prst="rect">
              <a:avLst/>
            </a:prstGeom>
          </p:spPr>
        </p:pic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8C620481-2C4C-5ABD-97E3-E94F3F8C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770848" flipH="1">
              <a:off x="8270789" y="1779649"/>
              <a:ext cx="1132505" cy="877951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B7658FB-3B5D-830B-9921-652D2687A6A2}"/>
              </a:ext>
            </a:extLst>
          </p:cNvPr>
          <p:cNvGrpSpPr/>
          <p:nvPr userDrawn="1"/>
        </p:nvGrpSpPr>
        <p:grpSpPr>
          <a:xfrm rot="17500085">
            <a:off x="8514087" y="10089809"/>
            <a:ext cx="617689" cy="513871"/>
            <a:chOff x="8717469" y="9911448"/>
            <a:chExt cx="617689" cy="513871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57E5C863-266A-2A73-E492-503A9D3DD407}"/>
                </a:ext>
              </a:extLst>
            </p:cNvPr>
            <p:cNvSpPr/>
            <p:nvPr/>
          </p:nvSpPr>
          <p:spPr>
            <a:xfrm>
              <a:off x="9248952" y="10339113"/>
              <a:ext cx="86206" cy="862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0CF015F4-1A93-38C2-DC71-C1FF7599B252}"/>
                </a:ext>
              </a:extLst>
            </p:cNvPr>
            <p:cNvSpPr/>
            <p:nvPr/>
          </p:nvSpPr>
          <p:spPr>
            <a:xfrm>
              <a:off x="8717469" y="9911448"/>
              <a:ext cx="305022" cy="3050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pic>
        <p:nvPicPr>
          <p:cNvPr id="234" name="Graphic 233">
            <a:extLst>
              <a:ext uri="{FF2B5EF4-FFF2-40B4-BE49-F238E27FC236}">
                <a16:creationId xmlns:a16="http://schemas.microsoft.com/office/drawing/2014/main" id="{CA76D66A-A85A-F64C-9CF9-4B43F3F60B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0965" t="6813" r="38613" b="61095"/>
          <a:stretch/>
        </p:blipFill>
        <p:spPr>
          <a:xfrm>
            <a:off x="-35282" y="-162792"/>
            <a:ext cx="1475268" cy="2764409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4B9408E-88BB-9D56-EE30-001F090AE6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0965" t="9748" r="38613" b="61095"/>
          <a:stretch/>
        </p:blipFill>
        <p:spPr>
          <a:xfrm rot="10800000">
            <a:off x="8330879" y="13314229"/>
            <a:ext cx="1718779" cy="2301691"/>
          </a:xfrm>
          <a:custGeom>
            <a:avLst/>
            <a:gdLst>
              <a:gd name="connsiteX0" fmla="*/ 1718779 w 1718779"/>
              <a:gd name="connsiteY0" fmla="*/ 2301691 h 2301691"/>
              <a:gd name="connsiteX1" fmla="*/ 0 w 1718779"/>
              <a:gd name="connsiteY1" fmla="*/ 2301691 h 2301691"/>
              <a:gd name="connsiteX2" fmla="*/ 0 w 1718779"/>
              <a:gd name="connsiteY2" fmla="*/ 0 h 2301691"/>
              <a:gd name="connsiteX3" fmla="*/ 1718779 w 1718779"/>
              <a:gd name="connsiteY3" fmla="*/ 0 h 230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779" h="2301691">
                <a:moveTo>
                  <a:pt x="1718779" y="2301691"/>
                </a:moveTo>
                <a:lnTo>
                  <a:pt x="0" y="2301691"/>
                </a:lnTo>
                <a:lnTo>
                  <a:pt x="0" y="0"/>
                </a:lnTo>
                <a:lnTo>
                  <a:pt x="1718779" y="0"/>
                </a:lnTo>
                <a:close/>
              </a:path>
            </a:pathLst>
          </a:cu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F040E79-2293-BD0A-E78A-381593366A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965" t="7476" r="38613" b="61095"/>
          <a:stretch/>
        </p:blipFill>
        <p:spPr>
          <a:xfrm rot="10629662">
            <a:off x="7539798" y="12850275"/>
            <a:ext cx="2654293" cy="2766852"/>
          </a:xfrm>
          <a:custGeom>
            <a:avLst/>
            <a:gdLst>
              <a:gd name="connsiteX0" fmla="*/ 0 w 2654293"/>
              <a:gd name="connsiteY0" fmla="*/ 2799466 h 2799466"/>
              <a:gd name="connsiteX1" fmla="*/ 1 w 2654293"/>
              <a:gd name="connsiteY1" fmla="*/ 0 h 2799466"/>
              <a:gd name="connsiteX2" fmla="*/ 2654293 w 2654293"/>
              <a:gd name="connsiteY2" fmla="*/ 131626 h 2799466"/>
              <a:gd name="connsiteX3" fmla="*/ 2654293 w 2654293"/>
              <a:gd name="connsiteY3" fmla="*/ 2799466 h 279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293" h="2799466">
                <a:moveTo>
                  <a:pt x="0" y="2799466"/>
                </a:moveTo>
                <a:lnTo>
                  <a:pt x="1" y="0"/>
                </a:lnTo>
                <a:lnTo>
                  <a:pt x="2654293" y="131626"/>
                </a:lnTo>
                <a:lnTo>
                  <a:pt x="2654293" y="2799466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76AA1-C5B7-BBD4-7040-7BDA7EED5F3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7680" y="3099608"/>
            <a:ext cx="9083040" cy="1939752"/>
          </a:xfrm>
        </p:spPr>
        <p:txBody>
          <a:bodyPr lIns="0" tIns="0" rIns="0" bIns="0" anchor="b">
            <a:noAutofit/>
          </a:bodyPr>
          <a:lstStyle>
            <a:lvl1pPr algn="ctr">
              <a:defRPr sz="115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80E90C-F5D4-2B26-A5F7-C65954C5E7B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7363" y="5097873"/>
            <a:ext cx="9083675" cy="1343568"/>
          </a:xfrm>
        </p:spPr>
        <p:txBody>
          <a:bodyPr t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1500" b="1" cap="all" baseline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Activities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DC63C0-26EA-C30A-6EE5-006611BBEC76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87363" y="6881607"/>
            <a:ext cx="9083675" cy="718073"/>
          </a:xfrm>
        </p:spPr>
        <p:txBody>
          <a:bodyPr t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495F2B-67CA-E592-128F-A4A4F6EBBCD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0560" y="11127757"/>
            <a:ext cx="4305300" cy="9145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38100">
            <a:noFill/>
          </a:ln>
        </p:spPr>
        <p:txBody>
          <a:bodyPr lIns="1188720" rIns="0" anchor="ctr">
            <a:norm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8" name="Picture Placeholder 257">
            <a:extLst>
              <a:ext uri="{FF2B5EF4-FFF2-40B4-BE49-F238E27FC236}">
                <a16:creationId xmlns:a16="http://schemas.microsoft.com/office/drawing/2014/main" id="{F1CD6922-4153-A2B2-86DE-9CECC510E033}"/>
              </a:ext>
            </a:extLst>
          </p:cNvPr>
          <p:cNvSpPr>
            <a:spLocks noGrp="1"/>
          </p:cNvSpPr>
          <p:nvPr userDrawn="1">
            <p:ph type="pic" sz="quarter" idx="24"/>
          </p:nvPr>
        </p:nvSpPr>
        <p:spPr>
          <a:xfrm>
            <a:off x="1031518" y="11264994"/>
            <a:ext cx="640080" cy="6400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54FB2A-38A7-956B-9E2A-40E716FE669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140960" y="11127757"/>
            <a:ext cx="4305300" cy="9145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38100">
            <a:noFill/>
          </a:ln>
        </p:spPr>
        <p:txBody>
          <a:bodyPr lIns="1188720" rIns="0" anchor="ctr">
            <a:norm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1" name="Picture Placeholder 257">
            <a:extLst>
              <a:ext uri="{FF2B5EF4-FFF2-40B4-BE49-F238E27FC236}">
                <a16:creationId xmlns:a16="http://schemas.microsoft.com/office/drawing/2014/main" id="{4E428F9A-FBF4-270F-8079-447EA5234198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5553151" y="11264994"/>
            <a:ext cx="640080" cy="6400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E3A075-1D17-53D9-AF8C-6BEE433DA90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70560" y="12346957"/>
            <a:ext cx="4305300" cy="9145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38100">
            <a:noFill/>
          </a:ln>
        </p:spPr>
        <p:txBody>
          <a:bodyPr lIns="1188720" rIns="0" anchor="ctr">
            <a:norm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9" name="Picture Placeholder 257">
            <a:extLst>
              <a:ext uri="{FF2B5EF4-FFF2-40B4-BE49-F238E27FC236}">
                <a16:creationId xmlns:a16="http://schemas.microsoft.com/office/drawing/2014/main" id="{583770A5-37B3-6C2C-A0A6-824294EB5437}"/>
              </a:ext>
            </a:extLst>
          </p:cNvPr>
          <p:cNvSpPr>
            <a:spLocks noGrp="1"/>
          </p:cNvSpPr>
          <p:nvPr userDrawn="1">
            <p:ph type="pic" sz="quarter" idx="27"/>
          </p:nvPr>
        </p:nvSpPr>
        <p:spPr>
          <a:xfrm>
            <a:off x="1063768" y="12484194"/>
            <a:ext cx="640080" cy="6400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90C44A7-76F4-3CBC-591A-4E33073561D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140960" y="12346957"/>
            <a:ext cx="4305300" cy="9145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38100">
            <a:noFill/>
          </a:ln>
        </p:spPr>
        <p:txBody>
          <a:bodyPr lIns="1188720" rIns="0" anchor="ctr">
            <a:norm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2" name="Picture Placeholder 257">
            <a:extLst>
              <a:ext uri="{FF2B5EF4-FFF2-40B4-BE49-F238E27FC236}">
                <a16:creationId xmlns:a16="http://schemas.microsoft.com/office/drawing/2014/main" id="{08A045D2-F333-ADC7-EABC-5AB117CC5319}"/>
              </a:ext>
            </a:extLst>
          </p:cNvPr>
          <p:cNvSpPr>
            <a:spLocks noGrp="1"/>
          </p:cNvSpPr>
          <p:nvPr userDrawn="1">
            <p:ph type="pic" sz="quarter" idx="30"/>
          </p:nvPr>
        </p:nvSpPr>
        <p:spPr>
          <a:xfrm>
            <a:off x="5585401" y="12484194"/>
            <a:ext cx="640080" cy="6400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95C89A5-FDF4-69C8-4FA4-664B33D77C2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70560" y="13586477"/>
            <a:ext cx="4305300" cy="9145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38100">
            <a:noFill/>
          </a:ln>
        </p:spPr>
        <p:txBody>
          <a:bodyPr lIns="1188720" rIns="0" anchor="ctr">
            <a:norm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0" name="Picture Placeholder 257">
            <a:extLst>
              <a:ext uri="{FF2B5EF4-FFF2-40B4-BE49-F238E27FC236}">
                <a16:creationId xmlns:a16="http://schemas.microsoft.com/office/drawing/2014/main" id="{E93EBF91-BAC6-0FA5-A4F3-167E463014C8}"/>
              </a:ext>
            </a:extLst>
          </p:cNvPr>
          <p:cNvSpPr>
            <a:spLocks noGrp="1"/>
          </p:cNvSpPr>
          <p:nvPr userDrawn="1">
            <p:ph type="pic" sz="quarter" idx="28"/>
          </p:nvPr>
        </p:nvSpPr>
        <p:spPr>
          <a:xfrm>
            <a:off x="1063768" y="13723714"/>
            <a:ext cx="640080" cy="6400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B92E24A-CC18-D6C8-73C2-15F642513AAF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40960" y="13586477"/>
            <a:ext cx="4305300" cy="9145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38100">
            <a:noFill/>
          </a:ln>
        </p:spPr>
        <p:txBody>
          <a:bodyPr lIns="1188720" rIns="0" anchor="ctr">
            <a:normAutofit/>
          </a:bodyPr>
          <a:lstStyle>
            <a:lvl1pPr marL="0" indent="0" algn="l"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3" name="Picture Placeholder 257">
            <a:extLst>
              <a:ext uri="{FF2B5EF4-FFF2-40B4-BE49-F238E27FC236}">
                <a16:creationId xmlns:a16="http://schemas.microsoft.com/office/drawing/2014/main" id="{A6665724-3C73-1FE8-E1E4-2137CC88B590}"/>
              </a:ext>
            </a:extLst>
          </p:cNvPr>
          <p:cNvSpPr>
            <a:spLocks noGrp="1"/>
          </p:cNvSpPr>
          <p:nvPr userDrawn="1">
            <p:ph type="pic" sz="quarter" idx="31"/>
          </p:nvPr>
        </p:nvSpPr>
        <p:spPr>
          <a:xfrm>
            <a:off x="5585401" y="13723714"/>
            <a:ext cx="640080" cy="6400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156B4D-A908-8DAD-362A-B4A4E2479C4D}"/>
              </a:ext>
            </a:extLst>
          </p:cNvPr>
          <p:cNvSpPr/>
          <p:nvPr userDrawn="1"/>
        </p:nvSpPr>
        <p:spPr>
          <a:xfrm rot="21429662">
            <a:off x="-188877" y="437409"/>
            <a:ext cx="10531782" cy="10112677"/>
          </a:xfrm>
          <a:custGeom>
            <a:avLst/>
            <a:gdLst>
              <a:gd name="connsiteX0" fmla="*/ 8085633 w 10531782"/>
              <a:gd name="connsiteY0" fmla="*/ 1199 h 10112677"/>
              <a:gd name="connsiteX1" fmla="*/ 10115142 w 10531782"/>
              <a:gd name="connsiteY1" fmla="*/ 885609 h 10112677"/>
              <a:gd name="connsiteX2" fmla="*/ 10471106 w 10531782"/>
              <a:gd name="connsiteY2" fmla="*/ 1330156 h 10112677"/>
              <a:gd name="connsiteX3" fmla="*/ 10531782 w 10531782"/>
              <a:gd name="connsiteY3" fmla="*/ 1432693 h 10112677"/>
              <a:gd name="connsiteX4" fmla="*/ 10293253 w 10531782"/>
              <a:gd name="connsiteY4" fmla="*/ 6242709 h 10112677"/>
              <a:gd name="connsiteX5" fmla="*/ 10206164 w 10531782"/>
              <a:gd name="connsiteY5" fmla="*/ 6427157 h 10112677"/>
              <a:gd name="connsiteX6" fmla="*/ 5316528 w 10531782"/>
              <a:gd name="connsiteY6" fmla="*/ 10085188 h 10112677"/>
              <a:gd name="connsiteX7" fmla="*/ 1858967 w 10531782"/>
              <a:gd name="connsiteY7" fmla="*/ 7648453 h 10112677"/>
              <a:gd name="connsiteX8" fmla="*/ 175905 w 10531782"/>
              <a:gd name="connsiteY8" fmla="*/ 6299413 h 10112677"/>
              <a:gd name="connsiteX9" fmla="*/ 0 w 10531782"/>
              <a:gd name="connsiteY9" fmla="*/ 6181851 h 10112677"/>
              <a:gd name="connsiteX10" fmla="*/ 230962 w 10531782"/>
              <a:gd name="connsiteY10" fmla="*/ 1524399 h 10112677"/>
              <a:gd name="connsiteX11" fmla="*/ 431577 w 10531782"/>
              <a:gd name="connsiteY11" fmla="*/ 1526897 h 10112677"/>
              <a:gd name="connsiteX12" fmla="*/ 2551146 w 10531782"/>
              <a:gd name="connsiteY12" fmla="*/ 1902303 h 10112677"/>
              <a:gd name="connsiteX13" fmla="*/ 3266641 w 10531782"/>
              <a:gd name="connsiteY13" fmla="*/ 1902303 h 10112677"/>
              <a:gd name="connsiteX14" fmla="*/ 4752926 w 10531782"/>
              <a:gd name="connsiteY14" fmla="*/ 1286090 h 10112677"/>
              <a:gd name="connsiteX15" fmla="*/ 8085633 w 10531782"/>
              <a:gd name="connsiteY15" fmla="*/ 1199 h 101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531782" h="10112677">
                <a:moveTo>
                  <a:pt x="8085633" y="1199"/>
                </a:moveTo>
                <a:cubicBezTo>
                  <a:pt x="8809751" y="20486"/>
                  <a:pt x="9517064" y="274130"/>
                  <a:pt x="10115142" y="885609"/>
                </a:cubicBezTo>
                <a:cubicBezTo>
                  <a:pt x="10252212" y="1026036"/>
                  <a:pt x="10370004" y="1175418"/>
                  <a:pt x="10471106" y="1330156"/>
                </a:cubicBezTo>
                <a:lnTo>
                  <a:pt x="10531782" y="1432693"/>
                </a:lnTo>
                <a:lnTo>
                  <a:pt x="10293253" y="6242709"/>
                </a:lnTo>
                <a:lnTo>
                  <a:pt x="10206164" y="6427157"/>
                </a:lnTo>
                <a:cubicBezTo>
                  <a:pt x="9324846" y="8236354"/>
                  <a:pt x="7720665" y="10380672"/>
                  <a:pt x="5316528" y="10085188"/>
                </a:cubicBezTo>
                <a:cubicBezTo>
                  <a:pt x="4031435" y="9926832"/>
                  <a:pt x="2906895" y="8765552"/>
                  <a:pt x="1858967" y="7648453"/>
                </a:cubicBezTo>
                <a:cubicBezTo>
                  <a:pt x="1397293" y="7154737"/>
                  <a:pt x="757578" y="6691574"/>
                  <a:pt x="175905" y="6299413"/>
                </a:cubicBezTo>
                <a:lnTo>
                  <a:pt x="0" y="6181851"/>
                </a:lnTo>
                <a:lnTo>
                  <a:pt x="230962" y="1524399"/>
                </a:lnTo>
                <a:lnTo>
                  <a:pt x="431577" y="1526897"/>
                </a:lnTo>
                <a:cubicBezTo>
                  <a:pt x="1282174" y="1567322"/>
                  <a:pt x="2084975" y="1857442"/>
                  <a:pt x="2551146" y="1902303"/>
                </a:cubicBezTo>
                <a:cubicBezTo>
                  <a:pt x="2788312" y="1930990"/>
                  <a:pt x="3029475" y="1930990"/>
                  <a:pt x="3266641" y="1902303"/>
                </a:cubicBezTo>
                <a:cubicBezTo>
                  <a:pt x="3826912" y="1831157"/>
                  <a:pt x="4217970" y="1714111"/>
                  <a:pt x="4752926" y="1286090"/>
                </a:cubicBezTo>
                <a:cubicBezTo>
                  <a:pt x="5625227" y="587903"/>
                  <a:pt x="6878770" y="-30945"/>
                  <a:pt x="8085633" y="1199"/>
                </a:cubicBezTo>
                <a:close/>
              </a:path>
            </a:pathLst>
          </a:custGeom>
          <a:noFill/>
          <a:ln w="56395" cap="rnd">
            <a:solidFill>
              <a:schemeClr val="bg1"/>
            </a:solidFill>
            <a:prstDash val="sysDot"/>
            <a:miter/>
          </a:ln>
        </p:spPr>
        <p:txBody>
          <a:bodyPr wrap="square" rtlCol="0" anchor="ctr">
            <a:no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EF22CE2-3D73-E0B2-165D-0FCECFAD9845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559560" y="7849910"/>
            <a:ext cx="6832600" cy="9145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b="1" cap="none" baseline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233" name="Graphic 232">
            <a:extLst>
              <a:ext uri="{FF2B5EF4-FFF2-40B4-BE49-F238E27FC236}">
                <a16:creationId xmlns:a16="http://schemas.microsoft.com/office/drawing/2014/main" id="{B5EA53DA-C4F5-D9DD-3699-CE14FD5E0DC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275332">
            <a:off x="656224" y="1573019"/>
            <a:ext cx="1494451" cy="15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D3B6FDBB-68E9-A484-6948-0BCCC1D8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0" y="18090"/>
            <a:ext cx="10034640" cy="1550862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4F6DA04-C808-D7C7-3420-FE362D4B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0058400" cy="15544800"/>
          </a:xfrm>
          <a:prstGeom prst="rect">
            <a:avLst/>
          </a:prstGeom>
          <a:solidFill>
            <a:schemeClr val="accent1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14539BF-48EC-336E-B55E-190AF59B0068}"/>
              </a:ext>
            </a:extLst>
          </p:cNvPr>
          <p:cNvSpPr/>
          <p:nvPr/>
        </p:nvSpPr>
        <p:spPr>
          <a:xfrm rot="17308391">
            <a:off x="6141608" y="-1019874"/>
            <a:ext cx="3516511" cy="5752558"/>
          </a:xfrm>
          <a:custGeom>
            <a:avLst/>
            <a:gdLst>
              <a:gd name="connsiteX0" fmla="*/ 3048402 w 3516511"/>
              <a:gd name="connsiteY0" fmla="*/ 815249 h 5752558"/>
              <a:gd name="connsiteX1" fmla="*/ 3057026 w 3516511"/>
              <a:gd name="connsiteY1" fmla="*/ 841064 h 5752558"/>
              <a:gd name="connsiteX2" fmla="*/ 2883639 w 3516511"/>
              <a:gd name="connsiteY2" fmla="*/ 880960 h 5752558"/>
              <a:gd name="connsiteX3" fmla="*/ 1249811 w 3516511"/>
              <a:gd name="connsiteY3" fmla="*/ 2328771 h 5752558"/>
              <a:gd name="connsiteX4" fmla="*/ 971746 w 3516511"/>
              <a:gd name="connsiteY4" fmla="*/ 5415401 h 5752558"/>
              <a:gd name="connsiteX5" fmla="*/ 970705 w 3516511"/>
              <a:gd name="connsiteY5" fmla="*/ 5439369 h 5752558"/>
              <a:gd name="connsiteX6" fmla="*/ 942699 w 3516511"/>
              <a:gd name="connsiteY6" fmla="*/ 5448725 h 5752558"/>
              <a:gd name="connsiteX7" fmla="*/ 944152 w 3516511"/>
              <a:gd name="connsiteY7" fmla="*/ 5415401 h 5752558"/>
              <a:gd name="connsiteX8" fmla="*/ 979327 w 3516511"/>
              <a:gd name="connsiteY8" fmla="*/ 4197155 h 5752558"/>
              <a:gd name="connsiteX9" fmla="*/ 1224187 w 3516511"/>
              <a:gd name="connsiteY9" fmla="*/ 2318461 h 5752558"/>
              <a:gd name="connsiteX10" fmla="*/ 2939324 w 3516511"/>
              <a:gd name="connsiteY10" fmla="*/ 837983 h 5752558"/>
              <a:gd name="connsiteX11" fmla="*/ 3324753 w 3516511"/>
              <a:gd name="connsiteY11" fmla="*/ 1642461 h 5752558"/>
              <a:gd name="connsiteX12" fmla="*/ 3333172 w 3516511"/>
              <a:gd name="connsiteY12" fmla="*/ 1667663 h 5752558"/>
              <a:gd name="connsiteX13" fmla="*/ 3324860 w 3516511"/>
              <a:gd name="connsiteY13" fmla="*/ 1667673 h 5752558"/>
              <a:gd name="connsiteX14" fmla="*/ 1993338 w 3516511"/>
              <a:gd name="connsiteY14" fmla="*/ 2620027 h 5752558"/>
              <a:gd name="connsiteX15" fmla="*/ 1985151 w 3516511"/>
              <a:gd name="connsiteY15" fmla="*/ 4681117 h 5752558"/>
              <a:gd name="connsiteX16" fmla="*/ 1994324 w 3516511"/>
              <a:gd name="connsiteY16" fmla="*/ 5048030 h 5752558"/>
              <a:gd name="connsiteX17" fmla="*/ 1992602 w 3516511"/>
              <a:gd name="connsiteY17" fmla="*/ 5097978 h 5752558"/>
              <a:gd name="connsiteX18" fmla="*/ 1964662 w 3516511"/>
              <a:gd name="connsiteY18" fmla="*/ 5107313 h 5752558"/>
              <a:gd name="connsiteX19" fmla="*/ 1966673 w 3516511"/>
              <a:gd name="connsiteY19" fmla="*/ 5048827 h 5752558"/>
              <a:gd name="connsiteX20" fmla="*/ 1957557 w 3516511"/>
              <a:gd name="connsiteY20" fmla="*/ 4682935 h 5752558"/>
              <a:gd name="connsiteX21" fmla="*/ 1967715 w 3516511"/>
              <a:gd name="connsiteY21" fmla="*/ 2609869 h 5752558"/>
              <a:gd name="connsiteX22" fmla="*/ 3142837 w 3516511"/>
              <a:gd name="connsiteY22" fmla="*/ 1663432 h 5752558"/>
              <a:gd name="connsiteX23" fmla="*/ 2776048 w 3516511"/>
              <a:gd name="connsiteY23" fmla="*/ 0 h 5752558"/>
              <a:gd name="connsiteX24" fmla="*/ 2784784 w 3516511"/>
              <a:gd name="connsiteY24" fmla="*/ 26151 h 5752558"/>
              <a:gd name="connsiteX25" fmla="*/ 2447619 w 3516511"/>
              <a:gd name="connsiteY25" fmla="*/ 114036 h 5752558"/>
              <a:gd name="connsiteX26" fmla="*/ 1784562 w 3516511"/>
              <a:gd name="connsiteY26" fmla="*/ 406109 h 5752558"/>
              <a:gd name="connsiteX27" fmla="*/ 56590 w 3516511"/>
              <a:gd name="connsiteY27" fmla="*/ 5415552 h 5752558"/>
              <a:gd name="connsiteX28" fmla="*/ 60702 w 3516511"/>
              <a:gd name="connsiteY28" fmla="*/ 5743378 h 5752558"/>
              <a:gd name="connsiteX29" fmla="*/ 33223 w 3516511"/>
              <a:gd name="connsiteY29" fmla="*/ 5752558 h 5752558"/>
              <a:gd name="connsiteX30" fmla="*/ 28995 w 3516511"/>
              <a:gd name="connsiteY30" fmla="*/ 5415553 h 5752558"/>
              <a:gd name="connsiteX31" fmla="*/ 1770614 w 3516511"/>
              <a:gd name="connsiteY31" fmla="*/ 382305 h 5752558"/>
              <a:gd name="connsiteX32" fmla="*/ 2439204 w 3516511"/>
              <a:gd name="connsiteY32" fmla="*/ 87787 h 5752558"/>
              <a:gd name="connsiteX33" fmla="*/ 3131226 w 3516511"/>
              <a:gd name="connsiteY33" fmla="*/ 1063168 h 5752558"/>
              <a:gd name="connsiteX34" fmla="*/ 3139707 w 3516511"/>
              <a:gd name="connsiteY34" fmla="*/ 1088555 h 5752558"/>
              <a:gd name="connsiteX35" fmla="*/ 3086117 w 3516511"/>
              <a:gd name="connsiteY35" fmla="*/ 1111570 h 5752558"/>
              <a:gd name="connsiteX36" fmla="*/ 2825408 w 3516511"/>
              <a:gd name="connsiteY36" fmla="*/ 1240765 h 5752558"/>
              <a:gd name="connsiteX37" fmla="*/ 1288058 w 3516511"/>
              <a:gd name="connsiteY37" fmla="*/ 5082558 h 5752558"/>
              <a:gd name="connsiteX38" fmla="*/ 1288712 w 3516511"/>
              <a:gd name="connsiteY38" fmla="*/ 5333131 h 5752558"/>
              <a:gd name="connsiteX39" fmla="*/ 1262479 w 3516511"/>
              <a:gd name="connsiteY39" fmla="*/ 5341895 h 5752558"/>
              <a:gd name="connsiteX40" fmla="*/ 1267270 w 3516511"/>
              <a:gd name="connsiteY40" fmla="*/ 5033803 h 5752558"/>
              <a:gd name="connsiteX41" fmla="*/ 1473748 w 3516511"/>
              <a:gd name="connsiteY41" fmla="*/ 2373044 h 5752558"/>
              <a:gd name="connsiteX42" fmla="*/ 2928811 w 3516511"/>
              <a:gd name="connsiteY42" fmla="*/ 1159042 h 5752558"/>
              <a:gd name="connsiteX43" fmla="*/ 3073389 w 3516511"/>
              <a:gd name="connsiteY43" fmla="*/ 1088187 h 5752558"/>
              <a:gd name="connsiteX44" fmla="*/ 2862032 w 3516511"/>
              <a:gd name="connsiteY44" fmla="*/ 257379 h 5752558"/>
              <a:gd name="connsiteX45" fmla="*/ 2870435 w 3516511"/>
              <a:gd name="connsiteY45" fmla="*/ 282533 h 5752558"/>
              <a:gd name="connsiteX46" fmla="*/ 2796079 w 3516511"/>
              <a:gd name="connsiteY46" fmla="*/ 304269 h 5752558"/>
              <a:gd name="connsiteX47" fmla="*/ 2156629 w 3516511"/>
              <a:gd name="connsiteY47" fmla="*/ 563791 h 5752558"/>
              <a:gd name="connsiteX48" fmla="*/ 404246 w 3516511"/>
              <a:gd name="connsiteY48" fmla="*/ 5415554 h 5752558"/>
              <a:gd name="connsiteX49" fmla="*/ 427457 w 3516511"/>
              <a:gd name="connsiteY49" fmla="*/ 5611393 h 5752558"/>
              <a:gd name="connsiteX50" fmla="*/ 427870 w 3516511"/>
              <a:gd name="connsiteY50" fmla="*/ 5620716 h 5752558"/>
              <a:gd name="connsiteX51" fmla="*/ 400692 w 3516511"/>
              <a:gd name="connsiteY51" fmla="*/ 5629796 h 5752558"/>
              <a:gd name="connsiteX52" fmla="*/ 399872 w 3516511"/>
              <a:gd name="connsiteY52" fmla="*/ 5611429 h 5752558"/>
              <a:gd name="connsiteX53" fmla="*/ 376500 w 3516511"/>
              <a:gd name="connsiteY53" fmla="*/ 5415553 h 5752558"/>
              <a:gd name="connsiteX54" fmla="*/ 2146015 w 3516511"/>
              <a:gd name="connsiteY54" fmla="*/ 538319 h 5752558"/>
              <a:gd name="connsiteX55" fmla="*/ 2727696 w 3516511"/>
              <a:gd name="connsiteY55" fmla="*/ 300046 h 5752558"/>
              <a:gd name="connsiteX56" fmla="*/ 3506711 w 3516511"/>
              <a:gd name="connsiteY56" fmla="*/ 2187122 h 5752558"/>
              <a:gd name="connsiteX57" fmla="*/ 3516511 w 3516511"/>
              <a:gd name="connsiteY57" fmla="*/ 2216458 h 5752558"/>
              <a:gd name="connsiteX58" fmla="*/ 3381878 w 3516511"/>
              <a:gd name="connsiteY58" fmla="*/ 2188751 h 5752558"/>
              <a:gd name="connsiteX59" fmla="*/ 2876807 w 3516511"/>
              <a:gd name="connsiteY59" fmla="*/ 2418830 h 5752558"/>
              <a:gd name="connsiteX60" fmla="*/ 2543228 w 3516511"/>
              <a:gd name="connsiteY60" fmla="*/ 4901970 h 5752558"/>
              <a:gd name="connsiteX61" fmla="*/ 2543389 w 3516511"/>
              <a:gd name="connsiteY61" fmla="*/ 4913975 h 5752558"/>
              <a:gd name="connsiteX62" fmla="*/ 2515992 w 3516511"/>
              <a:gd name="connsiteY62" fmla="*/ 4923127 h 5752558"/>
              <a:gd name="connsiteX63" fmla="*/ 2515644 w 3516511"/>
              <a:gd name="connsiteY63" fmla="*/ 4897231 h 5752558"/>
              <a:gd name="connsiteX64" fmla="*/ 2855428 w 3516511"/>
              <a:gd name="connsiteY64" fmla="*/ 2401546 h 5752558"/>
              <a:gd name="connsiteX65" fmla="*/ 3443423 w 3516511"/>
              <a:gd name="connsiteY65" fmla="*/ 2168671 h 5752558"/>
              <a:gd name="connsiteX66" fmla="*/ 3419175 w 3516511"/>
              <a:gd name="connsiteY66" fmla="*/ 1925097 h 5752558"/>
              <a:gd name="connsiteX67" fmla="*/ 3428466 w 3516511"/>
              <a:gd name="connsiteY67" fmla="*/ 1952910 h 5752558"/>
              <a:gd name="connsiteX68" fmla="*/ 3366528 w 3516511"/>
              <a:gd name="connsiteY68" fmla="*/ 1951242 h 5752558"/>
              <a:gd name="connsiteX69" fmla="*/ 2181343 w 3516511"/>
              <a:gd name="connsiteY69" fmla="*/ 3718345 h 5752558"/>
              <a:gd name="connsiteX70" fmla="*/ 2307734 w 3516511"/>
              <a:gd name="connsiteY70" fmla="*/ 4988919 h 5752558"/>
              <a:gd name="connsiteX71" fmla="*/ 2307900 w 3516511"/>
              <a:gd name="connsiteY71" fmla="*/ 4992645 h 5752558"/>
              <a:gd name="connsiteX72" fmla="*/ 2280674 w 3516511"/>
              <a:gd name="connsiteY72" fmla="*/ 5001741 h 5752558"/>
              <a:gd name="connsiteX73" fmla="*/ 2280118 w 3516511"/>
              <a:gd name="connsiteY73" fmla="*/ 4989322 h 5752558"/>
              <a:gd name="connsiteX74" fmla="*/ 2153748 w 3516511"/>
              <a:gd name="connsiteY74" fmla="*/ 3719558 h 5752558"/>
              <a:gd name="connsiteX75" fmla="*/ 3365316 w 3516511"/>
              <a:gd name="connsiteY75" fmla="*/ 1923799 h 5752558"/>
              <a:gd name="connsiteX76" fmla="*/ 3248822 w 3516511"/>
              <a:gd name="connsiteY76" fmla="*/ 1415172 h 5752558"/>
              <a:gd name="connsiteX77" fmla="*/ 3170873 w 3516511"/>
              <a:gd name="connsiteY77" fmla="*/ 1424178 h 5752558"/>
              <a:gd name="connsiteX78" fmla="*/ 1886447 w 3516511"/>
              <a:gd name="connsiteY78" fmla="*/ 2259177 h 5752558"/>
              <a:gd name="connsiteX79" fmla="*/ 1552892 w 3516511"/>
              <a:gd name="connsiteY79" fmla="*/ 3609482 h 5752558"/>
              <a:gd name="connsiteX80" fmla="*/ 1629616 w 3516511"/>
              <a:gd name="connsiteY80" fmla="*/ 5188937 h 5752558"/>
              <a:gd name="connsiteX81" fmla="*/ 1629615 w 3516511"/>
              <a:gd name="connsiteY81" fmla="*/ 5219244 h 5752558"/>
              <a:gd name="connsiteX82" fmla="*/ 1600886 w 3516511"/>
              <a:gd name="connsiteY82" fmla="*/ 5228841 h 5752558"/>
              <a:gd name="connsiteX83" fmla="*/ 1600134 w 3516511"/>
              <a:gd name="connsiteY83" fmla="*/ 5104259 h 5752558"/>
              <a:gd name="connsiteX84" fmla="*/ 1603532 w 3516511"/>
              <a:gd name="connsiteY84" fmla="*/ 2901428 h 5752558"/>
              <a:gd name="connsiteX85" fmla="*/ 3121730 w 3516511"/>
              <a:gd name="connsiteY85" fmla="*/ 1403067 h 5752558"/>
              <a:gd name="connsiteX86" fmla="*/ 3239618 w 3516511"/>
              <a:gd name="connsiteY86" fmla="*/ 1387622 h 5752558"/>
              <a:gd name="connsiteX87" fmla="*/ 2982150 w 3516511"/>
              <a:gd name="connsiteY87" fmla="*/ 616932 h 5752558"/>
              <a:gd name="connsiteX88" fmla="*/ 2771543 w 3516511"/>
              <a:gd name="connsiteY88" fmla="*/ 666546 h 5752558"/>
              <a:gd name="connsiteX89" fmla="*/ 991912 w 3516511"/>
              <a:gd name="connsiteY89" fmla="*/ 2154714 h 5752558"/>
              <a:gd name="connsiteX90" fmla="*/ 679733 w 3516511"/>
              <a:gd name="connsiteY90" fmla="*/ 5415553 h 5752558"/>
              <a:gd name="connsiteX91" fmla="*/ 674466 w 3516511"/>
              <a:gd name="connsiteY91" fmla="*/ 5538335 h 5752558"/>
              <a:gd name="connsiteX92" fmla="*/ 646469 w 3516511"/>
              <a:gd name="connsiteY92" fmla="*/ 5547688 h 5752558"/>
              <a:gd name="connsiteX93" fmla="*/ 652139 w 3516511"/>
              <a:gd name="connsiteY93" fmla="*/ 5415553 h 5752558"/>
              <a:gd name="connsiteX94" fmla="*/ 966592 w 3516511"/>
              <a:gd name="connsiteY94" fmla="*/ 2143950 h 5752558"/>
              <a:gd name="connsiteX95" fmla="*/ 2894372 w 3516511"/>
              <a:gd name="connsiteY95" fmla="*/ 607715 h 5752558"/>
              <a:gd name="connsiteX96" fmla="*/ 2973907 w 3516511"/>
              <a:gd name="connsiteY96" fmla="*/ 592260 h 575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516511" h="5752558">
                <a:moveTo>
                  <a:pt x="3048402" y="815249"/>
                </a:moveTo>
                <a:lnTo>
                  <a:pt x="3057026" y="841064"/>
                </a:lnTo>
                <a:lnTo>
                  <a:pt x="2883639" y="880960"/>
                </a:lnTo>
                <a:cubicBezTo>
                  <a:pt x="2169532" y="1079080"/>
                  <a:pt x="1536355" y="1626422"/>
                  <a:pt x="1249811" y="2328771"/>
                </a:cubicBezTo>
                <a:cubicBezTo>
                  <a:pt x="877289" y="3301853"/>
                  <a:pt x="1063474" y="4394864"/>
                  <a:pt x="971746" y="5415401"/>
                </a:cubicBezTo>
                <a:lnTo>
                  <a:pt x="970705" y="5439369"/>
                </a:lnTo>
                <a:lnTo>
                  <a:pt x="942699" y="5448725"/>
                </a:lnTo>
                <a:lnTo>
                  <a:pt x="944152" y="5415401"/>
                </a:lnTo>
                <a:cubicBezTo>
                  <a:pt x="963710" y="5014525"/>
                  <a:pt x="980236" y="4601367"/>
                  <a:pt x="979327" y="4197155"/>
                </a:cubicBezTo>
                <a:cubicBezTo>
                  <a:pt x="982208" y="3563848"/>
                  <a:pt x="985240" y="2908860"/>
                  <a:pt x="1224187" y="2318461"/>
                </a:cubicBezTo>
                <a:cubicBezTo>
                  <a:pt x="1520085" y="1587333"/>
                  <a:pt x="2194726" y="1023658"/>
                  <a:pt x="2939324" y="837983"/>
                </a:cubicBezTo>
                <a:close/>
                <a:moveTo>
                  <a:pt x="3324753" y="1642461"/>
                </a:moveTo>
                <a:lnTo>
                  <a:pt x="3333172" y="1667663"/>
                </a:lnTo>
                <a:lnTo>
                  <a:pt x="3324860" y="1667673"/>
                </a:lnTo>
                <a:cubicBezTo>
                  <a:pt x="2755267" y="1699975"/>
                  <a:pt x="2190514" y="2104224"/>
                  <a:pt x="1993338" y="2620027"/>
                </a:cubicBezTo>
                <a:cubicBezTo>
                  <a:pt x="1736652" y="3270164"/>
                  <a:pt x="1943456" y="3999443"/>
                  <a:pt x="1985151" y="4681117"/>
                </a:cubicBezTo>
                <a:cubicBezTo>
                  <a:pt x="1992807" y="4803017"/>
                  <a:pt x="1995385" y="4925486"/>
                  <a:pt x="1994324" y="5048030"/>
                </a:cubicBezTo>
                <a:lnTo>
                  <a:pt x="1992602" y="5097978"/>
                </a:lnTo>
                <a:lnTo>
                  <a:pt x="1964662" y="5107313"/>
                </a:lnTo>
                <a:lnTo>
                  <a:pt x="1966673" y="5048827"/>
                </a:lnTo>
                <a:cubicBezTo>
                  <a:pt x="1967753" y="4926585"/>
                  <a:pt x="1965213" y="4804456"/>
                  <a:pt x="1957557" y="4682935"/>
                </a:cubicBezTo>
                <a:cubicBezTo>
                  <a:pt x="1915256" y="3996714"/>
                  <a:pt x="1708148" y="3266827"/>
                  <a:pt x="1967715" y="2609869"/>
                </a:cubicBezTo>
                <a:cubicBezTo>
                  <a:pt x="2151322" y="2132141"/>
                  <a:pt x="2633259" y="1762254"/>
                  <a:pt x="3142837" y="1663432"/>
                </a:cubicBezTo>
                <a:close/>
                <a:moveTo>
                  <a:pt x="2776048" y="0"/>
                </a:moveTo>
                <a:lnTo>
                  <a:pt x="2784784" y="26151"/>
                </a:lnTo>
                <a:lnTo>
                  <a:pt x="2447619" y="114036"/>
                </a:lnTo>
                <a:cubicBezTo>
                  <a:pt x="2216176" y="187741"/>
                  <a:pt x="1992580" y="286028"/>
                  <a:pt x="1784562" y="406109"/>
                </a:cubicBezTo>
                <a:cubicBezTo>
                  <a:pt x="-13912" y="1408301"/>
                  <a:pt x="-34835" y="3576735"/>
                  <a:pt x="56590" y="5415552"/>
                </a:cubicBezTo>
                <a:lnTo>
                  <a:pt x="60702" y="5743378"/>
                </a:lnTo>
                <a:lnTo>
                  <a:pt x="33223" y="5752558"/>
                </a:lnTo>
                <a:lnTo>
                  <a:pt x="28995" y="5415553"/>
                </a:lnTo>
                <a:cubicBezTo>
                  <a:pt x="-64249" y="3568548"/>
                  <a:pt x="-37109" y="1389045"/>
                  <a:pt x="1770614" y="382305"/>
                </a:cubicBezTo>
                <a:cubicBezTo>
                  <a:pt x="1980527" y="261163"/>
                  <a:pt x="2205905" y="162080"/>
                  <a:pt x="2439204" y="87787"/>
                </a:cubicBezTo>
                <a:close/>
                <a:moveTo>
                  <a:pt x="3131226" y="1063168"/>
                </a:moveTo>
                <a:lnTo>
                  <a:pt x="3139707" y="1088555"/>
                </a:lnTo>
                <a:lnTo>
                  <a:pt x="3086117" y="1111570"/>
                </a:lnTo>
                <a:cubicBezTo>
                  <a:pt x="3001226" y="1151131"/>
                  <a:pt x="2915127" y="1196227"/>
                  <a:pt x="2825408" y="1240765"/>
                </a:cubicBezTo>
                <a:cubicBezTo>
                  <a:pt x="905659" y="2128011"/>
                  <a:pt x="1258337" y="3439551"/>
                  <a:pt x="1288058" y="5082558"/>
                </a:cubicBezTo>
                <a:lnTo>
                  <a:pt x="1288712" y="5333131"/>
                </a:lnTo>
                <a:lnTo>
                  <a:pt x="1262479" y="5341895"/>
                </a:lnTo>
                <a:lnTo>
                  <a:pt x="1267270" y="5033803"/>
                </a:lnTo>
                <a:cubicBezTo>
                  <a:pt x="1251386" y="4134607"/>
                  <a:pt x="1063947" y="3185221"/>
                  <a:pt x="1473748" y="2373044"/>
                </a:cubicBezTo>
                <a:cubicBezTo>
                  <a:pt x="1714363" y="1882409"/>
                  <a:pt x="2259424" y="1460154"/>
                  <a:pt x="2928811" y="1159042"/>
                </a:cubicBezTo>
                <a:cubicBezTo>
                  <a:pt x="2975964" y="1135655"/>
                  <a:pt x="3024244" y="1111416"/>
                  <a:pt x="3073389" y="1088187"/>
                </a:cubicBezTo>
                <a:close/>
                <a:moveTo>
                  <a:pt x="2862032" y="257379"/>
                </a:moveTo>
                <a:lnTo>
                  <a:pt x="2870435" y="282533"/>
                </a:lnTo>
                <a:lnTo>
                  <a:pt x="2796079" y="304269"/>
                </a:lnTo>
                <a:cubicBezTo>
                  <a:pt x="2592758" y="373826"/>
                  <a:pt x="2386441" y="470546"/>
                  <a:pt x="2156629" y="563791"/>
                </a:cubicBezTo>
                <a:cubicBezTo>
                  <a:pt x="271884" y="1423159"/>
                  <a:pt x="196531" y="3706975"/>
                  <a:pt x="404246" y="5415554"/>
                </a:cubicBezTo>
                <a:cubicBezTo>
                  <a:pt x="414821" y="5482494"/>
                  <a:pt x="422381" y="5547649"/>
                  <a:pt x="427457" y="5611393"/>
                </a:cubicBezTo>
                <a:lnTo>
                  <a:pt x="427870" y="5620716"/>
                </a:lnTo>
                <a:lnTo>
                  <a:pt x="400692" y="5629796"/>
                </a:lnTo>
                <a:lnTo>
                  <a:pt x="399872" y="5611429"/>
                </a:lnTo>
                <a:cubicBezTo>
                  <a:pt x="394763" y="5547678"/>
                  <a:pt x="387151" y="5482511"/>
                  <a:pt x="376500" y="5415553"/>
                </a:cubicBezTo>
                <a:cubicBezTo>
                  <a:pt x="145588" y="3619643"/>
                  <a:pt x="313579" y="1351444"/>
                  <a:pt x="2146015" y="538319"/>
                </a:cubicBezTo>
                <a:cubicBezTo>
                  <a:pt x="2332276" y="461904"/>
                  <a:pt x="2527556" y="371566"/>
                  <a:pt x="2727696" y="300046"/>
                </a:cubicBezTo>
                <a:close/>
                <a:moveTo>
                  <a:pt x="3506711" y="2187122"/>
                </a:moveTo>
                <a:lnTo>
                  <a:pt x="3516511" y="2216458"/>
                </a:lnTo>
                <a:lnTo>
                  <a:pt x="3381878" y="2188751"/>
                </a:lnTo>
                <a:cubicBezTo>
                  <a:pt x="3198840" y="2171959"/>
                  <a:pt x="3015081" y="2239922"/>
                  <a:pt x="2876807" y="2418830"/>
                </a:cubicBezTo>
                <a:cubicBezTo>
                  <a:pt x="2503053" y="2924892"/>
                  <a:pt x="2530463" y="4070637"/>
                  <a:pt x="2543228" y="4901970"/>
                </a:cubicBezTo>
                <a:lnTo>
                  <a:pt x="2543389" y="4913975"/>
                </a:lnTo>
                <a:lnTo>
                  <a:pt x="2515992" y="4923127"/>
                </a:lnTo>
                <a:lnTo>
                  <a:pt x="2515644" y="4897231"/>
                </a:lnTo>
                <a:cubicBezTo>
                  <a:pt x="2502779" y="4060491"/>
                  <a:pt x="2475268" y="2914630"/>
                  <a:pt x="2855428" y="2401546"/>
                </a:cubicBezTo>
                <a:cubicBezTo>
                  <a:pt x="3014152" y="2198758"/>
                  <a:pt x="3231212" y="2128930"/>
                  <a:pt x="3443423" y="2168671"/>
                </a:cubicBezTo>
                <a:close/>
                <a:moveTo>
                  <a:pt x="3419175" y="1925097"/>
                </a:moveTo>
                <a:lnTo>
                  <a:pt x="3428466" y="1952910"/>
                </a:lnTo>
                <a:lnTo>
                  <a:pt x="3366528" y="1951242"/>
                </a:lnTo>
                <a:cubicBezTo>
                  <a:pt x="2470475" y="2015983"/>
                  <a:pt x="2141013" y="2822740"/>
                  <a:pt x="2181343" y="3718345"/>
                </a:cubicBezTo>
                <a:cubicBezTo>
                  <a:pt x="2200446" y="4145452"/>
                  <a:pt x="2279334" y="4564542"/>
                  <a:pt x="2307734" y="4988919"/>
                </a:cubicBezTo>
                <a:lnTo>
                  <a:pt x="2307900" y="4992645"/>
                </a:lnTo>
                <a:lnTo>
                  <a:pt x="2280674" y="5001741"/>
                </a:lnTo>
                <a:lnTo>
                  <a:pt x="2280118" y="4989322"/>
                </a:lnTo>
                <a:cubicBezTo>
                  <a:pt x="2251683" y="4565385"/>
                  <a:pt x="2172738" y="4146778"/>
                  <a:pt x="2153748" y="3719558"/>
                </a:cubicBezTo>
                <a:cubicBezTo>
                  <a:pt x="2112054" y="2808639"/>
                  <a:pt x="2453494" y="1989147"/>
                  <a:pt x="3365316" y="1923799"/>
                </a:cubicBezTo>
                <a:close/>
                <a:moveTo>
                  <a:pt x="3248822" y="1415172"/>
                </a:moveTo>
                <a:lnTo>
                  <a:pt x="3170873" y="1424178"/>
                </a:lnTo>
                <a:cubicBezTo>
                  <a:pt x="2647659" y="1506462"/>
                  <a:pt x="2152250" y="1822945"/>
                  <a:pt x="1886447" y="2259177"/>
                </a:cubicBezTo>
                <a:cubicBezTo>
                  <a:pt x="1670395" y="2610778"/>
                  <a:pt x="1561383" y="3052440"/>
                  <a:pt x="1552892" y="3609482"/>
                </a:cubicBezTo>
                <a:cubicBezTo>
                  <a:pt x="1547188" y="4140277"/>
                  <a:pt x="1619722" y="4660972"/>
                  <a:pt x="1629616" y="5188937"/>
                </a:cubicBezTo>
                <a:lnTo>
                  <a:pt x="1629615" y="5219244"/>
                </a:lnTo>
                <a:lnTo>
                  <a:pt x="1600886" y="5228841"/>
                </a:lnTo>
                <a:lnTo>
                  <a:pt x="1600134" y="5104259"/>
                </a:lnTo>
                <a:cubicBezTo>
                  <a:pt x="1577015" y="4372139"/>
                  <a:pt x="1442212" y="3606544"/>
                  <a:pt x="1603532" y="2901428"/>
                </a:cubicBezTo>
                <a:cubicBezTo>
                  <a:pt x="1745614" y="2132766"/>
                  <a:pt x="2372686" y="1535905"/>
                  <a:pt x="3121730" y="1403067"/>
                </a:cubicBezTo>
                <a:lnTo>
                  <a:pt x="3239618" y="1387622"/>
                </a:lnTo>
                <a:close/>
                <a:moveTo>
                  <a:pt x="2982150" y="616932"/>
                </a:moveTo>
                <a:lnTo>
                  <a:pt x="2771543" y="666546"/>
                </a:lnTo>
                <a:cubicBezTo>
                  <a:pt x="1981837" y="884938"/>
                  <a:pt x="1291487" y="1433186"/>
                  <a:pt x="991912" y="2154714"/>
                </a:cubicBezTo>
                <a:cubicBezTo>
                  <a:pt x="571176" y="3175859"/>
                  <a:pt x="767216" y="4334671"/>
                  <a:pt x="679733" y="5415553"/>
                </a:cubicBezTo>
                <a:lnTo>
                  <a:pt x="674466" y="5538335"/>
                </a:lnTo>
                <a:lnTo>
                  <a:pt x="646469" y="5547688"/>
                </a:lnTo>
                <a:lnTo>
                  <a:pt x="652139" y="5415553"/>
                </a:lnTo>
                <a:cubicBezTo>
                  <a:pt x="739925" y="4329970"/>
                  <a:pt x="542975" y="3171159"/>
                  <a:pt x="966592" y="2143950"/>
                </a:cubicBezTo>
                <a:cubicBezTo>
                  <a:pt x="1285034" y="1369829"/>
                  <a:pt x="2060889" y="799793"/>
                  <a:pt x="2894372" y="607715"/>
                </a:cubicBezTo>
                <a:lnTo>
                  <a:pt x="2973907" y="59226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0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+mn-lt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E1FCBDD1-3EF3-5060-4532-87E73AAE2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04156" flipH="1">
            <a:off x="5903190" y="1044597"/>
            <a:ext cx="3141424" cy="3070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570E2-9872-5127-7C84-1782C687AC9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74288" y="897959"/>
            <a:ext cx="5662389" cy="3721608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9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2923D22-FF7B-40DD-382F-7995064CFC30}"/>
              </a:ext>
            </a:extLst>
          </p:cNvPr>
          <p:cNvSpPr>
            <a:spLocks noGrp="1"/>
          </p:cNvSpPr>
          <p:nvPr userDrawn="1">
            <p:ph type="pic" sz="quarter" idx="34"/>
          </p:nvPr>
        </p:nvSpPr>
        <p:spPr>
          <a:xfrm>
            <a:off x="5245004" y="908119"/>
            <a:ext cx="3877056" cy="37216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858C25-04C9-277C-E2E5-901466373B9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67840" y="5435601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2AC9D81-16F2-C133-E1A7-AD2191320CD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67840" y="5897881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F7C3B5-ACF1-2B81-C536-71F4E95CD19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313680" y="5435601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653F6B-21AB-8114-0770-714B6F4A1968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680" y="5897881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D2EF0EB-2687-F91D-3109-3515B297DDD1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767840" y="6929121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E3A925-EF41-F8B2-8FA6-8F5D039A685C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767840" y="7391401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32814D-DA93-038F-A0AD-E9ACF5376AE9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313680" y="6929121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8CC976E-0F3D-E8BC-4966-B7F99FD60FC3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313680" y="7391401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01A5A94-3A48-F8FF-4996-671C04C62BB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767840" y="8422641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D61DB54-89C0-F991-E538-BFB61B16BB2E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767840" y="8884921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C65EB84-3439-EFFD-4A2A-D8484E2897D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5313680" y="8422641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91A6408-7E56-FDDF-925C-1DF25DB4186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313680" y="8884921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ABD073F-E9C5-521C-F24E-C5617F601F29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767840" y="9916161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3037DA-8F2A-3EE4-A5F9-A519041D72EF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767840" y="10378441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EDA4567-28F5-336F-87A2-A968D6C4637D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313680" y="9916161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D7CB6F0-4C9E-4059-2CD3-0F58D6A1EE9F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313680" y="10378441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940343FE-1B6A-71E0-991B-0C091D002E9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767840" y="11374122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7B207E0-34EB-FE7A-B561-09FF50E1DD56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767840" y="11836402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D90BA41-7032-A0FB-4A51-2479905FE440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313680" y="11374122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76A7848-2162-8537-550D-82426275AFCE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313680" y="11836402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6F1B07C-B50A-0DE5-9B47-1DEF687B14DE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767840" y="12867642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43B068E-F068-3BBD-8899-2781FEC74EBA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767840" y="13329922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7DA87E1-42FB-054B-3CFA-E344C46FCE2A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313680" y="12867642"/>
            <a:ext cx="2905760" cy="365760"/>
          </a:xfrm>
        </p:spPr>
        <p:txBody>
          <a:bodyPr lIns="228600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D16135-732B-F280-9CB2-70565D58B79E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313680" y="13329922"/>
            <a:ext cx="2905760" cy="655320"/>
          </a:xfrm>
          <a:custGeom>
            <a:avLst/>
            <a:gdLst>
              <a:gd name="connsiteX0" fmla="*/ 0 w 2905760"/>
              <a:gd name="connsiteY0" fmla="*/ 0 h 655320"/>
              <a:gd name="connsiteX1" fmla="*/ 552094 w 2905760"/>
              <a:gd name="connsiteY1" fmla="*/ 0 h 655320"/>
              <a:gd name="connsiteX2" fmla="*/ 1133246 w 2905760"/>
              <a:gd name="connsiteY2" fmla="*/ 0 h 655320"/>
              <a:gd name="connsiteX3" fmla="*/ 1743456 w 2905760"/>
              <a:gd name="connsiteY3" fmla="*/ 0 h 655320"/>
              <a:gd name="connsiteX4" fmla="*/ 2353666 w 2905760"/>
              <a:gd name="connsiteY4" fmla="*/ 0 h 655320"/>
              <a:gd name="connsiteX5" fmla="*/ 2905760 w 2905760"/>
              <a:gd name="connsiteY5" fmla="*/ 0 h 655320"/>
              <a:gd name="connsiteX6" fmla="*/ 2905760 w 2905760"/>
              <a:gd name="connsiteY6" fmla="*/ 655320 h 655320"/>
              <a:gd name="connsiteX7" fmla="*/ 2266493 w 2905760"/>
              <a:gd name="connsiteY7" fmla="*/ 655320 h 655320"/>
              <a:gd name="connsiteX8" fmla="*/ 1627226 w 2905760"/>
              <a:gd name="connsiteY8" fmla="*/ 655320 h 655320"/>
              <a:gd name="connsiteX9" fmla="*/ 1046074 w 2905760"/>
              <a:gd name="connsiteY9" fmla="*/ 655320 h 655320"/>
              <a:gd name="connsiteX10" fmla="*/ 0 w 2905760"/>
              <a:gd name="connsiteY10" fmla="*/ 655320 h 655320"/>
              <a:gd name="connsiteX11" fmla="*/ 0 w 2905760"/>
              <a:gd name="connsiteY11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5760" h="655320" fill="none" extrusionOk="0">
                <a:moveTo>
                  <a:pt x="0" y="0"/>
                </a:moveTo>
                <a:cubicBezTo>
                  <a:pt x="154779" y="12461"/>
                  <a:pt x="357968" y="-12005"/>
                  <a:pt x="552094" y="0"/>
                </a:cubicBezTo>
                <a:cubicBezTo>
                  <a:pt x="746220" y="12005"/>
                  <a:pt x="889487" y="-2668"/>
                  <a:pt x="1133246" y="0"/>
                </a:cubicBezTo>
                <a:cubicBezTo>
                  <a:pt x="1377005" y="2668"/>
                  <a:pt x="1440426" y="-9020"/>
                  <a:pt x="1743456" y="0"/>
                </a:cubicBezTo>
                <a:cubicBezTo>
                  <a:pt x="2046486" y="9020"/>
                  <a:pt x="2109681" y="5450"/>
                  <a:pt x="2353666" y="0"/>
                </a:cubicBezTo>
                <a:cubicBezTo>
                  <a:pt x="2597651" y="-5450"/>
                  <a:pt x="2683226" y="22595"/>
                  <a:pt x="2905760" y="0"/>
                </a:cubicBezTo>
                <a:cubicBezTo>
                  <a:pt x="2924101" y="276594"/>
                  <a:pt x="2908243" y="344563"/>
                  <a:pt x="2905760" y="655320"/>
                </a:cubicBezTo>
                <a:cubicBezTo>
                  <a:pt x="2638039" y="628123"/>
                  <a:pt x="2498393" y="678301"/>
                  <a:pt x="2266493" y="655320"/>
                </a:cubicBezTo>
                <a:cubicBezTo>
                  <a:pt x="2034593" y="632339"/>
                  <a:pt x="1830371" y="673172"/>
                  <a:pt x="1627226" y="655320"/>
                </a:cubicBezTo>
                <a:cubicBezTo>
                  <a:pt x="1424081" y="637468"/>
                  <a:pt x="1237477" y="678201"/>
                  <a:pt x="1046074" y="655320"/>
                </a:cubicBezTo>
                <a:cubicBezTo>
                  <a:pt x="854671" y="632439"/>
                  <a:pt x="402530" y="635987"/>
                  <a:pt x="0" y="655320"/>
                </a:cubicBezTo>
                <a:cubicBezTo>
                  <a:pt x="-4161" y="434340"/>
                  <a:pt x="9093" y="286279"/>
                  <a:pt x="0" y="0"/>
                </a:cubicBezTo>
                <a:close/>
              </a:path>
              <a:path w="2905760" h="655320" stroke="0" extrusionOk="0">
                <a:moveTo>
                  <a:pt x="0" y="0"/>
                </a:moveTo>
                <a:cubicBezTo>
                  <a:pt x="174300" y="2594"/>
                  <a:pt x="424775" y="11045"/>
                  <a:pt x="552094" y="0"/>
                </a:cubicBezTo>
                <a:cubicBezTo>
                  <a:pt x="679413" y="-11045"/>
                  <a:pt x="947017" y="5408"/>
                  <a:pt x="1046074" y="0"/>
                </a:cubicBezTo>
                <a:cubicBezTo>
                  <a:pt x="1145131" y="-5408"/>
                  <a:pt x="1476148" y="-26799"/>
                  <a:pt x="1685341" y="0"/>
                </a:cubicBezTo>
                <a:cubicBezTo>
                  <a:pt x="1894534" y="26799"/>
                  <a:pt x="1970483" y="6794"/>
                  <a:pt x="2237435" y="0"/>
                </a:cubicBezTo>
                <a:cubicBezTo>
                  <a:pt x="2504387" y="-6794"/>
                  <a:pt x="2609759" y="7622"/>
                  <a:pt x="2905760" y="0"/>
                </a:cubicBezTo>
                <a:cubicBezTo>
                  <a:pt x="2894371" y="277672"/>
                  <a:pt x="2912697" y="387948"/>
                  <a:pt x="2905760" y="655320"/>
                </a:cubicBezTo>
                <a:cubicBezTo>
                  <a:pt x="2746948" y="645228"/>
                  <a:pt x="2472779" y="631708"/>
                  <a:pt x="2324608" y="655320"/>
                </a:cubicBezTo>
                <a:cubicBezTo>
                  <a:pt x="2176437" y="678932"/>
                  <a:pt x="2003024" y="660077"/>
                  <a:pt x="1685341" y="655320"/>
                </a:cubicBezTo>
                <a:cubicBezTo>
                  <a:pt x="1367658" y="650563"/>
                  <a:pt x="1358366" y="648177"/>
                  <a:pt x="1191362" y="655320"/>
                </a:cubicBezTo>
                <a:cubicBezTo>
                  <a:pt x="1024358" y="662463"/>
                  <a:pt x="749688" y="676293"/>
                  <a:pt x="610210" y="655320"/>
                </a:cubicBezTo>
                <a:cubicBezTo>
                  <a:pt x="470732" y="634347"/>
                  <a:pt x="278207" y="669844"/>
                  <a:pt x="0" y="655320"/>
                </a:cubicBezTo>
                <a:cubicBezTo>
                  <a:pt x="16540" y="409830"/>
                  <a:pt x="-30261" y="27976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lIns="1828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95DD647-C18A-28F4-ED65-CCF7F4102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9064" b="62900"/>
          <a:stretch/>
        </p:blipFill>
        <p:spPr>
          <a:xfrm rot="5400000">
            <a:off x="288544" y="13268199"/>
            <a:ext cx="1976998" cy="25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ighligh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213">
            <a:extLst>
              <a:ext uri="{FF2B5EF4-FFF2-40B4-BE49-F238E27FC236}">
                <a16:creationId xmlns:a16="http://schemas.microsoft.com/office/drawing/2014/main" id="{AE1B775F-424B-5CF9-20A8-E9099BD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0320"/>
            <a:ext cx="10058400" cy="58400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F7D168-2EAE-796E-DADB-B91272257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2513" y="532786"/>
            <a:ext cx="9027887" cy="13559897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45D4DBD-27BE-8208-7884-2BFA654F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8685" y="5264200"/>
            <a:ext cx="8490487" cy="1077736"/>
            <a:chOff x="838685" y="5264200"/>
            <a:chExt cx="8490487" cy="107773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6987F5-1064-9E63-3613-EBEA3E9E8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44781" y="5631120"/>
              <a:ext cx="2947164" cy="684075"/>
              <a:chOff x="888040" y="5865720"/>
              <a:chExt cx="3284780" cy="762440"/>
            </a:xfrm>
            <a:solidFill>
              <a:schemeClr val="accent2"/>
            </a:solidFill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C5831C6-49EE-086F-A8E3-D41AC664A9C0}"/>
                  </a:ext>
                </a:extLst>
              </p:cNvPr>
              <p:cNvGrpSpPr/>
              <p:nvPr/>
            </p:nvGrpSpPr>
            <p:grpSpPr>
              <a:xfrm>
                <a:off x="888040" y="5865720"/>
                <a:ext cx="1586609" cy="762440"/>
                <a:chOff x="888040" y="5865720"/>
                <a:chExt cx="1586609" cy="762440"/>
              </a:xfrm>
              <a:grpFill/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5349D88-89C7-ED89-D0EF-6BFD7C39C805}"/>
                    </a:ext>
                  </a:extLst>
                </p:cNvPr>
                <p:cNvGrpSpPr/>
                <p:nvPr/>
              </p:nvGrpSpPr>
              <p:grpSpPr>
                <a:xfrm>
                  <a:off x="888040" y="5865720"/>
                  <a:ext cx="730266" cy="762440"/>
                  <a:chOff x="5912710" y="538022"/>
                  <a:chExt cx="1082757" cy="1130461"/>
                </a:xfrm>
                <a:grpFill/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184DC1A7-23C7-34DE-3D1B-EAA4E276929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17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35DFAF4D-7052-19AB-F655-5D78F78BBD35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DB6FD65E-446C-7CDA-8241-095322B269FC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35FC2309-5958-EC83-C32E-DBCC3BC1BA38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1983CA18-0060-D5D1-6C44-73C812FCC95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3B78708B-384C-A21A-7541-0A7C218C82F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220694AE-E561-1344-5EE4-2DCB6EFA9E0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42EE2D9E-888C-A5BC-BAD2-807229B4BD6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E22912A0-8049-FF18-D057-F686E1D411B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33E46EB3-A8DE-43E1-4D5B-4EDB79811148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7DFBEA3D-C47F-FB33-82DF-A5FA584C2F57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7F1BD7CA-1D2C-F925-1AB8-6893491C5957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E5734DA-EA7B-FECA-B66C-5CEED2EB2FD7}"/>
                    </a:ext>
                  </a:extLst>
                </p:cNvPr>
                <p:cNvGrpSpPr/>
                <p:nvPr/>
              </p:nvGrpSpPr>
              <p:grpSpPr>
                <a:xfrm>
                  <a:off x="1744383" y="5865720"/>
                  <a:ext cx="730266" cy="762440"/>
                  <a:chOff x="5912710" y="538022"/>
                  <a:chExt cx="1082757" cy="1130461"/>
                </a:xfrm>
                <a:grpFill/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9CE8DCB-5BCC-026A-5121-38E599E6DCB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17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B5F88732-69CC-B67E-7348-2CECF3E53B0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AF23BC0C-16AC-9042-5F17-2B108579D3C4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52CE3BD4-96AA-8CAF-C7F5-4D85CA479A83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0938CBD4-FE98-FB7C-8C0A-4A9663CBDEE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6FB4C890-B7B1-D4D0-1079-4A9A1ADBF01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9E5460DD-DE17-F911-5E1B-424B87838D77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304821B0-6161-8329-AA12-A19FDDB6C5D4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4A9DB5D-07B4-E01B-0649-5DAC384A443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A6D7D1BE-5086-4ED6-B99C-724F7B31228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0074091-3012-67E8-5E12-A3E58B88BF70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C4E42078-0F15-3537-79DD-060E2D577DE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A08526F-B4E4-24E4-1C68-780D30D841BF}"/>
                  </a:ext>
                </a:extLst>
              </p:cNvPr>
              <p:cNvGrpSpPr/>
              <p:nvPr/>
            </p:nvGrpSpPr>
            <p:grpSpPr>
              <a:xfrm>
                <a:off x="2586211" y="5865720"/>
                <a:ext cx="1586609" cy="762440"/>
                <a:chOff x="888040" y="5865720"/>
                <a:chExt cx="1586609" cy="762440"/>
              </a:xfrm>
              <a:grpFill/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E4056A79-EF46-C269-250B-E63421DFFFDA}"/>
                    </a:ext>
                  </a:extLst>
                </p:cNvPr>
                <p:cNvGrpSpPr/>
                <p:nvPr/>
              </p:nvGrpSpPr>
              <p:grpSpPr>
                <a:xfrm>
                  <a:off x="888040" y="5865720"/>
                  <a:ext cx="730266" cy="762440"/>
                  <a:chOff x="5912710" y="538022"/>
                  <a:chExt cx="1082757" cy="1130461"/>
                </a:xfrm>
                <a:grpFill/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830270C1-FF51-97E7-05B7-62629D83CDE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17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D4DB5C29-84AA-540E-3C5E-BC8F1C8E0D2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B5BE5AB4-0B42-9254-64EB-91F489EF410C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0171CE39-89D3-3117-86A1-3B24D943E360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102986C1-540F-E605-A4B3-D187F5FE44D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53EF5FAA-69F3-048D-49EC-00AA41B1528E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682204E3-04D1-AEBE-05C2-A3210DC2678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B7E265EC-F0BF-4FC7-18F6-CD19196F48D0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649F37E-0594-71BB-C8E4-22EF09F1B78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216B8903-CE96-4D68-5076-955E8C5C23F0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CA16EC6D-9E9D-5900-F63C-3D034E4AE07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3C1E5B7-CFF1-C78D-A9E6-3BC34400E7A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7724EE02-81F9-9A0F-9EB0-1F0DC55880D4}"/>
                    </a:ext>
                  </a:extLst>
                </p:cNvPr>
                <p:cNvGrpSpPr/>
                <p:nvPr/>
              </p:nvGrpSpPr>
              <p:grpSpPr>
                <a:xfrm>
                  <a:off x="1744383" y="5865720"/>
                  <a:ext cx="730266" cy="762440"/>
                  <a:chOff x="5912710" y="538022"/>
                  <a:chExt cx="1082757" cy="1130461"/>
                </a:xfrm>
                <a:grpFill/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58D63247-BEE9-50B8-412B-CBE9AAF1AFA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17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7C466987-6189-9159-12A0-9B14C5B7D8E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0A54EBC4-20E9-C680-8CD8-90B5D290960F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8530CCD-7AB0-1314-DA07-182FAF562E2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465F5756-45E8-8BE6-3425-4C0105A7C6F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E5070351-FDB6-D6F1-7091-1744ECD014D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C22E5E19-C0A7-F58C-D705-F3B1A6C6894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A1AF50BD-A210-84A8-02F4-7325627AF9C0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8B4B048E-E249-F947-735C-3277600BDAA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449C9F97-D738-E335-D240-114A43170FF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1F51894A-9D2C-35C6-1811-D68407BE21F5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A2541546-E1A8-272A-CA82-8F4622E40E48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B15DF83-1375-FBA2-4164-1954E1B8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382008" y="5657861"/>
              <a:ext cx="2947164" cy="684075"/>
              <a:chOff x="888040" y="5865720"/>
              <a:chExt cx="3284780" cy="762440"/>
            </a:xfrm>
            <a:solidFill>
              <a:schemeClr val="accent2"/>
            </a:solidFill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AA97FE9-139D-F2D9-EFC2-6E792C05E971}"/>
                  </a:ext>
                </a:extLst>
              </p:cNvPr>
              <p:cNvGrpSpPr/>
              <p:nvPr/>
            </p:nvGrpSpPr>
            <p:grpSpPr>
              <a:xfrm>
                <a:off x="888040" y="5865720"/>
                <a:ext cx="1586609" cy="762440"/>
                <a:chOff x="888040" y="5865720"/>
                <a:chExt cx="1586609" cy="762440"/>
              </a:xfrm>
              <a:grpFill/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813CEE89-5BFD-1BB1-B971-1961CC322418}"/>
                    </a:ext>
                  </a:extLst>
                </p:cNvPr>
                <p:cNvGrpSpPr/>
                <p:nvPr/>
              </p:nvGrpSpPr>
              <p:grpSpPr>
                <a:xfrm>
                  <a:off x="888040" y="5865720"/>
                  <a:ext cx="730266" cy="762440"/>
                  <a:chOff x="5912710" y="538022"/>
                  <a:chExt cx="1082757" cy="1130461"/>
                </a:xfrm>
                <a:grpFill/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46E789D2-E594-F8DB-D898-B163EE2DDF5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17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38CA8FC2-D029-519E-5AD6-3C0D3B1C69F7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BD3FD58D-21AB-30EF-D5F8-5C45B51CAB5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05CBAFAA-9B57-02A7-7643-D11C920CC6B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987C7298-C914-7393-5FC0-A30AD2C2099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15822F2A-E353-4129-EB16-B7F662532507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94E410E2-A553-508B-8371-2778989DF5B3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5A78EA3E-7D02-C392-54BE-42B487AB5974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A4044E05-47E9-2165-06D3-610FD380284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525F34F6-7164-8DD6-60B1-6DA326C5EF03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C7DB8FC9-B6EB-C1BB-97DE-2712A0DBB1E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C5A4E5AC-A8A1-D0BA-546E-AEA5A5E594F4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C051DE8A-65BD-FE4E-F047-EF737F577B1D}"/>
                    </a:ext>
                  </a:extLst>
                </p:cNvPr>
                <p:cNvGrpSpPr/>
                <p:nvPr/>
              </p:nvGrpSpPr>
              <p:grpSpPr>
                <a:xfrm>
                  <a:off x="1744383" y="5865720"/>
                  <a:ext cx="730266" cy="762440"/>
                  <a:chOff x="5912710" y="538022"/>
                  <a:chExt cx="1082757" cy="1130461"/>
                </a:xfrm>
                <a:grpFill/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374D30E3-BD14-0C45-C6A4-9619EBFCA6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17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193C17C7-4539-1908-838F-969488E8358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E8FB3F3B-A4A5-4969-CEE6-2ED52A5F39D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30A98B58-37B1-D4A1-66C5-F7089703715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7D1C44C4-2D04-A1D6-D722-26EFF1141D5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C14DA673-A3B8-2D54-C5D7-03787171C6F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25DCF8CD-2A31-4EC7-2F97-F45F786B409F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D262531B-782C-86E9-3D09-759B7FEF4CA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954F9E43-66F4-EAB5-28AA-663629B43A4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00CACD10-29BF-C034-5803-600F816314E7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8988BD3B-052A-C52E-1A03-90E49ADD7A9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AEBC9FD1-A153-4416-9D18-E44F085DADBC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DCF18C0-4D5D-CCDD-D785-90E94B7BB132}"/>
                  </a:ext>
                </a:extLst>
              </p:cNvPr>
              <p:cNvGrpSpPr/>
              <p:nvPr/>
            </p:nvGrpSpPr>
            <p:grpSpPr>
              <a:xfrm>
                <a:off x="2586211" y="5865720"/>
                <a:ext cx="1586609" cy="762440"/>
                <a:chOff x="888040" y="5865720"/>
                <a:chExt cx="1586609" cy="762440"/>
              </a:xfrm>
              <a:grpFill/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244B2CD-5137-9E4F-D9AB-4952A9A2018E}"/>
                    </a:ext>
                  </a:extLst>
                </p:cNvPr>
                <p:cNvGrpSpPr/>
                <p:nvPr/>
              </p:nvGrpSpPr>
              <p:grpSpPr>
                <a:xfrm>
                  <a:off x="888040" y="5865720"/>
                  <a:ext cx="730266" cy="762440"/>
                  <a:chOff x="5912710" y="538022"/>
                  <a:chExt cx="1082757" cy="1130461"/>
                </a:xfrm>
                <a:grpFill/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2D3998D-D62D-ECF4-3138-8F2BB6EBBD3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17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07" name="Oval 106">
                      <a:extLst>
                        <a:ext uri="{FF2B5EF4-FFF2-40B4-BE49-F238E27FC236}">
                          <a16:creationId xmlns:a16="http://schemas.microsoft.com/office/drawing/2014/main" id="{9ADBF1D2-DB6A-0478-7D0B-C6CF84E3E26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79846376-706B-D933-3996-C2B4D49F468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5619FF34-BA89-78E0-F1DB-D22F57E8B89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4203D0F-702B-3104-2D56-C98EF584CF1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3F23837-E20A-0101-E299-ECFB82FF856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51A9A52D-4D17-B7E8-0AAB-42B330172A81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82B1C165-AB31-3E7E-C4CE-84FC616E946E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310D26DC-435B-3F6F-8242-6FA776D5B2F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7FF8F9F0-FB1D-C05D-7AE1-96210CB6D485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864EDE21-59C9-74F0-46F1-2701EB5B749C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7C4868D1-F436-BCD3-D268-21769E24A10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F6E97097-56C9-4235-ED10-E694F5B1754F}"/>
                    </a:ext>
                  </a:extLst>
                </p:cNvPr>
                <p:cNvGrpSpPr/>
                <p:nvPr/>
              </p:nvGrpSpPr>
              <p:grpSpPr>
                <a:xfrm>
                  <a:off x="1744383" y="5865720"/>
                  <a:ext cx="730266" cy="762440"/>
                  <a:chOff x="5912710" y="538022"/>
                  <a:chExt cx="1082757" cy="1130461"/>
                </a:xfrm>
                <a:grpFill/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B497E4BF-D987-4C04-9C95-C40D7DD2EDE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17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487B7E79-BF3C-5E0D-B0DE-DE9A67A124CF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D72D8EA9-6ADF-2DCF-E42D-80C8D4124281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69B953ED-EA47-CBD2-6A9A-C89CC26DE1E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19516996-ADBC-51A4-B30D-1FD30C4AE65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B20C3A6-4CD8-B779-3DA5-3A17457AB248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75341976-AC4C-45C6-3F78-2D206858C408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2B6C9AAD-B673-5026-A3C7-A985BA340ED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7B99F4FD-EC94-F953-75F3-A5F015E4B18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50553D84-4009-C91A-083F-6DF0FD2A9404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04861EC2-E409-8421-1285-902D50F1D9B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29D7278F-0AA5-FEBA-4491-3AF34D79311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B154CAC-2D3D-3C61-EC0B-9417000F0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370805" y="5264200"/>
              <a:ext cx="2947164" cy="415096"/>
              <a:chOff x="888040" y="6165513"/>
              <a:chExt cx="3284780" cy="462648"/>
            </a:xfrm>
            <a:solidFill>
              <a:schemeClr val="bg1"/>
            </a:solidFill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732998A-4017-D1B2-7E44-4E2A6D9F6794}"/>
                  </a:ext>
                </a:extLst>
              </p:cNvPr>
              <p:cNvGrpSpPr/>
              <p:nvPr/>
            </p:nvGrpSpPr>
            <p:grpSpPr>
              <a:xfrm>
                <a:off x="888040" y="6165513"/>
                <a:ext cx="1586609" cy="462648"/>
                <a:chOff x="888040" y="6165513"/>
                <a:chExt cx="1586609" cy="462648"/>
              </a:xfrm>
              <a:grpFill/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E9438027-78A2-D387-853D-BA658D38255F}"/>
                    </a:ext>
                  </a:extLst>
                </p:cNvPr>
                <p:cNvGrpSpPr/>
                <p:nvPr/>
              </p:nvGrpSpPr>
              <p:grpSpPr>
                <a:xfrm>
                  <a:off x="888040" y="6165514"/>
                  <a:ext cx="730266" cy="462647"/>
                  <a:chOff x="5912710" y="982522"/>
                  <a:chExt cx="1082757" cy="685961"/>
                </a:xfrm>
                <a:grpFill/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17761399-67E1-F5EE-9148-82FC4643E53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67A97DFD-2B2F-0E61-50B7-0D207CB054C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ABA9FF07-E6A0-66BE-C0A4-79B421B05C5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DA88D50C-9A86-7C7D-2401-11A17EA9296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F5D3A99C-5394-FF74-BE6B-9067F0539C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29CA61F7-CA91-5ABD-47D8-9991620E4234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8296B9C5-3219-114D-7D40-0FBF8DB6DD5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7035490E-94DD-D444-D1E7-A06B96D6C29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47901932-5D8A-FBED-06B5-695EEC3471F2}"/>
                    </a:ext>
                  </a:extLst>
                </p:cNvPr>
                <p:cNvGrpSpPr/>
                <p:nvPr/>
              </p:nvGrpSpPr>
              <p:grpSpPr>
                <a:xfrm>
                  <a:off x="1744383" y="6165513"/>
                  <a:ext cx="730266" cy="462647"/>
                  <a:chOff x="5912710" y="982522"/>
                  <a:chExt cx="1082757" cy="685961"/>
                </a:xfrm>
                <a:grpFill/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22DBA119-7B27-5FD3-8EE6-05810A7CE4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C617188-A9D8-090C-D791-AA0DB5744A1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042AAD79-3264-9917-E1C7-F055F9B14FD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DF30D362-CE46-4A98-55ED-23E53E35691C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8E27EEE3-D62C-FF33-B5C4-4139FDAC88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0A345FD2-ECDE-D8D8-40D5-38289B446F5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3B001D6-BE2A-43F9-387F-5788494F40C1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362B5DD7-EC9D-D737-F577-25F71BCE70F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01648E3-49FF-46B2-5B39-245957F13E95}"/>
                  </a:ext>
                </a:extLst>
              </p:cNvPr>
              <p:cNvGrpSpPr/>
              <p:nvPr/>
            </p:nvGrpSpPr>
            <p:grpSpPr>
              <a:xfrm>
                <a:off x="2586211" y="6165514"/>
                <a:ext cx="1586609" cy="462647"/>
                <a:chOff x="888040" y="6165514"/>
                <a:chExt cx="1586609" cy="462647"/>
              </a:xfrm>
              <a:grpFill/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5325170-ED0C-5AD6-3D1F-44BB1D342E5F}"/>
                    </a:ext>
                  </a:extLst>
                </p:cNvPr>
                <p:cNvGrpSpPr/>
                <p:nvPr/>
              </p:nvGrpSpPr>
              <p:grpSpPr>
                <a:xfrm>
                  <a:off x="888040" y="6165514"/>
                  <a:ext cx="730266" cy="462647"/>
                  <a:chOff x="5912710" y="982522"/>
                  <a:chExt cx="1082757" cy="685961"/>
                </a:xfrm>
                <a:grpFill/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2396920-1CDD-216F-7BAE-0670893AFFA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21C19E39-DAA7-BD2C-E820-02D03AFD242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9E26A4EA-E967-110E-790B-09238A9F58A0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91D4D2B7-C6C9-A25E-9AF0-25B77E401411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27A2342F-C416-FB84-08CE-AF904D87525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C626278F-E24D-3AEC-EB62-64CB1646629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D309AF77-F522-3881-DA22-C0F475997DE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30FDAD06-6788-38E7-D487-E9207548E654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F1C4DBC2-9D62-8241-0914-9BBB565935A6}"/>
                    </a:ext>
                  </a:extLst>
                </p:cNvPr>
                <p:cNvGrpSpPr/>
                <p:nvPr/>
              </p:nvGrpSpPr>
              <p:grpSpPr>
                <a:xfrm>
                  <a:off x="1744383" y="6165514"/>
                  <a:ext cx="730266" cy="462647"/>
                  <a:chOff x="5912710" y="982522"/>
                  <a:chExt cx="1082757" cy="685961"/>
                </a:xfrm>
                <a:grpFill/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BBB1C204-C5BA-0CF4-B78B-EAEB359CAC4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85CD0EFE-1D6E-F3A4-E3D2-505A4264D17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EF6FCF8D-6CBD-45CA-16B8-42968E28798C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43B96752-CCC0-0910-A4A4-AAB426A8DEEE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F9968DC1-4671-AA12-03B1-BA96C597689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23624434-2F01-750C-6179-DC2D820A908E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D93EE602-1692-48DF-3410-9248AC6B24BF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EFE8A22A-C8B1-0D31-7FEC-8EDDE5553F6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2489CFCF-FB71-678B-44C9-33126411D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38685" y="5264200"/>
              <a:ext cx="2947164" cy="415096"/>
              <a:chOff x="888040" y="6165513"/>
              <a:chExt cx="3284780" cy="462648"/>
            </a:xfrm>
            <a:solidFill>
              <a:schemeClr val="bg1"/>
            </a:solidFill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035F819A-DFAB-9F4C-7282-C417E7D2D7BD}"/>
                  </a:ext>
                </a:extLst>
              </p:cNvPr>
              <p:cNvGrpSpPr/>
              <p:nvPr/>
            </p:nvGrpSpPr>
            <p:grpSpPr>
              <a:xfrm>
                <a:off x="888040" y="6165513"/>
                <a:ext cx="1586609" cy="462648"/>
                <a:chOff x="888040" y="6165513"/>
                <a:chExt cx="1586609" cy="462648"/>
              </a:xfrm>
              <a:grpFill/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76C7B9A7-E77C-1700-786F-85DB32AD5111}"/>
                    </a:ext>
                  </a:extLst>
                </p:cNvPr>
                <p:cNvGrpSpPr/>
                <p:nvPr/>
              </p:nvGrpSpPr>
              <p:grpSpPr>
                <a:xfrm>
                  <a:off x="888040" y="6165514"/>
                  <a:ext cx="730266" cy="462647"/>
                  <a:chOff x="5912710" y="982522"/>
                  <a:chExt cx="1082757" cy="685961"/>
                </a:xfrm>
                <a:grpFill/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C502FD82-B35E-21F3-0387-454F762E583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211" name="Oval 210">
                      <a:extLst>
                        <a:ext uri="{FF2B5EF4-FFF2-40B4-BE49-F238E27FC236}">
                          <a16:creationId xmlns:a16="http://schemas.microsoft.com/office/drawing/2014/main" id="{0A5B8C88-3D85-23E2-4577-83320B3F7E2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212" name="Oval 211">
                      <a:extLst>
                        <a:ext uri="{FF2B5EF4-FFF2-40B4-BE49-F238E27FC236}">
                          <a16:creationId xmlns:a16="http://schemas.microsoft.com/office/drawing/2014/main" id="{D42CB9EE-90D7-E4C8-B35F-018E19D6E9C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213" name="Oval 212">
                      <a:extLst>
                        <a:ext uri="{FF2B5EF4-FFF2-40B4-BE49-F238E27FC236}">
                          <a16:creationId xmlns:a16="http://schemas.microsoft.com/office/drawing/2014/main" id="{6E0F5E82-CECD-A2F3-93E1-5D24C0C1F5F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FD87D333-D6A3-60AB-B456-1556EC6EF08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208" name="Oval 207">
                      <a:extLst>
                        <a:ext uri="{FF2B5EF4-FFF2-40B4-BE49-F238E27FC236}">
                          <a16:creationId xmlns:a16="http://schemas.microsoft.com/office/drawing/2014/main" id="{90E5FE5B-00AF-F777-1A2E-6FA901C7259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209" name="Oval 208">
                      <a:extLst>
                        <a:ext uri="{FF2B5EF4-FFF2-40B4-BE49-F238E27FC236}">
                          <a16:creationId xmlns:a16="http://schemas.microsoft.com/office/drawing/2014/main" id="{050E35EE-18AA-B565-A345-E27CFF51E18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210" name="Oval 209">
                      <a:extLst>
                        <a:ext uri="{FF2B5EF4-FFF2-40B4-BE49-F238E27FC236}">
                          <a16:creationId xmlns:a16="http://schemas.microsoft.com/office/drawing/2014/main" id="{D3881D0D-B576-D706-0813-146E970DF980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5568D82C-CFFB-2DC9-2B68-81A7CA3A2440}"/>
                    </a:ext>
                  </a:extLst>
                </p:cNvPr>
                <p:cNvGrpSpPr/>
                <p:nvPr/>
              </p:nvGrpSpPr>
              <p:grpSpPr>
                <a:xfrm>
                  <a:off x="1744383" y="6165513"/>
                  <a:ext cx="730266" cy="462647"/>
                  <a:chOff x="5912710" y="982522"/>
                  <a:chExt cx="1082757" cy="685961"/>
                </a:xfrm>
                <a:grpFill/>
              </p:grpSpPr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DACA2E3A-7306-2BD1-C17B-F2423279FA4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203" name="Oval 202">
                      <a:extLst>
                        <a:ext uri="{FF2B5EF4-FFF2-40B4-BE49-F238E27FC236}">
                          <a16:creationId xmlns:a16="http://schemas.microsoft.com/office/drawing/2014/main" id="{CCBCE72A-FDAA-D758-03F0-48A452D46183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204" name="Oval 203">
                      <a:extLst>
                        <a:ext uri="{FF2B5EF4-FFF2-40B4-BE49-F238E27FC236}">
                          <a16:creationId xmlns:a16="http://schemas.microsoft.com/office/drawing/2014/main" id="{09798931-6093-A53B-1E92-E9755EAB71E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F7BC0EA6-7581-3D11-B2B6-02B0EC3A6CC0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7102569F-12F1-485A-0D91-F92A33EBF8B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749096DF-EEAE-ED6A-2CDD-E2F016B0966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201" name="Oval 200">
                      <a:extLst>
                        <a:ext uri="{FF2B5EF4-FFF2-40B4-BE49-F238E27FC236}">
                          <a16:creationId xmlns:a16="http://schemas.microsoft.com/office/drawing/2014/main" id="{A85181EA-9BC1-BC69-8A00-2D59323F294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202" name="Oval 201">
                      <a:extLst>
                        <a:ext uri="{FF2B5EF4-FFF2-40B4-BE49-F238E27FC236}">
                          <a16:creationId xmlns:a16="http://schemas.microsoft.com/office/drawing/2014/main" id="{A5B8BB42-CF34-D7CD-416E-216F64797BD9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3A28FA48-75C9-F44B-FC40-B6A82D1A32B7}"/>
                  </a:ext>
                </a:extLst>
              </p:cNvPr>
              <p:cNvGrpSpPr/>
              <p:nvPr/>
            </p:nvGrpSpPr>
            <p:grpSpPr>
              <a:xfrm>
                <a:off x="2586211" y="6165514"/>
                <a:ext cx="1586609" cy="462647"/>
                <a:chOff x="888040" y="6165514"/>
                <a:chExt cx="1586609" cy="462647"/>
              </a:xfrm>
              <a:grpFill/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0F057ED4-E7FB-47CD-E084-643FD97D234F}"/>
                    </a:ext>
                  </a:extLst>
                </p:cNvPr>
                <p:cNvGrpSpPr/>
                <p:nvPr/>
              </p:nvGrpSpPr>
              <p:grpSpPr>
                <a:xfrm>
                  <a:off x="888040" y="6165514"/>
                  <a:ext cx="730266" cy="462647"/>
                  <a:chOff x="5912710" y="982522"/>
                  <a:chExt cx="1082757" cy="685961"/>
                </a:xfrm>
                <a:grpFill/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943D734E-B63B-623E-3126-7BBD80747D6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76C93D86-2923-5C70-D609-FBE2B27812C7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F622ABE1-E5D8-EAB2-F1F3-06B948093B65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0E4DF45D-6463-3FB6-6E26-DD38843A3835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F0A83CFF-523B-FB9D-68FC-B7FA846DC0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396653FF-932A-59B6-748A-FC22AC1A08B5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1A1E4A71-1903-F179-77DE-C04BE9D0D1E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3FC62CD8-9BD7-0405-0733-5CBEDB18A9D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8CD19BFD-B6FF-8B02-6F5C-6AE189DA2735}"/>
                    </a:ext>
                  </a:extLst>
                </p:cNvPr>
                <p:cNvGrpSpPr/>
                <p:nvPr/>
              </p:nvGrpSpPr>
              <p:grpSpPr>
                <a:xfrm>
                  <a:off x="1744383" y="6165514"/>
                  <a:ext cx="730266" cy="462647"/>
                  <a:chOff x="5912710" y="982522"/>
                  <a:chExt cx="1082757" cy="685961"/>
                </a:xfrm>
                <a:grpFill/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E0F570BF-6AAD-5F0E-FD5C-28462F2C126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5618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ED7455E2-3410-D0FA-30F8-60C4E23BDA9A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E503A32-578B-2C7E-9483-39139E2A77DD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BE696A17-A67E-8453-9280-4E4512FCB182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10D51D8F-AA48-040E-4CDD-868988FCAF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33358" y="1006374"/>
                    <a:ext cx="241461" cy="1082757"/>
                    <a:chOff x="370635" y="2618776"/>
                    <a:chExt cx="415534" cy="1863334"/>
                  </a:xfrm>
                  <a:grpFill/>
                </p:grpSpPr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85DADEDE-054D-00B6-9BEE-783915EDD42E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26187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234F400E-DEF2-4D15-7BFD-6F327127A00B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3330135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E17333A-B18F-92C8-D5DE-0C7EDA93C706}"/>
                        </a:ext>
                      </a:extLst>
                    </p:cNvPr>
                    <p:cNvSpPr/>
                    <p:nvPr/>
                  </p:nvSpPr>
                  <p:spPr>
                    <a:xfrm rot="7200000">
                      <a:off x="370635" y="4066576"/>
                      <a:ext cx="415534" cy="41553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BB3CD-5A22-E0F0-1F43-42F076427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3" y="5913223"/>
            <a:ext cx="9027887" cy="9036340"/>
            <a:chOff x="340093" y="8273225"/>
            <a:chExt cx="9357360" cy="662106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9ECF1E-563A-915D-5ECE-79B28986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0093" y="8273225"/>
              <a:ext cx="0" cy="6578861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417DAC-8285-393E-E6B9-26051F1626B1}"/>
                </a:ext>
              </a:extLst>
            </p:cNvPr>
            <p:cNvCxnSpPr>
              <a:cxnSpLocks/>
            </p:cNvCxnSpPr>
            <p:nvPr/>
          </p:nvCxnSpPr>
          <p:spPr>
            <a:xfrm>
              <a:off x="9697453" y="8273225"/>
              <a:ext cx="0" cy="6621068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DFA500A-2F0A-98BA-10FE-E94A7B7A7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7810" y="14907355"/>
            <a:ext cx="906259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EE7FD21-D37B-3637-8C03-901D8A86C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21944" y="1442605"/>
            <a:ext cx="4658819" cy="6228991"/>
            <a:chOff x="2713427" y="1021239"/>
            <a:chExt cx="5185436" cy="6933094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C7CF1E8-0109-A17A-1634-293F75148D7C}"/>
                </a:ext>
              </a:extLst>
            </p:cNvPr>
            <p:cNvGrpSpPr/>
            <p:nvPr/>
          </p:nvGrpSpPr>
          <p:grpSpPr>
            <a:xfrm>
              <a:off x="2713427" y="1021239"/>
              <a:ext cx="5185436" cy="6933094"/>
              <a:chOff x="-1256770" y="3356692"/>
              <a:chExt cx="5185436" cy="6933094"/>
            </a:xfrm>
          </p:grpSpPr>
          <p:pic>
            <p:nvPicPr>
              <p:cNvPr id="264" name="Graphic 263">
                <a:extLst>
                  <a:ext uri="{FF2B5EF4-FFF2-40B4-BE49-F238E27FC236}">
                    <a16:creationId xmlns:a16="http://schemas.microsoft.com/office/drawing/2014/main" id="{1A5EF849-7E66-9250-18FC-A8621F774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616262" y="4988665"/>
                <a:ext cx="3510027" cy="5301121"/>
              </a:xfrm>
              <a:prstGeom prst="rect">
                <a:avLst/>
              </a:prstGeom>
            </p:spPr>
          </p:pic>
          <p:pic>
            <p:nvPicPr>
              <p:cNvPr id="265" name="Graphic 264">
                <a:extLst>
                  <a:ext uri="{FF2B5EF4-FFF2-40B4-BE49-F238E27FC236}">
                    <a16:creationId xmlns:a16="http://schemas.microsoft.com/office/drawing/2014/main" id="{8AC3A737-6097-10A8-CEC6-E65118DDC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58739" y="6112865"/>
                <a:ext cx="2993799" cy="3984561"/>
              </a:xfrm>
              <a:prstGeom prst="rect">
                <a:avLst/>
              </a:prstGeom>
            </p:spPr>
          </p:pic>
          <p:pic>
            <p:nvPicPr>
              <p:cNvPr id="266" name="Graphic 265">
                <a:extLst>
                  <a:ext uri="{FF2B5EF4-FFF2-40B4-BE49-F238E27FC236}">
                    <a16:creationId xmlns:a16="http://schemas.microsoft.com/office/drawing/2014/main" id="{829E0A93-A89C-50B7-5772-D8F687A69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2015245" y="5114837"/>
                <a:ext cx="877155" cy="851357"/>
              </a:xfrm>
              <a:prstGeom prst="rect">
                <a:avLst/>
              </a:prstGeom>
            </p:spPr>
          </p:pic>
          <p:pic>
            <p:nvPicPr>
              <p:cNvPr id="267" name="Graphic 266">
                <a:extLst>
                  <a:ext uri="{FF2B5EF4-FFF2-40B4-BE49-F238E27FC236}">
                    <a16:creationId xmlns:a16="http://schemas.microsoft.com/office/drawing/2014/main" id="{FC83F90D-EBA5-9D58-954E-0C9F6EFDB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13881" y="4067510"/>
                <a:ext cx="1914785" cy="1914785"/>
              </a:xfrm>
              <a:prstGeom prst="rect">
                <a:avLst/>
              </a:prstGeom>
            </p:spPr>
          </p:pic>
          <p:pic>
            <p:nvPicPr>
              <p:cNvPr id="268" name="Graphic 267">
                <a:extLst>
                  <a:ext uri="{FF2B5EF4-FFF2-40B4-BE49-F238E27FC236}">
                    <a16:creationId xmlns:a16="http://schemas.microsoft.com/office/drawing/2014/main" id="{42831528-DF8B-0840-3CFA-BC9076402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455937" y="6424434"/>
                <a:ext cx="810229" cy="810229"/>
              </a:xfrm>
              <a:prstGeom prst="rect">
                <a:avLst/>
              </a:prstGeom>
            </p:spPr>
          </p:pic>
          <p:pic>
            <p:nvPicPr>
              <p:cNvPr id="269" name="Graphic 268">
                <a:extLst>
                  <a:ext uri="{FF2B5EF4-FFF2-40B4-BE49-F238E27FC236}">
                    <a16:creationId xmlns:a16="http://schemas.microsoft.com/office/drawing/2014/main" id="{93386644-A488-9625-E59D-2140B0315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0658026">
                <a:off x="852690" y="7509069"/>
                <a:ext cx="810229" cy="810229"/>
              </a:xfrm>
              <a:prstGeom prst="rect">
                <a:avLst/>
              </a:prstGeom>
            </p:spPr>
          </p:pic>
          <p:pic>
            <p:nvPicPr>
              <p:cNvPr id="270" name="Graphic 269">
                <a:extLst>
                  <a:ext uri="{FF2B5EF4-FFF2-40B4-BE49-F238E27FC236}">
                    <a16:creationId xmlns:a16="http://schemas.microsoft.com/office/drawing/2014/main" id="{72A4456D-67D2-7E43-DCE7-C56D2542E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048254">
                <a:off x="1284560" y="8552682"/>
                <a:ext cx="810229" cy="810229"/>
              </a:xfrm>
              <a:prstGeom prst="rect">
                <a:avLst/>
              </a:prstGeom>
            </p:spPr>
          </p:pic>
          <p:pic>
            <p:nvPicPr>
              <p:cNvPr id="271" name="Graphic 270">
                <a:extLst>
                  <a:ext uri="{FF2B5EF4-FFF2-40B4-BE49-F238E27FC236}">
                    <a16:creationId xmlns:a16="http://schemas.microsoft.com/office/drawing/2014/main" id="{DFB5E3BC-F1F5-88A7-0292-288CFF37FE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124112">
                <a:off x="248303" y="8949144"/>
                <a:ext cx="810229" cy="810229"/>
              </a:xfrm>
              <a:prstGeom prst="rect">
                <a:avLst/>
              </a:prstGeom>
            </p:spPr>
          </p:pic>
          <p:pic>
            <p:nvPicPr>
              <p:cNvPr id="272" name="Graphic 271">
                <a:extLst>
                  <a:ext uri="{FF2B5EF4-FFF2-40B4-BE49-F238E27FC236}">
                    <a16:creationId xmlns:a16="http://schemas.microsoft.com/office/drawing/2014/main" id="{6AAEB69F-8C33-2A59-F50B-35544620D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-1256770" y="3356692"/>
                <a:ext cx="1796062" cy="4695419"/>
              </a:xfrm>
              <a:prstGeom prst="rect">
                <a:avLst/>
              </a:prstGeom>
            </p:spPr>
          </p:pic>
        </p:grpSp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EECAA0DC-FD5F-5CC8-6A71-CCD490D80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26127" y="1881960"/>
              <a:ext cx="1635349" cy="1635349"/>
            </a:xfrm>
            <a:prstGeom prst="rect">
              <a:avLst/>
            </a:prstGeom>
          </p:spPr>
        </p:pic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65F7E099-AFE8-130C-5ECC-1E77EA4EA7AB}"/>
                </a:ext>
              </a:extLst>
            </p:cNvPr>
            <p:cNvSpPr/>
            <p:nvPr/>
          </p:nvSpPr>
          <p:spPr>
            <a:xfrm rot="19849388">
              <a:off x="5374224" y="6310448"/>
              <a:ext cx="592225" cy="59750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4E179742-1A0B-1D17-53B2-FC77D51473C4}"/>
                </a:ext>
              </a:extLst>
            </p:cNvPr>
            <p:cNvSpPr/>
            <p:nvPr/>
          </p:nvSpPr>
          <p:spPr>
            <a:xfrm rot="11670856">
              <a:off x="5535135" y="4189403"/>
              <a:ext cx="592225" cy="59750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676AA1-C5B7-BBD4-7040-7BDA7EED5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7924800"/>
            <a:ext cx="9083040" cy="1495430"/>
          </a:xfrm>
        </p:spPr>
        <p:txBody>
          <a:bodyPr>
            <a:normAutofit/>
          </a:bodyPr>
          <a:lstStyle>
            <a:lvl1pPr algn="ctr">
              <a:defRPr sz="84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80E90C-F5D4-2B26-A5F7-C65954C5E7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363" y="9420225"/>
            <a:ext cx="9083675" cy="820738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4E6BA67-147A-DE19-F515-294E3726F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9799" y="10738966"/>
            <a:ext cx="4066155" cy="9145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rIns="274320" anchor="ctr">
            <a:noAutofit/>
          </a:bodyPr>
          <a:lstStyle>
            <a:lvl1pPr marL="0" indent="0" algn="r"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495F2B-67CA-E592-128F-A4A4F6EBBC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9800" y="10738966"/>
            <a:ext cx="2529840" cy="914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42E3FB6-AC20-8068-9AF5-4E4F1445B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9799" y="11836246"/>
            <a:ext cx="4066155" cy="9145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rIns="274320" anchor="ctr">
            <a:noAutofit/>
          </a:bodyPr>
          <a:lstStyle>
            <a:lvl1pPr marL="0" indent="0" algn="r"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E3A075-1D17-53D9-AF8C-6BEE433DA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9800" y="11836246"/>
            <a:ext cx="2529840" cy="914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8D6111F-8955-8072-EE25-E5514D14DB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9799" y="12933526"/>
            <a:ext cx="4066155" cy="9145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rIns="274320" anchor="ctr">
            <a:noAutofit/>
          </a:bodyPr>
          <a:lstStyle>
            <a:lvl1pPr marL="0" indent="0" algn="r"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95C89A5-FDF4-69C8-4FA4-664B33D77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9800" y="12933526"/>
            <a:ext cx="2529840" cy="914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B84BA10-DA90-A7FB-CC47-AE1AB6F7E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90159" y="10738966"/>
            <a:ext cx="4066155" cy="9145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rIns="274320" anchor="ctr">
            <a:noAutofit/>
          </a:bodyPr>
          <a:lstStyle>
            <a:lvl1pPr marL="0" indent="0" algn="r"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54FB2A-38A7-956B-9E2A-40E716FE66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0160" y="10738966"/>
            <a:ext cx="2529840" cy="914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B52AE0-7288-66F6-47BA-B171E46BF4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90159" y="11836246"/>
            <a:ext cx="4066155" cy="9145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rIns="274320" anchor="ctr">
            <a:noAutofit/>
          </a:bodyPr>
          <a:lstStyle>
            <a:lvl1pPr marL="0" indent="0" algn="r"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90C44A7-76F4-3CBC-591A-4E33073561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0160" y="11836246"/>
            <a:ext cx="2529840" cy="914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4619914-E4F5-3F30-5BCE-F195D83D03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0159" y="12933526"/>
            <a:ext cx="4066155" cy="9145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rIns="274320" anchor="ctr">
            <a:noAutofit/>
          </a:bodyPr>
          <a:lstStyle>
            <a:lvl1pPr marL="0" indent="0" algn="r">
              <a:buNone/>
              <a:defRPr sz="24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B92E24A-CC18-D6C8-73C2-15F642513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90160" y="12933526"/>
            <a:ext cx="2529840" cy="9145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2D07AC32-6A88-BBFA-2D79-87EF043829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21303" y="14639430"/>
            <a:ext cx="3215795" cy="53958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3200" b="1" cap="all" baseline="0">
                <a:solidFill>
                  <a:schemeClr val="tx2"/>
                </a:solidFill>
                <a:latin typeface="+mn-lt"/>
              </a:defRPr>
            </a:lvl1pPr>
            <a:lvl2pPr marL="700443" indent="0" algn="ctr">
              <a:buNone/>
              <a:defRPr/>
            </a:lvl2pPr>
            <a:lvl3pPr marL="1400883" indent="0" algn="ctr">
              <a:buNone/>
              <a:defRPr/>
            </a:lvl3pPr>
            <a:lvl4pPr marL="2101324" indent="0" algn="ctr">
              <a:buNone/>
              <a:defRPr/>
            </a:lvl4pPr>
            <a:lvl5pPr marL="2801765" indent="0" algn="ctr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8042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78ECF-DD87-4BE4-BDFE-29141561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8" y="827621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120E4-C929-4B08-9F22-7105FE71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8" y="4138085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9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52" r:id="rId3"/>
    <p:sldLayoutId id="2147483653" r:id="rId4"/>
    <p:sldLayoutId id="2147483665" r:id="rId5"/>
    <p:sldLayoutId id="2147483664" r:id="rId6"/>
    <p:sldLayoutId id="2147483663" r:id="rId7"/>
  </p:sldLayoutIdLst>
  <p:txStyles>
    <p:titleStyle>
      <a:lvl1pPr algn="l" defTabSz="1400882" rtl="0" eaLnBrk="1" latinLnBrk="0" hangingPunct="1">
        <a:lnSpc>
          <a:spcPct val="90000"/>
        </a:lnSpc>
        <a:spcBef>
          <a:spcPct val="0"/>
        </a:spcBef>
        <a:buNone/>
        <a:defRPr sz="6741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219" indent="-350219" algn="l" defTabSz="1400882" rtl="0" eaLnBrk="1" latinLnBrk="0" hangingPunct="1">
        <a:lnSpc>
          <a:spcPct val="90000"/>
        </a:lnSpc>
        <a:spcBef>
          <a:spcPts val="1532"/>
        </a:spcBef>
        <a:buFont typeface="Arial" panose="020B0604020202020204" pitchFamily="34" charset="0"/>
        <a:buChar char="•"/>
        <a:defRPr sz="4290" kern="1200">
          <a:solidFill>
            <a:schemeClr val="tx1"/>
          </a:solidFill>
          <a:latin typeface="+mn-lt"/>
          <a:ea typeface="+mn-ea"/>
          <a:cs typeface="+mn-cs"/>
        </a:defRPr>
      </a:lvl1pPr>
      <a:lvl2pPr marL="1050662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3677" kern="1200">
          <a:solidFill>
            <a:schemeClr val="tx1"/>
          </a:solidFill>
          <a:latin typeface="+mn-lt"/>
          <a:ea typeface="+mn-ea"/>
          <a:cs typeface="+mn-cs"/>
        </a:defRPr>
      </a:lvl2pPr>
      <a:lvl3pPr marL="1751102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3064" kern="1200">
          <a:solidFill>
            <a:schemeClr val="tx1"/>
          </a:solidFill>
          <a:latin typeface="+mn-lt"/>
          <a:ea typeface="+mn-ea"/>
          <a:cs typeface="+mn-cs"/>
        </a:defRPr>
      </a:lvl3pPr>
      <a:lvl4pPr marL="2451543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4pPr>
      <a:lvl5pPr marL="3151984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5pPr>
      <a:lvl6pPr marL="3852424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6pPr>
      <a:lvl7pPr marL="4552866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7pPr>
      <a:lvl8pPr marL="5253307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8pPr>
      <a:lvl9pPr marL="5953747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1pPr>
      <a:lvl2pPr marL="700441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400882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3pPr>
      <a:lvl4pPr marL="2101322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4pPr>
      <a:lvl5pPr marL="2801763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5pPr>
      <a:lvl6pPr marL="3502205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6pPr>
      <a:lvl7pPr marL="4202645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7pPr>
      <a:lvl8pPr marL="4903086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8pPr>
      <a:lvl9pPr marL="5603527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B2BDB3-9F31-FBF2-7DE6-89DC280B4EC1}"/>
              </a:ext>
            </a:extLst>
          </p:cNvPr>
          <p:cNvSpPr/>
          <p:nvPr/>
        </p:nvSpPr>
        <p:spPr>
          <a:xfrm>
            <a:off x="0" y="-1"/>
            <a:ext cx="10058400" cy="1554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5A1A458F-7528-CAD4-E1D6-3E10DF2E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63" y="723015"/>
            <a:ext cx="9315539" cy="2362439"/>
          </a:xfrm>
        </p:spPr>
        <p:txBody>
          <a:bodyPr>
            <a:noAutofit/>
          </a:bodyPr>
          <a:lstStyle/>
          <a:p>
            <a:r>
              <a:rPr lang="en-US" sz="7000" dirty="0"/>
              <a:t>Recommendations</a:t>
            </a:r>
          </a:p>
        </p:txBody>
      </p:sp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B82E76C1-155C-EB80-1596-6F3C5A1AAE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67293" y="3268180"/>
            <a:ext cx="7689021" cy="21785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594B03C0-44F1-B211-F6B0-7FE8BC1EE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2084" y="3268180"/>
            <a:ext cx="7689021" cy="2151026"/>
          </a:xfrm>
        </p:spPr>
        <p:txBody>
          <a:bodyPr>
            <a:noAutofit/>
          </a:bodyPr>
          <a:lstStyle/>
          <a:p>
            <a:r>
              <a:rPr lang="en-US" sz="3000" i="0" dirty="0">
                <a:effectLst/>
                <a:latin typeface="Söhne"/>
              </a:rPr>
              <a:t>For NRI, deploy tailored marketing, specialized plans, and time zone-friendly consultations to enhance engagement and CONVERSIONs.</a:t>
            </a:r>
            <a:endParaRPr lang="en-US" sz="3000" dirty="0">
              <a:cs typeface="Times New Roman" panose="02020603050405020304" pitchFamily="18" charset="0"/>
            </a:endParaRP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AF6DE1B2-95CB-E517-6E35-B45460801C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9799" y="11836246"/>
            <a:ext cx="4066155" cy="914554"/>
          </a:xfrm>
        </p:spPr>
        <p:txBody>
          <a:bodyPr/>
          <a:lstStyle/>
          <a:p>
            <a:r>
              <a:rPr lang="en-US" dirty="0"/>
              <a:t>$5.00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89417096-7F8B-3F00-7CBB-C92DF6505A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9800" y="11836246"/>
            <a:ext cx="2529840" cy="914554"/>
          </a:xfrm>
        </p:spPr>
        <p:txBody>
          <a:bodyPr/>
          <a:lstStyle/>
          <a:p>
            <a:r>
              <a:rPr lang="en-US"/>
              <a:t>Ppcorn</a:t>
            </a:r>
            <a:endParaRPr lang="en-US" dirty="0"/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C6B656F2-2E95-67EA-0513-5CD9FA88F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9800" y="12933526"/>
            <a:ext cx="2529840" cy="9145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2AF6A50A-D373-2F33-A633-7C9E78C823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90159" y="10738966"/>
            <a:ext cx="4066155" cy="914554"/>
          </a:xfrm>
        </p:spPr>
        <p:txBody>
          <a:bodyPr/>
          <a:lstStyle/>
          <a:p>
            <a:r>
              <a:rPr lang="en-US" dirty="0"/>
              <a:t>$10.00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31A3F274-C4CB-57A3-56F3-108CA39B9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0160" y="10738966"/>
            <a:ext cx="2529840" cy="914554"/>
          </a:xfrm>
        </p:spPr>
        <p:txBody>
          <a:bodyPr/>
          <a:lstStyle/>
          <a:p>
            <a:r>
              <a:rPr lang="en-US" dirty="0" err="1"/>
              <a:t>Hamurger</a:t>
            </a:r>
            <a:endParaRPr lang="en-US" dirty="0"/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B2576DC3-DD9A-A3A7-8E30-3330177490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90159" y="11836246"/>
            <a:ext cx="4066155" cy="914554"/>
          </a:xfrm>
        </p:spPr>
        <p:txBody>
          <a:bodyPr/>
          <a:lstStyle/>
          <a:p>
            <a:r>
              <a:rPr lang="en-US" dirty="0"/>
              <a:t>$10.00</a:t>
            </a:r>
          </a:p>
        </p:txBody>
      </p: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43895C64-C213-2E24-1302-497758CB9E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90160" y="11836246"/>
            <a:ext cx="2529840" cy="914554"/>
          </a:xfrm>
        </p:spPr>
        <p:txBody>
          <a:bodyPr/>
          <a:lstStyle/>
          <a:p>
            <a:r>
              <a:rPr lang="en-US" dirty="0"/>
              <a:t>Hot Dog</a:t>
            </a:r>
          </a:p>
        </p:txBody>
      </p:sp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1DB6A578-43BB-8824-8958-748AE16BAE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90159" y="12933526"/>
            <a:ext cx="4066155" cy="914554"/>
          </a:xfrm>
        </p:spPr>
        <p:txBody>
          <a:bodyPr/>
          <a:lstStyle/>
          <a:p>
            <a:r>
              <a:rPr lang="en-US" dirty="0"/>
              <a:t>$12.00</a:t>
            </a:r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96369F31-7E3B-824A-94C8-A16AA2F9D2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90160" y="12933526"/>
            <a:ext cx="2529840" cy="914554"/>
          </a:xfrm>
        </p:spPr>
        <p:txBody>
          <a:bodyPr/>
          <a:lstStyle/>
          <a:p>
            <a:r>
              <a:rPr lang="en-US" dirty="0"/>
              <a:t>Pasta</a:t>
            </a:r>
          </a:p>
        </p:txBody>
      </p:sp>
      <p:sp>
        <p:nvSpPr>
          <p:cNvPr id="6" name="Text Placeholder 144">
            <a:extLst>
              <a:ext uri="{FF2B5EF4-FFF2-40B4-BE49-F238E27FC236}">
                <a16:creationId xmlns:a16="http://schemas.microsoft.com/office/drawing/2014/main" id="{0C000595-A5E0-7BC4-3F80-0A4547DB7A66}"/>
              </a:ext>
            </a:extLst>
          </p:cNvPr>
          <p:cNvSpPr txBox="1">
            <a:spLocks/>
          </p:cNvSpPr>
          <p:nvPr/>
        </p:nvSpPr>
        <p:spPr>
          <a:xfrm>
            <a:off x="2594343" y="6317027"/>
            <a:ext cx="6561971" cy="21785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400882" rtl="0" eaLnBrk="1" latinLnBrk="0" hangingPunct="1">
              <a:lnSpc>
                <a:spcPct val="90000"/>
              </a:lnSpc>
              <a:spcBef>
                <a:spcPts val="1532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0044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088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0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1324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01765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52424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52866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5330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374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Ice cream</a:t>
            </a:r>
          </a:p>
        </p:txBody>
      </p:sp>
      <p:sp>
        <p:nvSpPr>
          <p:cNvPr id="5" name="Text Placeholder 150">
            <a:extLst>
              <a:ext uri="{FF2B5EF4-FFF2-40B4-BE49-F238E27FC236}">
                <a16:creationId xmlns:a16="http://schemas.microsoft.com/office/drawing/2014/main" id="{11668CCF-B3B2-7FAD-6411-C840AB5AD5AC}"/>
              </a:ext>
            </a:extLst>
          </p:cNvPr>
          <p:cNvSpPr txBox="1">
            <a:spLocks/>
          </p:cNvSpPr>
          <p:nvPr/>
        </p:nvSpPr>
        <p:spPr>
          <a:xfrm>
            <a:off x="939799" y="6312477"/>
            <a:ext cx="7651307" cy="217853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vert="horz" lIns="91440" tIns="45720" rIns="274320" bIns="45720" rtlCol="0" anchor="ctr">
            <a:noAutofit/>
          </a:bodyPr>
          <a:lstStyle>
            <a:lvl1pPr marL="0" indent="0" algn="r" defTabSz="1400882" rtl="0" eaLnBrk="1" latinLnBrk="0" hangingPunct="1">
              <a:lnSpc>
                <a:spcPct val="90000"/>
              </a:lnSpc>
              <a:spcBef>
                <a:spcPts val="1532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0044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088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0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1324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01765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52424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52866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5330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374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i="0" dirty="0">
                <a:solidFill>
                  <a:schemeClr val="tx1"/>
                </a:solidFill>
                <a:effectLst/>
                <a:latin typeface="Söhne"/>
              </a:rPr>
              <a:t>Addressing concerns of users with medical conditions can improve conversion likelihood.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770FC2-CC90-1777-1373-9EFCA1DF5664}"/>
              </a:ext>
            </a:extLst>
          </p:cNvPr>
          <p:cNvSpPr/>
          <p:nvPr/>
        </p:nvSpPr>
        <p:spPr>
          <a:xfrm>
            <a:off x="487363" y="10292316"/>
            <a:ext cx="8957110" cy="427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50">
            <a:extLst>
              <a:ext uri="{FF2B5EF4-FFF2-40B4-BE49-F238E27FC236}">
                <a16:creationId xmlns:a16="http://schemas.microsoft.com/office/drawing/2014/main" id="{5BE9082D-0172-6283-03AA-F0784C1A550E}"/>
              </a:ext>
            </a:extLst>
          </p:cNvPr>
          <p:cNvSpPr txBox="1">
            <a:spLocks/>
          </p:cNvSpPr>
          <p:nvPr/>
        </p:nvSpPr>
        <p:spPr>
          <a:xfrm>
            <a:off x="1467293" y="9434860"/>
            <a:ext cx="7689021" cy="217853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vert="horz" lIns="91440" tIns="45720" rIns="274320" bIns="45720" rtlCol="0" anchor="ctr">
            <a:noAutofit/>
          </a:bodyPr>
          <a:lstStyle>
            <a:lvl1pPr marL="0" indent="0" algn="r" defTabSz="1400882" rtl="0" eaLnBrk="1" latinLnBrk="0" hangingPunct="1">
              <a:lnSpc>
                <a:spcPct val="90000"/>
              </a:lnSpc>
              <a:spcBef>
                <a:spcPts val="1532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0044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088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0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1324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01765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52424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52866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5330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374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144">
            <a:extLst>
              <a:ext uri="{FF2B5EF4-FFF2-40B4-BE49-F238E27FC236}">
                <a16:creationId xmlns:a16="http://schemas.microsoft.com/office/drawing/2014/main" id="{E348A68A-E651-AF77-C51D-2902AA31B8C9}"/>
              </a:ext>
            </a:extLst>
          </p:cNvPr>
          <p:cNvSpPr txBox="1">
            <a:spLocks/>
          </p:cNvSpPr>
          <p:nvPr/>
        </p:nvSpPr>
        <p:spPr>
          <a:xfrm>
            <a:off x="902084" y="9426376"/>
            <a:ext cx="7689021" cy="21785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400882" rtl="0" eaLnBrk="1" latinLnBrk="0" hangingPunct="1">
              <a:lnSpc>
                <a:spcPct val="90000"/>
              </a:lnSpc>
              <a:spcBef>
                <a:spcPts val="1532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0044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088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0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1324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01765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52424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52866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5330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374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i="0" dirty="0">
                <a:effectLst/>
                <a:latin typeface="Söhne"/>
              </a:rPr>
              <a:t>Improving Bot users' onboarding enhances overall conversion rates.</a:t>
            </a:r>
            <a:endParaRPr lang="en-US" sz="3000" dirty="0"/>
          </a:p>
        </p:txBody>
      </p:sp>
      <p:sp>
        <p:nvSpPr>
          <p:cNvPr id="12" name="Text Placeholder 144">
            <a:extLst>
              <a:ext uri="{FF2B5EF4-FFF2-40B4-BE49-F238E27FC236}">
                <a16:creationId xmlns:a16="http://schemas.microsoft.com/office/drawing/2014/main" id="{DDA9CC32-55B0-255E-E9E4-694A5C46ED6D}"/>
              </a:ext>
            </a:extLst>
          </p:cNvPr>
          <p:cNvSpPr txBox="1">
            <a:spLocks/>
          </p:cNvSpPr>
          <p:nvPr/>
        </p:nvSpPr>
        <p:spPr>
          <a:xfrm>
            <a:off x="2594343" y="12812097"/>
            <a:ext cx="6561971" cy="21785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400882" rtl="0" eaLnBrk="1" latinLnBrk="0" hangingPunct="1">
              <a:lnSpc>
                <a:spcPct val="90000"/>
              </a:lnSpc>
              <a:spcBef>
                <a:spcPts val="1532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0044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088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0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1324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01765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52424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52866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5330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374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Ice cream</a:t>
            </a:r>
          </a:p>
        </p:txBody>
      </p:sp>
      <p:sp>
        <p:nvSpPr>
          <p:cNvPr id="13" name="Text Placeholder 150">
            <a:extLst>
              <a:ext uri="{FF2B5EF4-FFF2-40B4-BE49-F238E27FC236}">
                <a16:creationId xmlns:a16="http://schemas.microsoft.com/office/drawing/2014/main" id="{A041E6A8-1CAA-7E54-3D42-F86F9275B443}"/>
              </a:ext>
            </a:extLst>
          </p:cNvPr>
          <p:cNvSpPr txBox="1">
            <a:spLocks/>
          </p:cNvSpPr>
          <p:nvPr/>
        </p:nvSpPr>
        <p:spPr>
          <a:xfrm>
            <a:off x="939799" y="12803613"/>
            <a:ext cx="7651306" cy="217853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txBody>
          <a:bodyPr vert="horz" lIns="91440" tIns="45720" rIns="274320" bIns="45720" rtlCol="0" anchor="ctr">
            <a:noAutofit/>
          </a:bodyPr>
          <a:lstStyle>
            <a:lvl1pPr marL="0" indent="0" algn="r" defTabSz="1400882" rtl="0" eaLnBrk="1" latinLnBrk="0" hangingPunct="1">
              <a:lnSpc>
                <a:spcPct val="90000"/>
              </a:lnSpc>
              <a:spcBef>
                <a:spcPts val="1532"/>
              </a:spcBef>
              <a:buFont typeface="Arial" panose="020B0604020202020204" pitchFamily="34" charset="0"/>
              <a:buNone/>
              <a:defRPr sz="2400" b="1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0044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0883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30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01324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01765" indent="0" algn="ctr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None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52424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52866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5330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3747" indent="-350219" algn="l" defTabSz="1400882" rtl="0" eaLnBrk="1" latinLnBrk="0" hangingPunct="1">
              <a:lnSpc>
                <a:spcPct val="90000"/>
              </a:lnSpc>
              <a:spcBef>
                <a:spcPts val="766"/>
              </a:spcBef>
              <a:buFont typeface="Arial" panose="020B0604020202020204" pitchFamily="34" charset="0"/>
              <a:buChar char="•"/>
              <a:defRPr sz="27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i="0" dirty="0">
                <a:solidFill>
                  <a:schemeClr val="tx1"/>
                </a:solidFill>
                <a:effectLst/>
                <a:latin typeface="Söhne"/>
              </a:rPr>
              <a:t>Targeted promotions during peak periods maximize booking conversions.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E49B3-FDB5-06D8-DBE4-7A9A61924FC1}"/>
              </a:ext>
            </a:extLst>
          </p:cNvPr>
          <p:cNvSpPr txBox="1"/>
          <p:nvPr/>
        </p:nvSpPr>
        <p:spPr>
          <a:xfrm>
            <a:off x="7528507" y="9891815"/>
            <a:ext cx="1162493" cy="128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07BE2E-25E7-34D7-48DB-2F6E338C2A5E}"/>
              </a:ext>
            </a:extLst>
          </p:cNvPr>
          <p:cNvCxnSpPr>
            <a:cxnSpLocks/>
          </p:cNvCxnSpPr>
          <p:nvPr/>
        </p:nvCxnSpPr>
        <p:spPr>
          <a:xfrm>
            <a:off x="487363" y="2766477"/>
            <a:ext cx="8957110" cy="0"/>
          </a:xfrm>
          <a:prstGeom prst="line">
            <a:avLst/>
          </a:prstGeom>
          <a:ln w="57150" cap="flat" cmpd="sng" algn="ctr">
            <a:solidFill>
              <a:srgbClr val="5ECCF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D39162-EE0A-941A-CA1D-776D0D0492C1}"/>
              </a:ext>
            </a:extLst>
          </p:cNvPr>
          <p:cNvSpPr/>
          <p:nvPr/>
        </p:nvSpPr>
        <p:spPr>
          <a:xfrm>
            <a:off x="360798" y="276447"/>
            <a:ext cx="9315539" cy="15076967"/>
          </a:xfrm>
          <a:prstGeom prst="roundRect">
            <a:avLst/>
          </a:prstGeom>
          <a:noFill/>
          <a:ln w="28575"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64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F6FC6"/>
      </a:accent1>
      <a:accent2>
        <a:srgbClr val="5ECCF3"/>
      </a:accent2>
      <a:accent3>
        <a:srgbClr val="A7EA52"/>
      </a:accent3>
      <a:accent4>
        <a:srgbClr val="371BC7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31">
      <a:majorFont>
        <a:latin typeface="Sagon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284254_Win32_SL_v5" id="{024DF37A-E3D0-463A-B2A7-31076057A2F1}" vid="{593254BD-2125-4923-B49A-C1621A6C4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7FE7A-1FE6-4523-823B-E00469750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F4330B-407C-4630-B8EE-945CC09477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4FE859C-00B7-4FB1-9A59-8B1F677BBB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Community posters</Template>
  <TotalTime>34</TotalTime>
  <Words>69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Century Gothic</vt:lpstr>
      <vt:lpstr>Sagona</vt:lpstr>
      <vt:lpstr>Söhne</vt:lpstr>
      <vt:lpstr>Times New Roman</vt:lpstr>
      <vt:lpstr>Wingdings</vt:lpstr>
      <vt:lpstr>Custom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</dc:title>
  <dc:creator>Muskan Kashyap</dc:creator>
  <cp:lastModifiedBy>Muskan Kashyap</cp:lastModifiedBy>
  <cp:revision>2</cp:revision>
  <dcterms:created xsi:type="dcterms:W3CDTF">2024-01-25T10:13:17Z</dcterms:created>
  <dcterms:modified xsi:type="dcterms:W3CDTF">2024-01-25T10:48:38Z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