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91" r:id="rId8"/>
    <p:sldId id="270" r:id="rId9"/>
    <p:sldId id="281" r:id="rId10"/>
    <p:sldId id="282" r:id="rId11"/>
    <p:sldId id="297" r:id="rId12"/>
    <p:sldId id="283" r:id="rId13"/>
    <p:sldId id="298" r:id="rId14"/>
    <p:sldId id="269" r:id="rId15"/>
    <p:sldId id="263" r:id="rId16"/>
    <p:sldId id="299" r:id="rId17"/>
    <p:sldId id="286" r:id="rId18"/>
    <p:sldId id="287" r:id="rId19"/>
    <p:sldId id="288" r:id="rId20"/>
    <p:sldId id="300" r:id="rId21"/>
    <p:sldId id="264" r:id="rId22"/>
    <p:sldId id="301" r:id="rId23"/>
    <p:sldId id="265" r:id="rId24"/>
    <p:sldId id="266" r:id="rId25"/>
    <p:sldId id="267" r:id="rId26"/>
    <p:sldId id="268" r:id="rId27"/>
    <p:sldId id="271" r:id="rId28"/>
    <p:sldId id="308" r:id="rId29"/>
    <p:sldId id="272" r:id="rId30"/>
    <p:sldId id="273" r:id="rId31"/>
    <p:sldId id="309" r:id="rId32"/>
    <p:sldId id="310" r:id="rId33"/>
    <p:sldId id="311"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51"/>
    <a:srgbClr val="D9E1F2"/>
    <a:srgbClr val="E2EFDA"/>
    <a:srgbClr val="FCE3D5"/>
    <a:srgbClr val="FCE4D6"/>
    <a:srgbClr val="FBE3D6"/>
    <a:srgbClr val="FCE7DC"/>
    <a:srgbClr val="F2CFEE"/>
    <a:srgbClr val="F6C6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7" d="100"/>
          <a:sy n="67"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[Book1]Sheet1!PivotTable1</c:name>
    <c:fmtId val="4"/>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Average</a:t>
            </a:r>
            <a:r>
              <a:rPr lang="en-US" sz="2400" b="1" baseline="0"/>
              <a:t> Ratings on Different Platforms</a:t>
            </a:r>
            <a:endParaRPr lang="en-US" sz="2400" b="1"/>
          </a:p>
        </c:rich>
      </c:tx>
      <c:layout>
        <c:manualLayout>
          <c:xMode val="edge"/>
          <c:yMode val="edge"/>
          <c:x val="0.21955942541215695"/>
          <c:y val="3.7094414924689575E-3"/>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82700">
                <a:schemeClr val="accent1">
                  <a:lumMod val="60000"/>
                  <a:lumOff val="40000"/>
                </a:schemeClr>
              </a:gs>
              <a:gs pos="0">
                <a:schemeClr val="accent1">
                  <a:lumMod val="75000"/>
                </a:schemeClr>
              </a:gs>
              <a:gs pos="50000">
                <a:schemeClr val="accent1">
                  <a:tint val="44500"/>
                  <a:satMod val="160000"/>
                </a:schemeClr>
              </a:gs>
              <a:gs pos="100000">
                <a:schemeClr val="accent1">
                  <a:tint val="23500"/>
                  <a:satMod val="160000"/>
                </a:schemeClr>
              </a:gs>
            </a:gsLst>
            <a:lin ang="108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82700">
                <a:schemeClr val="accent1">
                  <a:lumMod val="60000"/>
                  <a:lumOff val="40000"/>
                </a:schemeClr>
              </a:gs>
              <a:gs pos="0">
                <a:schemeClr val="accent1">
                  <a:lumMod val="75000"/>
                </a:schemeClr>
              </a:gs>
              <a:gs pos="50000">
                <a:schemeClr val="accent1">
                  <a:tint val="44500"/>
                  <a:satMod val="160000"/>
                </a:schemeClr>
              </a:gs>
              <a:gs pos="100000">
                <a:schemeClr val="accent1">
                  <a:tint val="23500"/>
                  <a:satMod val="160000"/>
                </a:schemeClr>
              </a:gs>
            </a:gsLst>
            <a:lin ang="108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82700">
                <a:schemeClr val="accent1">
                  <a:lumMod val="60000"/>
                  <a:lumOff val="40000"/>
                </a:schemeClr>
              </a:gs>
              <a:gs pos="0">
                <a:schemeClr val="accent1">
                  <a:lumMod val="75000"/>
                </a:schemeClr>
              </a:gs>
              <a:gs pos="50000">
                <a:schemeClr val="accent1">
                  <a:tint val="44500"/>
                  <a:satMod val="160000"/>
                </a:schemeClr>
              </a:gs>
              <a:gs pos="100000">
                <a:schemeClr val="accent1">
                  <a:tint val="23500"/>
                  <a:satMod val="160000"/>
                </a:schemeClr>
              </a:gs>
            </a:gsLst>
            <a:lin ang="108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Sheet1!$B$9</c:f>
              <c:strCache>
                <c:ptCount val="1"/>
                <c:pt idx="0">
                  <c:v>Total</c:v>
                </c:pt>
              </c:strCache>
            </c:strRef>
          </c:tx>
          <c:spPr>
            <a:gradFill flip="none" rotWithShape="1">
              <a:gsLst>
                <a:gs pos="82700">
                  <a:schemeClr val="accent1">
                    <a:lumMod val="60000"/>
                    <a:lumOff val="40000"/>
                  </a:schemeClr>
                </a:gs>
                <a:gs pos="0">
                  <a:schemeClr val="accent1">
                    <a:lumMod val="75000"/>
                  </a:schemeClr>
                </a:gs>
                <a:gs pos="50000">
                  <a:schemeClr val="accent1">
                    <a:tint val="44500"/>
                    <a:satMod val="160000"/>
                  </a:schemeClr>
                </a:gs>
                <a:gs pos="100000">
                  <a:schemeClr val="accent1">
                    <a:tint val="23500"/>
                    <a:satMod val="160000"/>
                  </a:schemeClr>
                </a:gs>
              </a:gsLst>
              <a:lin ang="108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Sheet1!$A$10:$A$13</c:f>
              <c:strCache>
                <c:ptCount val="4"/>
                <c:pt idx="0">
                  <c:v>AmbitionBox</c:v>
                </c:pt>
                <c:pt idx="1">
                  <c:v>CareerBliss</c:v>
                </c:pt>
                <c:pt idx="2">
                  <c:v>Glassdoor</c:v>
                </c:pt>
                <c:pt idx="3">
                  <c:v>Comparably</c:v>
                </c:pt>
              </c:strCache>
            </c:strRef>
          </c:cat>
          <c:val>
            <c:numRef>
              <c:f>Sheet1!$B$10:$B$13</c:f>
              <c:numCache>
                <c:formatCode>General</c:formatCode>
                <c:ptCount val="4"/>
                <c:pt idx="0">
                  <c:v>4.0999999999999996</c:v>
                </c:pt>
                <c:pt idx="1">
                  <c:v>4.0999999999999996</c:v>
                </c:pt>
                <c:pt idx="2">
                  <c:v>3.8</c:v>
                </c:pt>
                <c:pt idx="3">
                  <c:v>3.5</c:v>
                </c:pt>
              </c:numCache>
            </c:numRef>
          </c:val>
          <c:extLst>
            <c:ext xmlns:c16="http://schemas.microsoft.com/office/drawing/2014/chart" uri="{C3380CC4-5D6E-409C-BE32-E72D297353CC}">
              <c16:uniqueId val="{00000000-E84F-4D74-8F6D-E6F15C68DAED}"/>
            </c:ext>
          </c:extLst>
        </c:ser>
        <c:dLbls>
          <c:dLblPos val="outEnd"/>
          <c:showLegendKey val="0"/>
          <c:showVal val="1"/>
          <c:showCatName val="0"/>
          <c:showSerName val="0"/>
          <c:showPercent val="0"/>
          <c:showBubbleSize val="0"/>
        </c:dLbls>
        <c:gapWidth val="182"/>
        <c:axId val="433899312"/>
        <c:axId val="499290783"/>
      </c:barChart>
      <c:catAx>
        <c:axId val="4338993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99290783"/>
        <c:crosses val="autoZero"/>
        <c:auto val="1"/>
        <c:lblAlgn val="ctr"/>
        <c:lblOffset val="100"/>
        <c:noMultiLvlLbl val="0"/>
      </c:catAx>
      <c:valAx>
        <c:axId val="499290783"/>
        <c:scaling>
          <c:orientation val="minMax"/>
        </c:scaling>
        <c:delete val="1"/>
        <c:axPos val="b"/>
        <c:numFmt formatCode="General" sourceLinked="1"/>
        <c:majorTickMark val="none"/>
        <c:minorTickMark val="none"/>
        <c:tickLblPos val="nextTo"/>
        <c:crossAx val="433899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0:55.292"/>
    </inkml:context>
    <inkml:brush xml:id="br0">
      <inkml:brushProperty name="width" value="0.035" units="cm"/>
      <inkml:brushProperty name="height" value="0.035" units="cm"/>
      <inkml:brushProperty name="color" value="#FFFFFF"/>
    </inkml:brush>
  </inkml:definitions>
  <inkml:trace contextRef="#ctx0" brushRef="#br0">1 16 224 0 0,'0'-2'286'0'0,"0"1"0"0"0,0 0 0 0 0,0 0 1 0 0,0 0-1 0 0,1 0 0 0 0,-1 0 0 0 0,0 0 0 0 0,1 0 0 0 0,-1 0 0 0 0,1 0 1 0 0,-1 0-1 0 0,2-2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46.979"/>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11 27 0 0,'1'2'0'0,"-1"0"0"0,1-1 0 0,-1-1 0 0,0 1 0 0,0-1 0 0,0-1 0 0,0 2 0 0,1 0 0 0,-1 1 0 0,1 0 0 0,0 1 0 0,10 25 0 0,-13-34 0 0,-17-42 0 0,14 34 0 0,9 25 0 0,12 31 0 0,-10-27 0 0,-10-24 0 0,3 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47.319"/>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 0 0,'18'46'0'0,"-2"-4"0"0,-17-44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49.34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2 0 0,'-1'-2'0'0,"2"4"0"0,10 27 0 0,-7-19 0 0,-2-4 0 0,-2-7 0 0,-12-29 0 0,8 19 0 0,7 18 0 0,16 44 0 0,-12-33 0 0,-10-26 0 0,-6-15 0 0,19 49 0 0,5 13 0 0,-12-30 0 0,-5-17 0 0,0 5 0 0,1-1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49.700"/>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 0 0,'19'52'0'0,"-20"-55"0"0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50.540"/>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5 12 0 0,'9'21'0'0,"-8"-17"0"0,-5-13 0 0,-6-19 0 0,17 46 0 0,0 2 0 0,-8-23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51.838"/>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 15 0 0,'-1'-1'0'0,"1"-1"0"0,-1 0 0 0,0 0 0 0,0 0 0 0,1 0 0 0,-1 1 0 0,0-1 0 0,1 1 0 0,1 3 0 0,0 1 0 0,0 0 0 0,0 0 0 0,1 1 0 0,-1-1 0 0,0 1 0 0,0-1 0 0,1 0 0 0,-1-1 0 0,-1 1 0 0,1-1 0 0,0 0 0 0,0 1 0 0,0-2 0 0,-2-2 0 0,1-1 0 0,-1 0 0 0,0 0 0 0,0-1 0 0,-8-21 0 0,22 59 0 0,-14-37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2:55.892"/>
    </inkml:context>
    <inkml:brush xml:id="br0">
      <inkml:brushProperty name="width" value="0.035" units="cm"/>
      <inkml:brushProperty name="height" value="0.035" units="cm"/>
      <inkml:brushProperty name="color" value="#FFFFFF"/>
    </inkml:brush>
  </inkml:definitions>
  <inkml:trace contextRef="#ctx0" brushRef="#br0">0 8 544 0 0,'0'0'1224'0'0,"10"-7"75"0"0,-8 9-1094 0 0,0-1-9 0 0,1 2-16 0 0,-1-1-9 0 0,1 1-22 0 0,-1 0-10 0 0,1-1-22 0 0,-1 0-9 0 0,0 1-16 0 0,0-2-12 0 0,-3-2-169 0 0,5 4 262 0 0,3 3-64 0 0,-25-28-2561 0 0,19 23 2430 0 0,-9-6-184 0 0,7 10 234 0 0,7 13 240 0 0,-5-15-261 0 0,0 0 1 0 0,1 0 32 0 0,-1 0-4 0 0,0 0-48 0 0,0 1-7 0 0,1-1 22 0 0,-2 0 1 0 0,1 0-16 0 0,0-1 4 0 0,-1 1 32 0 0,1-1 0 0 0,-1 0 2290 0 0,-8-17-1956 0 0,8 14-411 0 0,0 1-182 0 0,-1-2-56 0 0,0 2-42 0 0,20 22 573 0 0,-18-21-136 0 0,0 0 0 0 0,0 0-3 0 0,0-1 203 0 0,0 0-248 0 0,-17-17 139 0 0,14 15-192 0 0,1 1-22 0 0,-3-2 13 0 0,6 4 7 0 0,5 8 7 0 0,-2-1-6 0 0,-5-8-7 0 0,-2 0 2 0 0,2 0 6 0 0,-1 0-1 0 0,0 0 1 0 0,1 0 0 0 0,-1 0-1 0 0,1-1 1 0 0,-1 1 0 0 0,1 0-1 0 0,-1 0 1 0 0,0 0-1 0 0,1-1 1 0 0,-1 1 0 0 0,1 0-1 0 0,-1 0 1 0 0,1-1-1 0 0,0 1 1 0 0,-1-1 0 0 0,1 1-1 0 0,-1 0 1 0 0,1-1 0 0 0,-1 1-1 0 0,1-2 1 0 0,1 1 28 0 0,4 4-6 0 0,20 17 128 0 0,-25-20 127 0 0,-3-4-195 0 0,1 2-74 0 0,0 0-3 0 0,0 0 0 0 0,0 1-2 0 0,0-1-4 0 0,0 0-4 0 0,0 0-4 0 0,0 1-2 0 0,0-1 0 0 0,0 1 0 0 0,1 0 0 0 0,-5-2-18 0 0,5 3 20 0 0,1-1-5 0 0,-1 1-10 0 0,0 0-2 0 0,1 0-266 0 0,0 2 144 0 0,1-2 58 0 0,0 2 23 0 0,18 17 76 0 0,-19-18-24 0 0,-5-9 357 0 0,3 5-412 0 0,-16-13-59 0 0,16 15 125 0 0,2 1-6 0 0,-1 0-126 0 0,0-1 106 0 0,1 1 131 0 0,-2 0-29 0 0,3 0-82 0 0,-1 0 1 0 0,0 0-1 0 0,0 0 0 0 0,0 0 1 0 0,0 1-1 0 0,0-1 0 0 0,0 0 1 0 0,0 0-1 0 0,0 0 0 0 0,0 0 1 0 0,0 0-1 0 0,0 0 0 0 0,1 0 1 0 0,-1 1-1 0 0,0-1 1 0 0,0 0-1 0 0,0 0 0 0 0,0 0 1 0 0,0 0-1 0 0,0 0 0 0 0,0 1 1 0 0,0-1-1 0 0,0 0 0 0 0,0 0 1 0 0,0 0-1 0 0,0 0 0 0 0,-1 0 1 0 0,1 0-1 0 0,0 1 0 0 0,0-1 1 0 0,0 0-1 0 0,0 0 1 0 0,0 0-1 0 0,0 0 0 0 0,0 0 1 0 0,0 0-1 0 0,0 0 0 0 0,0 1 1 0 0,0-1-1 0 0,0 0 0 0 0,-1 0 1 0 0,1 0-1 0 0,0 0 0 0 0,0 0 1 0 0,0 0-1 0 0,0 0 1 0 0,4 3-69 0 0,-3-2-23 0 0,0 0 1 0 0,0 0-1 0 0,1 0 1 0 0,-1-1-1 0 0,0 1 1 0 0,0-1-1 0 0,0 1 1 0 0,0-1-1 0 0,1 1 1 0 0,-1-1-1 0 0,0 0 1 0 0,0 0-1 0 0,2 1 1 0 0,1-2-346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1:03.557"/>
    </inkml:context>
    <inkml:brush xml:id="br0">
      <inkml:brushProperty name="width" value="0.035" units="cm"/>
      <inkml:brushProperty name="height" value="0.035" units="cm"/>
      <inkml:brushProperty name="color" value="#FFFFFF"/>
    </inkml:brush>
  </inkml:definitions>
  <inkml:trace contextRef="#ctx0" brushRef="#br0">11 14 24 0 0,'0'0'361'0'0,"-9"-1"5454"0"0,8 1-3867 0 0,3 0-735 0 0,2 2-821 0 0,20-2-285 0 0,-23 0-39 0 0,-1 0-48 0 0,2-1-18 0 0,-2 1-8 0 0,11-1-135 0 0,12 0 130 0 0,-22 1 352 0 0,19 0-842 0 0,-17 1 501 0 0,-1-1-2 0 0,-2 0-4 0 0,31 0 47 0 0,-20-1 190 0 0,1-1-398 0 0,5 1 174 0 0,-16 1 9 0 0,-1 0-10 0 0,28 1-36 0 0,-26-2 36 0 0,-2 1 28 0 0,34 2-18 0 0,-34-2-24 0 0,1 0-7 0 0,2 0 14 0 0,0 0 1 0 0,0 1 0 0 0,-1-2 1 0 0,18 1 6 0 0,-4 0 129 0 0,-15 0-144 0 0,-1 0 1 0 0,12-1-6 0 0,40-3 137 0 0,-41 4-76 0 0,-9 0-48 0 0,1 0 0 0 0,0 0 0 0 0,0 0 0 0 0,-1 0 0 0 0,1 0 0 0 0,0 0 1 0 0,16 0 170 0 0,7-1 89 0 0,-26 1-244 0 0,5 0 16 0 0,-3-1-31 0 0,28-1 74 0 0,-20 2-71 0 0,-9 0-12 0 0,-1 0 1 0 0,2 0 6 0 0,0 0 1 0 0,1 0 3 0 0,16-2 23 0 0,-19 2-39 0 0,16 4-147 0 0,-48 12 208 0 0,30-15-47 0 0,1-1 6 0 0,3 0 5 0 0,-20 9-2 0 0,20-10-6 0 0,-4 2-9 0 0,-6 3-15 0 0,3-1 12 0 0,5-3 23 0 0,-5 2-31 0 0,3 0 16 0 0,-22 9-32 0 0,21-10 32 0 0,1-1 0 0 0,0 2 1 0 0,2-2 6 0 0,-16 8 18 0 0,16-7-10 0 0,-1-1-7 0 0,-1 1-2 0 0,0 0-4 0 0,0 0-2 0 0,0 0-2 0 0,2 0-4 0 0,-1-1-10 0 0,0 1 9 0 0,-1 1 6 0 0,0-1 1 0 0,1 1 0 0 0,-2-2 0 0 0,1 1 0 0 0,0 1 0 0 0,-1-1 0 0 0,0 0 0 0 0,1 1 0 0 0,0-1 0 0 0,0 0 0 0 0,-1 1 0 0 0,2 0 0 0 0,-1 0 0 0 0,1 0-2 0 0,-22 11 4 0 0,21-11-2 0 0,-2 1-12 0 0,-11 4-8 0 0,13-7 27 0 0,-2 0 9 0 0,-11 9-7 0 0,-11 7-249 0 0,25-16 232 0 0,-1 1 29 0 0,0 0-20 0 0,0 0 0 0 0,0 0 0 0 0,0 0 0 0 0,1 0 0 0 0,-1 0 0 0 0,0 1 0 0 0,1-1 1 0 0,-1 0-1 0 0,-1 3 0 0 0,2-3 7 0 0,-7 3-24 0 0,-24 12 40 0 0,32-16-32 0 0,0 0 0 0 0,-3 1 1 0 0,1 1 6 0 0,-7 2 11 0 0,0 1 7 0 0,-8 7-11 0 0,-3 1 25 0 0,19-11-33 0 0,1-2-4 0 0,-4 3-18 0 0,1-1 24 0 0,-18 13 0 0 0,19-14 0 0 0,0 0 0 0 0,0 0 0 0 0,0 1-3 0 0,-2-1-898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1:12.413"/>
    </inkml:context>
    <inkml:brush xml:id="br0">
      <inkml:brushProperty name="width" value="0.035" units="cm"/>
      <inkml:brushProperty name="height" value="0.035" units="cm"/>
      <inkml:brushProperty name="color" value="#FFFFFF"/>
    </inkml:brush>
  </inkml:definitions>
  <inkml:trace contextRef="#ctx0" brushRef="#br0">6 17 40 0 0,'0'0'1152'0'0,"5"-12"2488"0"0,-10 13-3041 0 0,5-1-580 0 0,0 0 1 0 0,0 0-1 0 0,0-1 1 0 0,0 1-1 0 0,0 0 0 0 0,0 0 1 0 0,0 0-1 0 0,0 0 1 0 0,0 0-1 0 0,0-1 1 0 0,0 1-1 0 0,0 0 1 0 0,0 0-1 0 0,0 0 1 0 0,0 0-1 0 0,0 0 1 0 0,0-1-1 0 0,0 1 1 0 0,0 0-1 0 0,0 0 0 0 0,0 0 1 0 0,0 0-1 0 0,0 0 1 0 0,0-1-1 0 0,0 1 1 0 0,0 0-1 0 0,-1 0 1 0 0,1 0-1 0 0,0 0 1 0 0,0 0-1 0 0,0 0 1 0 0,0-1-1 0 0,0 1 1 0 0,0 0-1 0 0,0 0 1 0 0,-1 0-1 0 0,1 0 0 0 0,0 0 1 0 0,0 0-1 0 0,0 0 1 0 0,0 0-1 0 0,0 0 1 0 0,-1 0-1 0 0,1 0 1 0 0,0 0-1 0 0,0 0 1 0 0,0 0-1 0 0,0 0 1 0 0,0 0-1 0 0,-1 0 1 0 0,1 0-1 0 0,0 0 0 0 0,0 0 1 0 0,0 0-1 0 0,0 0 1 0 0,-1 0-1 0 0,1 0 1 0 0,0 0 72 0 0,0 0-91 0 0,0 2 3 0 0,0-2 3 0 0,0 2-6 0 0,0-2 0 0 0,0 1-1 0 0,1 0 0 0 0,-1-1 1 0 0,0 1-1 0 0,0 0 0 0 0,1-1 1 0 0,-1 1-1 0 0,0-1 0 0 0,1 1 1 0 0,-1-1-1 0 0,0 1 0 0 0,1-1 1 0 0,-1 1-1 0 0,1-1 0 0 0,-1 1 1 0 0,1-1-1 0 0,-1 1 0 0 0,2 0 1 0 0,-2-1-9 0 0,6 12 816 0 0,-4-9-754 0 0,0 0 0 0 0,-1 0 0 0 0,0 0 0 0 0,1 0 0 0 0,-1 0 0 0 0,0 0 0 0 0,1 5 0 0 0,-2-8 18 0 0,4 16 122 0 0,-4-16-140 0 0,5 12 893 0 0,3 2-709 0 0,-8-14-231 0 0,4 6 18 0 0,-4-5-18 0 0,2 3 17 0 0,-2-2-20 0 0,0-1 96 0 0,5 7-52 0 0,-4-7-47 0 0,-1-1 1 0 0,1 1-1 0 0,-1 0 0 0 0,1 0 1 0 0,-1 0-1 0 0,1 0 1 0 0,-1 0-1 0 0,0 0 0 0 0,1 0 1 0 0,-1 0-1 0 0,0-1 1 0 0,0 1-1 0 0,1 2 0 0 0,-1-2 5 0 0,0 0 0 0 0,0 0 0 0 0,0 1 0 0 0,0-1 0 0 0,1 0 0 0 0,-1 0 0 0 0,0 0 0 0 0,1 0 0 0 0,-1 0 0 0 0,1 0 0 0 0,-1 0 0 0 0,1 0-1 0 0,1 1 1 0 0,-2-2-12 0 0,6 20-2 0 0,-5-19 64 0 0,4 24 118 0 0,2-3-312 0 0,-6-22 46 0 0,2 9 236 0 0,-3-7-144 0 0,5 20-112 0 0,-5-21 149 0 0,12 32 38 0 0,-12-33-67 0 0,13 25-32 0 0,-7 2-123 0 0,-5-27 166 0 0,3 12 57 0 0,-3-9-70 0 0,5 14 33 0 0,5 6-128 0 0,-11-23 99 0 0,7 12-291 0 0,-5-10 414 0 0,7 15-195 0 0,-9-16 562 0 0,-12-31-1136 0 0,11 24 655 0 0,-1-1 1 0 0,0 1-1 0 0,1 0 1 0 0,-6-11-1 0 0,6 17 12 0 0,-13-41 119 0 0,5 23-268 0 0,8 16 118 0 0,0-1 0 0 0,0 0 0 0 0,-3-8-22 0 0,-3-7-12 0 0,7 17 42 0 0,-1 0-10 0 0,1 1 1 0 0,-1-1-1 0 0,1 0 1 0 0,-1 0 0 0 0,1 0-1 0 0,-1 0 1 0 0,1 0-1 0 0,0 0 1 0 0,0 0-1 0 0,0 0 1 0 0,-1 0 0 0 0,1 0-1 0 0,0 0 1 0 0,0 0-1 0 0,0 0 1 0 0,0 0-1 0 0,1-2 1 0 0,-1 2 11 0 0,-4-22-26 0 0,4 22 32 0 0,-5-8 80 0 0,4 6-96 0 0,1 0 0 0 0,0 0 0 0 0,-7-9-18 0 0,6 11 16 0 0,0 0 0 0 0,0 0 0 0 0,1-1 1 0 0,-1 1-1 0 0,0 0 0 0 0,1 0 0 0 0,-1 0 0 0 0,0-1 0 0 0,1 1 0 0 0,-1 0 0 0 0,1-1 0 0 0,0 1 0 0 0,0 0 1 0 0,-1-1-1 0 0,1-1 0 0 0,0 2-6 0 0,0 1 1 0 0,-4-11 14 0 0,1 3-2 0 0,0 1 0 0 0,0 0 0 0 0,0 0 0 0 0,-6-9 0 0 0,-2-10-46 0 0,11 25 33 0 0,-18-24-672 0 0,18 24 568 0 0,-17-21-1628 0 0,17 21 1664 0 0,2-5-2932 0 0,0 5 2240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1:19.424"/>
    </inkml:context>
    <inkml:brush xml:id="br0">
      <inkml:brushProperty name="width" value="0.035" units="cm"/>
      <inkml:brushProperty name="height" value="0.035" units="cm"/>
      <inkml:brushProperty name="color" value="#FFFFFF"/>
    </inkml:brush>
  </inkml:definitions>
  <inkml:trace contextRef="#ctx0" brushRef="#br0">4 0 24 0 0,'0'0'268'0'0,"-2"2"2667"0"0,2-2-2893 0 0,0 0 1 0 0,0-1 0 0 0,1 1-1 0 0,-1 0 1 0 0,0 0 0 0 0,0 0-1 0 0,0 0 1 0 0,0 0 0 0 0,0 0-1 0 0,1 0 1 0 0,-1 0 0 0 0,0 0-1 0 0,0 0 1 0 0,0 0 0 0 0,1 0 0 0 0,-1 0-1 0 0,0 0 1 0 0,0 0 0 0 0,0 0-1 0 0,0 0 1 0 0,1 0 0 0 0,-1 0-1 0 0,0 0 1 0 0,0 0 0 0 0,0 0-1 0 0,0 0 1 0 0,1 0 0 0 0,-1 0-1 0 0,0 0 1 0 0,0 1 0 0 0,0-1-1 0 0,0 0 1 0 0,0 0 0 0 0,1 0-1 0 0,-1 0 1 0 0,0 0 0 0 0,0 0 0 0 0,0 1-1 0 0,0-1 1 0 0,0 0 0 0 0,0 0-1 0 0,0 0 1 0 0,0 0 0 0 0,0 1-1 0 0,0-1 1 0 0,1 0 0 0 0,-1 0-1 0 0,0 0 1 0 0,0 0 0 0 0,0 1-1 0 0,0-1 1 0 0,0 0 0 0 0,0 0-1 0 0,0 0 1 0 0,0 0 0 0 0,0 1 0 0 0,0-1-1 0 0,-1 0 1 0 0,1 0 0 0 0,0 0-1 0 0,0 1 1 0 0,0-1-4 0 0,0 0 1 0 0,0 1-1 0 0,0-1 1 0 0,0 0-1 0 0,0 0 0 0 0,-1 1 1 0 0,1-1-1 0 0,0 0 1 0 0,0 0-1 0 0,0 1 1 0 0,0-1-1 0 0,-1 0 0 0 0,1 0 1 0 0,0 0-1 0 0,0 1 1 0 0,-1-1-1 0 0,1 0 1 0 0,0 0-1 0 0,0 0 0 0 0,-1 0 1 0 0,1 0-1 0 0,0 1 1 0 0,0-1-1 0 0,-1 0 1 0 0,1 0-1 0 0,0 0 0 0 0,0 0 1 0 0,-1 0-1 0 0,1 0 1 0 0,0 0-1 0 0,-1 0 0 0 0,1 0-12 0 0,0 0 0 0 0,0 0 0 0 0,0 0 0 0 0,1 0 0 0 0,-1 0 0 0 0,0 0-1 0 0,0 0 1 0 0,0 0 0 0 0,0 0 0 0 0,0 0 0 0 0,0 0 0 0 0,1 0 0 0 0,-1 0-1 0 0,0 0 1 0 0,0 0 0 0 0,0 0 0 0 0,0 0 0 0 0,0 0 0 0 0,0 0 0 0 0,1 0 0 0 0,-1 0-1 0 0,0 0 1 0 0,0 1 0 0 0,0-1 0 0 0,0 0 0 0 0,0 0 0 0 0,0 0 0 0 0,0 0-1 0 0,0 0 1 0 0,0 0 0 0 0,0 0 0 0 0,0 0 0 0 0,1 1 0 0 0,-1-1 0 0 0,0 0-1 0 0,0 0 1 0 0,0 0 0 0 0,0 0 0 0 0,0 0 0 0 0,0 0 0 0 0,0 1 0 0 0,0-1-1 0 0,0 0 1 0 0,0 0 0 0 0,0 0 0 0 0,0 0 0 0 0,0 0 0 0 0,0 0 0 0 0,0 1-1 0 0,0-1 1 0 0,0 0 0 0 0,-1 0 0 0 0,1 0 0 0 0,0 0 0 0 0,0 0 0 0 0,0 0-1 0 0,0 0 1 0 0,0 1 0 0 0,0-1 0 0 0,0 0-6 0 0,-1 1 0 0 0,1-1 0 0 0,0 1 0 0 0,0 0 0 0 0,0-1 0 0 0,0 1 0 0 0,0-1 0 0 0,0 1 0 0 0,0 0 0 0 0,0-1 0 0 0,0 1 0 0 0,0-1 0 0 0,0 1 0 0 0,0 0 0 0 0,0-1 0 0 0,0 1 0 0 0,1-1 0 0 0,-1 1 0 0 0,0-1 0 0 0,0 1 0 0 0,1-1 1 0 0,-1 1-1 0 0,0-1 0 0 0,1 1 0 0 0,-1-1 0 0 0,1 1 0 0 0,-1-1 0 0 0,0 1 0 0 0,1-1 0 0 0,-1 0 0 0 0,1 1 0 0 0,0-1 0 0 0,0 1 19 0 0,6 16 113 0 0,2-2-92 0 0,-9-15-67 0 0,3 9 53 0 0,0-4-110 0 0,-2-5 53 0 0,1 18-52 0 0,-1-15 66 0 0,12 30 115 0 0,-12-30-111 0 0,1 0 1 0 0,-1 0-1 0 0,1 1 1 0 0,-1-1 0 0 0,0 0-1 0 0,0 1 1 0 0,0 3 0 0 0,-1-4-15 0 0,1 0 0 0 0,0-1 1 0 0,-1 1-1 0 0,1 0 1 0 0,0-1-1 0 0,1 1 0 0 0,-1 0 1 0 0,0-1-1 0 0,4 4 0 0 0,0 3 127 0 0,-5-9-105 0 0,4 16-160 0 0,0-3 154 0 0,2 0 12 0 0,-2-7-22 0 0,13 22-16 0 0,-17-27 32 0 0,1-1-14 0 0,20 38 62 0 0,-19-36-61 0 0,-1 1 0 0 0,0 0 0 0 0,1 0 0 0 0,-1-1 0 0 0,-1 1 0 0 0,1 0 0 0 0,0 0 0 0 0,0 4 0 0 0,-1-6-8 0 0,2 3-36 0 0,-2-3 37 0 0,0 0 1 0 0,0 1 0 0 0,0-1 0 0 0,0 0 0 0 0,0 0 0 0 0,1 0 0 0 0,-1 0 0 0 0,0 0-1 0 0,1 0 1 0 0,-1 0 0 0 0,1 0 0 0 0,-1 0 0 0 0,1 0 0 0 0,0 2 0 0 0,1-2 3 0 0,0 0 1 0 0,-2-1 6 0 0,0 0-14 0 0,0 1 0 0 0,0 0 0 0 0,0-1 0 0 0,0 1 1 0 0,0-1-1 0 0,0 1 0 0 0,0 0 0 0 0,0-1 0 0 0,0 1 0 0 0,1-1 0 0 0,-1 1 1 0 0,0-1-1 0 0,0 1 0 0 0,1 0 0 0 0,-1-1 0 0 0,0 1 0 0 0,1-1 1 0 0,-1 1-1 0 0,1 0 0 0 0,-1-1-2 0 0,0 0 1 0 0,0-1-1 0 0,0 1 0 0 0,0 0 1 0 0,0 0-1 0 0,0 0 0 0 0,0 0 1 0 0,0 0-1 0 0,0 0 0 0 0,0 0 1 0 0,0 0-1 0 0,0 0 0 0 0,0 0 1 0 0,0-1-1 0 0,0 1 1 0 0,1 0-1 0 0,-1 0 0 0 0,0 0 1 0 0,0 0-1 0 0,0 0 0 0 0,0 0 1 0 0,0 0-1 0 0,0 0 0 0 0,0 0 1 0 0,0 0-1 0 0,0 0 0 0 0,0 0 1 0 0,0 0-1 0 0,1 0 0 0 0,-1 0 1 0 0,0 0-1 0 0,0 0 0 0 0,0 0 1 0 0,0 0-1 0 0,0 0 1 0 0,0 0-1 0 0,0 0 0 0 0,0 0 1 0 0,0 0-1 0 0,1 0 0 0 0,-1 0 1 0 0,0 0-1 0 0,0 0 0 0 0,0 0 1 0 0,0 0-1 0 0,0 0 0 0 0,0 0 1 0 0,-35-95 328 0 0,33 93-273 0 0,-7-21-25 0 0,0-7 15 0 0,-12-28 17 0 0,15 43-146 0 0,6 15 96 0 0,-3-8 50 0 0,2 6-52 0 0,0-1-2 0 0,-10-22-40 0 0,11 25 32 0 0,-10-16 88 0 0,-2 2 0 0 0,12 13-64 0 0,0 1 0 0 0,-2-2-3 0 0,-11-24-154 0 0,13 25 149 0 0,0 1-2 0 0,-6-16 116 0 0,6 16-117 0 0,-2-8-157 0 0,0 5 147 0 0,-6-9 51 0 0,9 18-524 0 0,9 20 702 0 0,24 65-332 0 0,-28-73 16 0 0,1 0 0 0 0,10 18 0 0 0,5 10-385 0 0,-14-29 318 0 0,-4-7-119 0 0,2-1 593 0 0,-5-6-272 0 0,1-1 0 0 0,-1 0 0 0 0,1 0 0 0 0,-1 1 0 0 0,0-1 0 0 0,0 0 0 0 0,0 1 0 0 0,-1-1 0 0 0,1 1 0 0 0,0-1 0 0 0,-1 1 0 0 0,1 4 0 0 0,7 12-115 0 0,-8-19 56 0 0,0 0 16 0 0,0 1-1 0 0,0-1 0 0 0,0 1 1 0 0,0 0-1 0 0,0-1 0 0 0,0 1 0 0 0,0-1 1 0 0,0 1-1 0 0,0 0 0 0 0,0-1 1 0 0,1 1-1 0 0,-1-1 0 0 0,0 1 0 0 0,0-1 1 0 0,0 1-1 0 0,1 0 0 0 0,-1-1 1 0 0,0 1-1 0 0,1-1 0 0 0,-1 1 0 0 0,0-1 1 0 0,1 0-1 0 0,-1 1 0 0 0,1-1 0 0 0,-1 1 1 0 0,1-1-1 0 0,-1 1-12 0 0,1-1-20 0 0,0 0 15 0 0,-1 1 1 0 0,1-1 0 0 0,-1 0 0 0 0,1 1 0 0 0,-1-1 0 0 0,1 1 0 0 0,-1-1 0 0 0,1 1 0 0 0,-1-1-1 0 0,1 1 1 0 0,-1-1 0 0 0,1 1 0 0 0,-1-1 0 0 0,0 1 0 0 0,1 0 0 0 0,-1-1 0 0 0,0 1-1 0 0,0-1 1 0 0,0 1 0 0 0,1 0 0 0 0,-1 0 0 0 0,3 15 619 0 0,-3-15-558 0 0,2 8-32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1:25.359"/>
    </inkml:context>
    <inkml:brush xml:id="br0">
      <inkml:brushProperty name="width" value="0.035" units="cm"/>
      <inkml:brushProperty name="height" value="0.035" units="cm"/>
      <inkml:brushProperty name="color" value="#FFFFFF"/>
    </inkml:brush>
  </inkml:definitions>
  <inkml:trace contextRef="#ctx0" brushRef="#br0">1 41 88 0 0,'14'-5'363'0'0,"-12"4"-184"0"0,0 0 1 0 0,0 1-1 0 0,0-1 1 0 0,0 0-1 0 0,0 1 1 0 0,0-1-1 0 0,0 1 1 0 0,0 0-1 0 0,0 0 1 0 0,4-1-1 0 0,11 3 3647 0 0,53-2-3725 0 0,-49-4 82 0 0,-21 4-181 0 0,0 0 0 0 0,0 0-1 0 0,-1 0 1 0 0,1 0 0 0 0,0 0 0 0 0,0 0 0 0 0,0 0-1 0 0,0 0 1 0 0,0 0 0 0 0,0 0 0 0 0,0 0 0 0 0,0 0-1 0 0,0 0 1 0 0,0 0 0 0 0,0 0 0 0 0,0 0 0 0 0,0 0-1 0 0,0 0 1 0 0,0 0 0 0 0,0 0 0 0 0,0-1 0 0 0,0 1-1 0 0,0 0 1 0 0,0 0 0 0 0,0 0 0 0 0,0 0 0 0 0,0 0-1 0 0,0 0 1 0 0,0 0 0 0 0,0 0 0 0 0,0 0 0 0 0,0 0-1 0 0,0 0 1 0 0,0 0 0 0 0,0 0 0 0 0,0 0 0 0 0,0 0-1 0 0,0 0 1 0 0,0 0 0 0 0,0 0 0 0 0,0 0 0 0 0,0 0-1 0 0,0-1 1 0 0,0 1 0 0 0,0 0 0 0 0,0 0 0 0 0,0 0 0 0 0,0 0-1 0 0,0 0 1 0 0,0 0 0 0 0,0 0 0 0 0,0 0 0 0 0,0 0-1 0 0,0 0 1 0 0,0 0 0 0 0,0 0 0 0 0,0 0 0 0 0,0 0-1 0 0,-13-1-17 0 0,-103-6 367 0 0,178 10-606 0 0,-32-2 1430 0 0,-56-3-87 0 0,18 3-1042 0 0,1-1 0 0 0,-1 0 0 0 0,0 0 0 0 0,-8-2 0 0 0,-16-1 212 0 0,32 3-242 0 0,-2 0-2 0 0,1 0 12 0 0,26 3 131 0 0,10-3-158 0 0,-24 1 2 0 0,-1-1 1 0 0,0 0-1 0 0,1 0 1 0 0,-1-2-1 0 0,14-2 1 0 0,-23 4 33 0 0,-35-2-115 0 0,-44 3 296 0 0,111 3-321 0 0,-23-1 145 0 0,1-2 0 0 0,-1 1-1 0 0,19-1 1 0 0,-8-2 13 0 0,-14 2-25 0 0,0-1 0 0 0,-1-1 0 0 0,1 1 0 0 0,0-1 0 0 0,-1 0 0 0 0,1-1 1 0 0,-1 0-1 0 0,10-3 0 0 0,-16 5-4 0 0,-19-2-32 0 0,0 2 1 0 0,1 0-1 0 0,-26 4 1 0 0,-29 1 27 0 0,73-5-26 0 0,26-4-17 0 0,14-2 79 0 0,0 2-1 0 0,77 4 1 0 0,-112-1-49 0 0,12 4 10 0 0,-27 3 21 0 0,-6-1 4 0 0,-55 5 49 0 0,15-3-10 0 0,41-6-68 0 0,25-4 39 0 0,23-5 47 0 0,21 2-42 0 0,96-6 54 0 0,-253 30 81 0 0,-27-5-232 0 0,283-36-272 0 0,-133 20 438 0 0,-6 1-56 0 0,0 0 1 0 0,0 1-1 0 0,23 1 1 0 0,-114 23-151 0 0,39-16-124 0 0,25-5 232 0 0,0 1 1 0 0,-1 0 0 0 0,1 1-1 0 0,0 0 1 0 0,-15 8 0 0 0,123-37-141 0 0,-88 23 114 0 0,17-6 77 0 0,0 0 1 0 0,0 2-1 0 0,47-6 1 0 0,-153 42 144 0 0,47-17-294 0 0,1 1 1 0 0,-40 22 0 0 0,159-74-667 0 0,-59 26 784 0 0,0 1 0 0 0,1 1 0 0 0,38-10 0 0 0,-63 21 123 0 0,-6 1-85 0 0,-15 9-66 0 0,-26 11 95 0 0,17-8-128 0 0,14-6-16 0 0,-1-1 1 0 0,0-1-1 0 0,-22 6 1 0 0,98-45-989 0 0,-25 19 904 0 0,59-24 178 0 0,-94 37-67 0 0,5-2 240 0 0,-6 3-235 0 0,0 0-1 0 0,0 0 1 0 0,0 0 0 0 0,0 0 0 0 0,0 0 0 0 0,0 0 0 0 0,0 1 0 0 0,0-1-1 0 0,0 0 1 0 0,0 0 0 0 0,0 0 0 0 0,0 0 0 0 0,0 0 0 0 0,0 0 0 0 0,0 0-1 0 0,0 0 1 0 0,0 0 0 0 0,0 0 0 0 0,0 0 0 0 0,-1 0 0 0 0,1 0 0 0 0,0 1-1 0 0,0-1 1 0 0,0 0 0 0 0,0 0 0 0 0,0 0 0 0 0,0 0 0 0 0,0 0 0 0 0,1 0-1 0 0,-1 0 1 0 0,0 0 0 0 0,0 0 0 0 0,0 0 0 0 0,0 0 0 0 0,0 1 0 0 0,0-1-1 0 0,0 0 1 0 0,0 0 0 0 0,0 0 0 0 0,0 0 0 0 0,0 0 0 0 0,0 0 0 0 0,0 0 0 0 0,0 0-1 0 0,0 0 1 0 0,0 0 0 0 0,0 0 0 0 0,0 0 0 0 0,0 0 0 0 0,0 0 0 0 0,1 0-1 0 0,-1 0 1 0 0,0 0 0 0 0,0 0 0 0 0,0 1 0 0 0,0-1 0 0 0,0 0 0 0 0,0 0-1 0 0,0 0 1 0 0,0 0 0 0 0,0 0 0 0 0,0 0 0 0 0,0 0 0 0 0,1 0 0 0 0,-1 0-1 0 0,0 0 1 0 0,0-1 0 0 0,0 1 0 0 0,0 1 20 0 0,-16 7 463 0 0,16-8-482 0 0,1 0 0 0 0,0 0 0 0 0,-1 0 0 0 0,1 0 1 0 0,0 1-1 0 0,0-1 0 0 0,-1 0 0 0 0,1-1 0 0 0,0 1 0 0 0,-1 0 0 0 0,1 0 0 0 0,0 0 0 0 0,-1 0 0 0 0,1-1 0 0 0,0 1 0 0 0,-1 0 0 0 0,1 0 0 0 0,0-1 0 0 0,-1 1 0 0 0,1-1 0 0 0,0 1 0 0 0,-1 0 0 0 0,1-1 0 0 0,-1 1 0 0 0,1-1 0 0 0,-1 1 0 0 0,1-1 0 0 0,-1 0 0 0 0,0 1 0 0 0,1-1 0 0 0,-1 1 1 0 0,0-1-1 0 0,1 0 0 0 0,-1 1 0 0 0,0-2 0 0 0,1 4-59 0 0,-14 6 142 0 0,-22 7 88 0 0,-47 27 1 0 0,39-19-367 0 0,20-11 297 0 0,0-2 0 0 0,-26 9 0 0 0,93-37-1057 0 0,33-21 629 0 0,9-3 493 0 0,-155 78 228 0 0,27-13-418 0 0,-53 22 0 0 0,34-19 64 0 0,61-26-99 0 0,31-12-378 0 0,97-55 400 0 0,-127 67 64 0 0,-27 20 96 0 0,6-8-1 0 0,-40 18 0 0 0,-3 1-133 0 0,62-29-500 0 0,6-2-44 0 0,-3 0-146 0 0,2 0 104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1:28.387"/>
    </inkml:context>
    <inkml:brush xml:id="br0">
      <inkml:brushProperty name="width" value="0.035" units="cm"/>
      <inkml:brushProperty name="height" value="0.035" units="cm"/>
      <inkml:brushProperty name="color" value="#FFFFFF"/>
    </inkml:brush>
  </inkml:definitions>
  <inkml:trace contextRef="#ctx0" brushRef="#br0">0 0 56 0 0,'0'0'620'0'0,"3"6"3994"0"0,5 16-2003 0 0,-7-21-2384 0 0,11 27 1221 0 0,-9-12-1312 0 0,-3-16-120 0 0,6 25 296 0 0,-5-23-306 0 0,0 1-3 0 0,7 11 31 0 0,-7-13-26 0 0,0 1 0 0 0,0 0-1 0 0,0 0 1 0 0,0 0 0 0 0,0 0 0 0 0,-1 0-1 0 0,1 0 1 0 0,-1 0 0 0 0,1 0-1 0 0,-1 1 1 0 0,0 1 0 0 0,0-1-8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1T10:41:35.272"/>
    </inkml:context>
    <inkml:brush xml:id="br0">
      <inkml:brushProperty name="width" value="0.035" units="cm"/>
      <inkml:brushProperty name="height" value="0.035" units="cm"/>
      <inkml:brushProperty name="color" value="#FFFFFF"/>
    </inkml:brush>
  </inkml:definitions>
  <inkml:trace contextRef="#ctx0" brushRef="#br0">59 170 8 0 0,'0'0'-7'0'0,"11"31"10080"0"0,-5-16-9907 0 0,2 2-93 0 0,7 15 47 0 0,-15-31-113 0 0,2 2 36 0 0,-2-4-38 0 0,0 1-13 0 0,-12-28-112 0 0,3 3-256 0 0,-8-38-1 0 0,-1-1 834 0 0,7 38-667 0 0,-3-10 172 0 0,13 34 29 0 0,1 0 0 0 0,-1 0 0 0 0,0 0 0 0 0,0 0 0 0 0,0 1 0 0 0,0-1 0 0 0,0 0 0 0 0,-3-3 0 0 0,0 1 26 0 0,4 3 7 0 0,-4 0 8 0 0,4 4-19 0 0,1 0-24 0 0,-1 0 1 0 0,1 0-1 0 0,0 0 1 0 0,0 0-1 0 0,1 0 1 0 0,-1 0-1 0 0,1 0 0 0 0,0-1 1 0 0,-1 1-1 0 0,1 0 1 0 0,0-1-1 0 0,5 5 1 0 0,9 15 222 0 0,44 103-76 0 0,-57-116-334 0 0,-8-13 90 0 0,-8-12 30 0 0,3-4-228 0 0,0 0 1 0 0,0 0-1 0 0,2-1 0 0 0,-7-27 1 0 0,14 45 405 0 0,1 2-67 0 0,-1 1 1 0 0,1-1-1 0 0,0 0 0 0 0,0 0 1 0 0,-1 0-1 0 0,1 1 1 0 0,0-1-1 0 0,0 0 0 0 0,0 0 1 0 0,0 0-1 0 0,0 1 1 0 0,0-1-1 0 0,0 0 0 0 0,0 0 1 0 0,0 0-1 0 0,1 0 1 0 0,-1 1-1 0 0,1-3 0 0 0,14 35-183 0 0,37 109 934 0 0,-49-128-762 0 0,-3-10-2 0 0,1 1 0 0 0,-1-1-1 0 0,1 0 1 0 0,0 0 0 0 0,0 0 0 0 0,1 0 0 0 0,-1 0-1 0 0,1 0 1 0 0,-1 0 0 0 0,4 4 0 0 0,-13-43-92 0 0,-10-20-162 0 0,11 35-106 0 0,0 0-1 0 0,-4-28 0 0 0,9 35-111 0 0,2 24 1262 0 0,4 24-88 0 0,3-6-665 0 0,1-1 1 0 0,2 0 0 0 0,20 41 0 0 0,-28-64 23 0 0,-50-106-2699 0 0,21 25 4740 0 0,26 72-2147 0 0,4 10 102 0 0,4 9-44 0 0,0 6 126 0 0,14 27 1 0 0,-13-31-135 0 0,-1 1 0 0 0,7 20 1 0 0,-32-91 47 0 0,9 32 4 0 0,2 0 0 0 0,-8-39 0 0 0,19 77-14 0 0,1 0 1 0 0,1 0 0 0 0,0-1 0 0 0,0 0 0 0 0,16 25-1 0 0,-22-40-59 0 0,0 0 0 0 0,0-1 0 0 0,0 1 0 0 0,0 0 0 0 0,0 0 0 0 0,0 0 0 0 0,0 0 0 0 0,0 0 0 0 0,0 0 0 0 0,0 0 0 0 0,0 0 0 0 0,0 0 0 0 0,0 0 0 0 0,0-1 0 0 0,0 1 0 0 0,0 0 0 0 0,0 0 0 0 0,0 0 0 0 0,0 0 0 0 0,0 0 0 0 0,0 0-1 0 0,0 0 1 0 0,0 0 0 0 0,0 0 0 0 0,0 0 0 0 0,0 0 0 0 0,0 0 0 0 0,0 0 0 0 0,0-1 0 0 0,0 1 0 0 0,0 0 0 0 0,0 0 0 0 0,1 0 0 0 0,-1 0 0 0 0,0 0 0 0 0,0 0 0 0 0,0 0 0 0 0,0 0 0 0 0,0 0 0 0 0,0 0 0 0 0,0 0 0 0 0,0 0 0 0 0,0 0 0 0 0,0 0 0 0 0,0 0 0 0 0,1 0 0 0 0,-1 0-1 0 0,0 0 1 0 0,0 0 0 0 0,0 0 0 0 0,0 0 0 0 0,0 0 0 0 0,0 0 0 0 0,0 0 0 0 0,0 0 0 0 0,0 0 0 0 0,0 0 0 0 0,1 0 0 0 0,-3-15 11 0 0,-5-16-94 0 0,-23-67-137 0 0,46 161 616 0 0,11 7-431 0 0,-26-70 46 0 0,3-12-31 0 0,-5 0 0 0 0,-1 0 0 0 0,-1 0 0 0 0,0 0 0 0 0,0 1 0 0 0,-1 0 0 0 0,-1 0 0 0 0,-9-19 0 0 0,14 61 248 0 0,3-19-229 0 0,0 0 0 0 0,0-1 0 0 0,10 21 0 0 0,-5-12-54 0 0,-8-20 55 0 0,0 0-1 0 0,0 0 1 0 0,0 0 0 0 0,0 0 0 0 0,0 0-1 0 0,0 0 1 0 0,0 0 0 0 0,0 0 0 0 0,0 0-1 0 0,0 0 1 0 0,1 0 0 0 0,-1-1-1 0 0,0 1 1 0 0,0 0 0 0 0,0 0 0 0 0,0 0-1 0 0,0 0 1 0 0,0 0 0 0 0,0 0 0 0 0,0 0-1 0 0,0 0 1 0 0,0 0 0 0 0,0 0-1 0 0,0 0 1 0 0,0 0 0 0 0,0 0 0 0 0,0 0-1 0 0,0 0 1 0 0,0 0 0 0 0,0 0 0 0 0,0 0-1 0 0,1 0 1 0 0,-1 0 0 0 0,0 0-1 0 0,0 0 1 0 0,0 0 0 0 0,0 0 0 0 0,0 0-1 0 0,0 0 1 0 0,0 0 0 0 0,0 0 0 0 0,0 0-1 0 0,0 0 1 0 0,0 1 0 0 0,0-1-1 0 0,0 0 1 0 0,0 0 0 0 0,0 0 0 0 0,1-11 14 0 0,-3-12-94 0 0,-9-18-50 0 0,5 21 64 0 0,6 19 43 0 0,3 9 12 0 0,2 10-89 0 0,-1-5 54 0 0,1 1 0 0 0,-1-1 0 0 0,12 19 0 0 0,-13-41 338 0 0,-3-8-528 0 0,-22-61-312 0 0,22 78 640 0 0,1 7-116 0 0,-1 0 0 0 0,1-1 0 0 0,0 1 0 0 0,1 0 0 0 0,0 0 0 0 0,0-1 0 0 0,1 1 0 0 0,-1-1 0 0 0,7 10 0 0 0,-9-15 44 0 0,0-4 136 0 0,0-6-107 0 0,0 1 0 0 0,0 0 1 0 0,-1-1-1 0 0,0 1 0 0 0,-1 0 1 0 0,1 0-1 0 0,-2 0 0 0 0,-2-8 1 0 0,5 19-60 0 0,-1 0 1 0 0,1 0-1 0 0,0 0 1 0 0,1 0 0 0 0,-1-1-1 0 0,0 1 1 0 0,1 0-1 0 0,0 0 1 0 0,0 0 0 0 0,0 0-1 0 0,0 0 1 0 0,0-1-1 0 0,0 1 1 0 0,1 0 0 0 0,-1-1-1 0 0,1 1 1 0 0,0-1-1 0 0,-1 1 1 0 0,4 1 0 0 0,-5-4 11 0 0,0 0 0 0 0,1 1 1 0 0,-1-1-1 0 0,0 0 0 0 0,1 0 1 0 0,-1 0-1 0 0,0 0 0 0 0,1 0 1 0 0,-1 0-1 0 0,0 0 0 0 0,1 0 1 0 0,-1 0-1 0 0,0 0 0 0 0,0 0 1 0 0,1-1-1 0 0,-1 1 0 0 0,0 0 0 0 0,1 0 1 0 0,-1 0-1 0 0,0 0 0 0 0,0 0 1 0 0,1-1-1 0 0,-1 1 0 0 0,0 0 1 0 0,1 0-1 0 0,-1 0 0 0 0,0-1 1 0 0,0 1-1 0 0,0 0 0 0 0,1 0 1 0 0,-1-1-1 0 0,0 1 0 0 0,0 0 1 0 0,0 0-1 0 0,0-1 0 0 0,0 1 1 0 0,1 0-1 0 0,-1-1 0 0 0,0 1 1 0 0,2-19-4 0 0,-2 19-10 0 0,0-1 0 0 0,0 0 0 0 0,0 0 1 0 0,0 0-1 0 0,0 1 0 0 0,-1-1 0 0 0,1 0 0 0 0,0 0 0 0 0,0 0 0 0 0,-1 1 0 0 0,1-1 1 0 0,-1 0-1 0 0,1 1 0 0 0,0-1 0 0 0,-1 0 0 0 0,0 0 0 0 0,1 1 4 0 0,-1 0 0 0 0,1 0 0 0 0,-1 0 0 0 0,1 0 0 0 0,-1 0 0 0 0,1 0 0 0 0,-1 0 0 0 0,1 0 0 0 0,0 0 0 0 0,-1 0-1 0 0,1 1 1 0 0,-1-1 0 0 0,1 0 0 0 0,0 0 0 0 0,-1 0 0 0 0,1 1 0 0 0,0-1 0 0 0,-1 0 0 0 0,1 0 0 0 0,0 1 0 0 0,-1-1 0 0 0,1 0 0 0 0,0 1 0 0 0,-1-1-1 0 0,1 0 1 0 0,0 1 0 0 0,0-1 0 0 0,-1 0 0 0 0,1 1 0 0 0,0-1 0 0 0,0 1 0 0 0,0-1 0 0 0,0 1 0 0 0,0 0 0 0 0,-1-1-1 0 0,0 1 0 0 0,1 0 1 0 0,-1-1-1 0 0,1 1 1 0 0,0 0-1 0 0,-1-1 0 0 0,1 1 1 0 0,-1 0-1 0 0,1-1 0 0 0,0 1 1 0 0,0 0-1 0 0,-1 0 0 0 0,1 0 1 0 0,0-1-1 0 0,0 1 1 0 0,0 0-1 0 0,0 0 0 0 0,0 0 1 0 0,0-1-1 0 0,0 1 0 0 0,0 0 1 0 0,0 0-1 0 0,1 0 0 0 0,-1 0 1 0 0,0-1-1 0 0,0 1 1 0 0,1 0-1 0 0,-1 0 0 0 0,1 1 1 0 0,0-2-6 0 0,0 0 0 0 0,0 0 1 0 0,0 0-1 0 0,0 0 1 0 0,0 0-1 0 0,0 0 0 0 0,0 0 1 0 0,0 0-1 0 0,0 0 1 0 0,0 0-1 0 0,0-1 0 0 0,0 1 1 0 0,0 0-1 0 0,0-1 1 0 0,0 1-1 0 0,0-1 0 0 0,0 1 1 0 0,0-1-1 0 0,-1 1 1 0 0,1-1-1 0 0,0 1 0 0 0,0-1 1 0 0,-1 0-1 0 0,2-1 1 0 0,7-6 29 0 0,1 0 0 0 0,20-11 1 0 0,-30 19-6 0 0,-3 1-42 0 0,0 0 0 0 0,0 0 1 0 0,0 1-1 0 0,0-1 1 0 0,0 1-1 0 0,0 0 0 0 0,0-1 1 0 0,1 1-1 0 0,-5 4 1 0 0,2-1 11 0 0,-2 2-3 0 0,0 0 1 0 0,1 0-1 0 0,0 1 1 0 0,-6 8 0 0 0,12-16-32 0 0,0 0-40 0 0,1 0 85 0 0,0 0 0 0 0,0 0 0 0 0,0 0 0 0 0,-1 0 0 0 0,1 0 0 0 0,0 0 0 0 0,0-1 0 0 0,-1 1 0 0 0,1 0 0 0 0,0-1 0 0 0,-1 1 0 0 0,1 0 0 0 0,0-1 0 0 0,-1 1 0 0 0,1-1 0 0 0,-1 1 0 0 0,1-1 0 0 0,-1 1 1 0 0,1-1-1 0 0,0-1 0 0 0,11-11-54 0 0,-12 13 56 0 0,14-14-77 0 0,-11 11 80 0 0,0 1-1 0 0,-1-1 1 0 0,1 0-1 0 0,-1 0 1 0 0,1 0-1 0 0,-1 0 1 0 0,0-1-1 0 0,2-2 1 0 0,-4 5-1 0 0,0 1 0 0 0,0 0 0 0 0,0 0 1 0 0,0 0-1 0 0,0 0 0 0 0,0 0 0 0 0,0 0 0 0 0,0 0 1 0 0,1-1-1 0 0,-1 1 0 0 0,0 0 0 0 0,0 0 1 0 0,0 0-1 0 0,0 0 0 0 0,0 0 0 0 0,0-1 0 0 0,0 1 1 0 0,0 0-1 0 0,0 0 0 0 0,0 0 0 0 0,-1 0 0 0 0,1 0 1 0 0,0 0-1 0 0,0-1 0 0 0,0 1 0 0 0,0 0 1 0 0,0 0-1 0 0,0 0 0 0 0,0 0 0 0 0,0 0 0 0 0,0 0 1 0 0,0 0-1 0 0,0-1 0 0 0,0 1 0 0 0,-1 0 0 0 0,1 0 1 0 0,0 0-1 0 0,0 0 0 0 0,0 0 0 0 0,0 0 1 0 0,0 0-1 0 0,0 0 0 0 0,0 0 0 0 0,-1 0 0 0 0,1 0 1 0 0,0 0-1 0 0,0 0 0 0 0,0 0 0 0 0,0 0 1 0 0,-10 2 75 0 0,-7 9-15 0 0,11-6-72 0 0,-1 1-16 0 0,-1 0-1 0 0,1 0 1 0 0,1 1 0 0 0,-1 0-1 0 0,-8 13 1 0 0,15-20 26 0 0,0 0 1 0 0,0 0 0 0 0,0 0 0 0 0,0 0-1 0 0,0 0 1 0 0,0 0 0 0 0,0 0 0 0 0,0 0 0 0 0,0 0-1 0 0,1 0 1 0 0,-1 0 0 0 0,0 0 0 0 0,0 0-1 0 0,0 0 1 0 0,0 0 0 0 0,0 0 0 0 0,0 0-1 0 0,0 0 1 0 0,0 0 0 0 0,0 0 0 0 0,0 0-1 0 0,0 0 1 0 0,0 0 0 0 0,1 0 0 0 0,-1 1-1 0 0,0-1 1 0 0,0 0 0 0 0,0 0 0 0 0,0 0-1 0 0,0 0 1 0 0,0 0 0 0 0,0 0 0 0 0,0 0-1 0 0,0 0 1 0 0,0 0 0 0 0,0 0 0 0 0,0 0-1 0 0,0 0 1 0 0,0 0 0 0 0,0 0 0 0 0,0 0-1 0 0,0 1 1 0 0,0-1 0 0 0,0 0 0 0 0,0 0 0 0 0,0 0-1 0 0,0 0 1 0 0,0 0 0 0 0,0 0 0 0 0,0 0-1 0 0,0 0 1 0 0,0 0 0 0 0,0 0 0 0 0,0 0-1 0 0,0 1 1 0 0,0-1 0 0 0,0 0 0 0 0,0 0-1 0 0,0 0 1 0 0,0 0 0 0 0,0 0 0 0 0,0 0-1 0 0,0 0 1 0 0,10-5-30 0 0,11-9-22 0 0,-9 2 54 0 0,-10 10 7 0 0,0-1 0 0 0,1 0 0 0 0,-1 1 1 0 0,1-1-1 0 0,0 1 0 0 0,0 0 0 0 0,0 0 1 0 0,0 0-1 0 0,0 0 0 0 0,0 0 0 0 0,1 1 0 0 0,5-2 1 0 0,-12 5 2 0 0,0 0-1 0 0,0 1 1 0 0,0-1 0 0 0,0 1 0 0 0,1 0 0 0 0,-3 3 0 0 0,2-2-7 0 0,-14 15 38 0 0,1 0-70 0 0,-26 23 0 0 0,42-42 2 0 0,4-2 13 0 0,0 0 7 0 0,0 0 1 0 0,0 0 0 0 0,0 0 0 0 0,0 0 0 0 0,-1-1 0 0 0,1 0 0 0 0,-1 0 0 0 0,1 0 0 0 0,4-7 0 0 0,1 1-27 0 0,-3 4 25 0 0,0-1 1 0 0,0 1-1 0 0,1 0 0 0 0,0 0 1 0 0,0 1-1 0 0,9-5 1 0 0,-16 9 100 0 0,-22 21 224 0 0,-65 60-768 0 0,87-80 480 0 0,10-7-42 0 0,-1-1 0 0 0,0 0 0 0 0,0 0 0 0 0,13-13 0 0 0,14-12-20 0 0,-13 16-94 0 0,-23 16 120 0 0,0 0 0 0 0,0 0 0 0 0,0 0 0 0 0,0 0 1 0 0,0 0-1 0 0,0 0 0 0 0,0 0 0 0 0,0 0 0 0 0,0 0 0 0 0,0 0 1 0 0,0 0-1 0 0,0 0 0 0 0,0 0 0 0 0,0 0 0 0 0,0 0 0 0 0,0 0 1 0 0,1 0-1 0 0,-1 0 0 0 0,0 0 0 0 0,0 0 0 0 0,0 0 0 0 0,0 0 1 0 0,0 0-1 0 0,-13 11-52 0 0,-9 6 0 0 0,2 0 0 0 0,-35 37 0 0 0,55-53-42 0 0,3-2-47 0 0,0-1 134 0 0,1 0 0 0 0,-1 1 0 0 0,0-1 0 0 0,0 0 1 0 0,-1-1-1 0 0,1 1 0 0 0,5-6 0 0 0,-2 2 149 0 0,56-37 590 0 0,-119 95-712 0 0,14-7-136 0 0,42-45 96 0 0,2 1 40 0 0,1-2-14 0 0,-1 0 1 0 0,1 0 0 0 0,0 0 0 0 0,-1 0-1 0 0,1 0 1 0 0,-1-1 0 0 0,1 1-1 0 0,-1 0 1 0 0,1-1 0 0 0,-1 1-1 0 0,0-1 1 0 0,0 1 0 0 0,2-3 0 0 0,0 0 7 0 0,34-31 211 0 0,-108 99-413 0 0,121-109 69 0 0,-49 44 137 0 0,-25 14 190 0 0,-21 16-364 0 0,45-28 140 0 0,6-4-170 0 0,-2 1 395 0 0,-7 8-220 0 0,3-5 47 0 0,0-1-33 0 0,0 0 1 0 0,-1 0-1 0 0,1 1 0 0 0,0-1 1 0 0,0 0-1 0 0,0 0 1 0 0,0 1-1 0 0,-1-1 1 0 0,1 0-1 0 0,0 1 1 0 0,0-1-1 0 0,0 0 0 0 0,0 1 1 0 0,0-1-1 0 0,0 0 1 0 0,0 1-1 0 0,0-1 1 0 0,0 0-1 0 0,0 0 1 0 0,0 1-1 0 0,0-1 0 0 0,0 0 1 0 0,0 1-1 0 0,0-1 1 0 0,0 0-1 0 0,0 1 1 0 0,0-1-1 0 0,1 0 1 0 0,-1 1-1 0 0,0-1 0 0 0,0 0 1 0 0,0 0-1 0 0,1 1 1 0 0,-1-1-1 0 0,0 0 1 0 0,0 0-1 0 0,0 0 0 0 0,1 1 1 0 0,-1-1-1 0 0,0 0 1 0 0,0 0-1 0 0,1 1 1 0 0,0-2 80 0 0,-2 2-88 0 0,1 0 0 0 0,-1 0 0 0 0,1 0 0 0 0,-1 0 0 0 0,1 0 0 0 0,-1 0 0 0 0,0 0 0 0 0,1-1 0 0 0,-1 1 0 0 0,0 0 0 0 0,0 0 0 0 0,0-1 0 0 0,1 1 0 0 0,-1-1 0 0 0,0 1 0 0 0,0-1 0 0 0,0 1 0 0 0,0-1 0 0 0,0 1 0 0 0,0-1 0 0 0,0 0 0 0 0,0 0 0 0 0,0 1 0 0 0,0-1 0 0 0,0 0 0 0 0,0 0 0 0 0,0 0 0 0 0,0 0 0 0 0,-2 0 0 0 0,7-2-93 0 0,-3 1 107 0 0,-1 1 0 0 0,0-1 0 0 0,1 1-1 0 0,-1 0 1 0 0,1-1 0 0 0,-1 1 0 0 0,1 0-1 0 0,-1-1 1 0 0,0 1 0 0 0,1 0 0 0 0,-1-1-1 0 0,1 1 1 0 0,0 0 0 0 0,-1 0 0 0 0,1 0-1 0 0,-1 0 1 0 0,1 0 0 0 0,-1 0 0 0 0,1-1-1 0 0,-1 1 1 0 0,1 0 0 0 0,0 1 0 0 0,-1-1-1 0 0,1 0 1 0 0,-1 0 0 0 0,1 0 0 0 0,-1 0-1 0 0,1 0 1 0 0,-1 0 0 0 0,1 1-1 0 0,-1-1 1 0 0,1 0 0 0 0,-1 0 0 0 0,1 1-1 0 0,-1-1 1 0 0,1 0 0 0 0,-1 1 0 0 0,1-1-1 0 0,-1 1 1 0 0,0-1 0 0 0,1 0 0 0 0,-1 1-1 0 0,0-1 1 0 0,1 1 0 0 0,-1-1 0 0 0,0 1-1 0 0,0-1 1 0 0,1 1 0 0 0,-1-1 0 0 0,0 1-1 0 0,0-1 1 0 0,0 1 0 0 0,0 0 0 0 0,0-1-1 0 0,0 1 1 0 0,0-1 0 0 0,0 1 0 0 0,0 0-1 0 0,9 13 122 0 0,-8-13-142 0 0,0 1-1 0 0,0 0 0 0 0,1-1 0 0 0,-1 1 0 0 0,0 0 0 0 0,0-1 1 0 0,-1 1-1 0 0,1 0 0 0 0,0 0 0 0 0,-1 0 0 0 0,1 0 1 0 0,0 2-1 0 0,-1-4 8 0 0,4-3 264 0 0,-9-75-3200 0 0,7 75 2916 0 0,0 0 1 0 0,0 0-1 0 0,0 1 1 0 0,1-1-1 0 0,-1 0 0 0 0,1 1 1 0 0,0-1-1 0 0,0 1 1 0 0,5-4-1 0 0,7-5 72 0 0,-5 1 982 0 0,-21 20-330 0 0,-18 23 182 0 0,27-27-659 0 0,8-12-100 0 0,8-10-9 0 0,-13 15-94 0 0,2-2-17 0 0,-8 10 58 0 0,-11 11-57 0 0,15-17 24 0 0,6-2-392 0 0,-1-4-1976 0 0,-1 2 88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39.91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 0 0,'1'2'0'0,"0"1"0"0,0 0 0 0,12 31 0 0,-12-32 0 0,-2-5 0 0,-5-13 0 0,-4-10 0 0,22 59 0 0,-11-32 0 0,-2-4 0 0,-8-21 0 0,79 208 0 0,-91-240 0 0,16 44 0 0,7 17 0 0,52 135 0 0,-33-85 0 0,-44-115 0 0,14 36 0 0,7 20 0 0,4 9 0 0,33 87 0 0,30 75 0 0,-64-164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2-01T10:42:40.273"/>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 0 0,'45'117'0'0,"-43"-112"0"0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B8BA-D316-9D74-4249-C546BC566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06970-4A36-5CA6-DF31-ECD2A157EE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2B9AAE-9D36-E0BE-BE0E-DE6CDAEEE483}"/>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5" name="Footer Placeholder 4">
            <a:extLst>
              <a:ext uri="{FF2B5EF4-FFF2-40B4-BE49-F238E27FC236}">
                <a16:creationId xmlns:a16="http://schemas.microsoft.com/office/drawing/2014/main" id="{DDA2B183-6FF9-C337-4DD3-275DE4E4F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ACE22-5582-8C9E-B277-24DAC083C2D0}"/>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328987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A720-BBDB-3879-5C13-9E5B2859E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D0A5D-9485-5ADE-0880-3316427AF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2BDC-332E-96EF-B330-86A507FB290E}"/>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5" name="Footer Placeholder 4">
            <a:extLst>
              <a:ext uri="{FF2B5EF4-FFF2-40B4-BE49-F238E27FC236}">
                <a16:creationId xmlns:a16="http://schemas.microsoft.com/office/drawing/2014/main" id="{F33D7AF0-56E1-1633-7FF6-E70EA6DE5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ACB1D-5595-C4D2-B556-24AF77472A28}"/>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4081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820EF-30F5-901A-BE72-577E8032F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947377-A3AD-9D9C-B7F4-8666ECA77D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D46E3-3879-1EF3-DE5D-8A5B14828B47}"/>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5" name="Footer Placeholder 4">
            <a:extLst>
              <a:ext uri="{FF2B5EF4-FFF2-40B4-BE49-F238E27FC236}">
                <a16:creationId xmlns:a16="http://schemas.microsoft.com/office/drawing/2014/main" id="{61073942-EFC3-CED4-01E3-179F3F467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3D02F-B12C-6EA6-ACD2-F79F1C903C36}"/>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88007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5DA7-885E-104A-C5E4-1D508B01D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CBA24-57D5-846A-0923-A608415350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51886-87CA-B076-A984-7E165C463EC1}"/>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5" name="Footer Placeholder 4">
            <a:extLst>
              <a:ext uri="{FF2B5EF4-FFF2-40B4-BE49-F238E27FC236}">
                <a16:creationId xmlns:a16="http://schemas.microsoft.com/office/drawing/2014/main" id="{EBD65150-1BD9-27FD-82D9-819204A97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E5A49-CAAC-998F-AFE3-5292F120371A}"/>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71756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C12B-C6BC-0956-60C6-E0AF4352E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85FFA4-FCC3-9987-FD46-582BF8B8D9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6C8F32-8641-D152-C026-4E8C06840C19}"/>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5" name="Footer Placeholder 4">
            <a:extLst>
              <a:ext uri="{FF2B5EF4-FFF2-40B4-BE49-F238E27FC236}">
                <a16:creationId xmlns:a16="http://schemas.microsoft.com/office/drawing/2014/main" id="{72CBEECD-965E-DEA5-7B0F-287F083E2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DF9A2-A426-8E90-8EE7-B96000F403D9}"/>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27809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0998-CFFB-68EC-73A3-37C009E33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4D3D1-B941-158F-EF9B-6D4E62A02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73D2E7-703C-4E58-6C8D-F0E3C3B99C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30BF9C-F3E1-D201-C398-922FE7C01AE4}"/>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6" name="Footer Placeholder 5">
            <a:extLst>
              <a:ext uri="{FF2B5EF4-FFF2-40B4-BE49-F238E27FC236}">
                <a16:creationId xmlns:a16="http://schemas.microsoft.com/office/drawing/2014/main" id="{B05EDDC0-4228-4F22-E5BA-38F9D7418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DC610-B92E-76D2-563D-8D4D6159BCE4}"/>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158002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CC4A-F9BE-2F0E-D58F-32FC28C57A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8CB8F5-4107-C5BF-2AC4-F4C8A12AB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1F531-A487-691A-89AF-B6525EB27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C7B48-4BC5-F5CA-61AC-A6CE5D90E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6B2DF8-061C-54AE-AD37-675923F0E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BD612B-6C40-869A-92A3-31624EE80028}"/>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8" name="Footer Placeholder 7">
            <a:extLst>
              <a:ext uri="{FF2B5EF4-FFF2-40B4-BE49-F238E27FC236}">
                <a16:creationId xmlns:a16="http://schemas.microsoft.com/office/drawing/2014/main" id="{2915ECBF-A3D7-6319-8832-CE8C62EA50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D4E23-FFF0-836F-8376-E0D52B6B1B7C}"/>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311072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2720-77D6-D92C-525F-FF07A41E8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32C2A2-0975-3A5F-A866-9945192F2BA2}"/>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4" name="Footer Placeholder 3">
            <a:extLst>
              <a:ext uri="{FF2B5EF4-FFF2-40B4-BE49-F238E27FC236}">
                <a16:creationId xmlns:a16="http://schemas.microsoft.com/office/drawing/2014/main" id="{E220E0EE-F9AC-F8ED-96AB-D8522C8B09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9A3E3-2CE5-3B70-C657-2B67EE3C97A4}"/>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196031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F7008-FDD7-BC96-FCF0-98EC55C55C65}"/>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3" name="Footer Placeholder 2">
            <a:extLst>
              <a:ext uri="{FF2B5EF4-FFF2-40B4-BE49-F238E27FC236}">
                <a16:creationId xmlns:a16="http://schemas.microsoft.com/office/drawing/2014/main" id="{37EB7229-CE0A-07DF-862B-0CEE3AFBBF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D84398-463D-3408-AD5A-7A804BF06E42}"/>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82787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2D05-E6E4-5709-2F3F-B95835C6F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1197A2-E47E-2F91-01B5-13A946A88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18AEF-E281-23C2-1DD4-7972ED40A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C1AD4-2E36-1DA7-2F8E-CA36A25F425E}"/>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6" name="Footer Placeholder 5">
            <a:extLst>
              <a:ext uri="{FF2B5EF4-FFF2-40B4-BE49-F238E27FC236}">
                <a16:creationId xmlns:a16="http://schemas.microsoft.com/office/drawing/2014/main" id="{680D8373-AFFF-E55C-6087-5C2D2730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E0F249-5FEB-3858-EEC8-F7DCC1BBFD44}"/>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381851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1218-34E9-709E-5B96-E551C60B3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8E808-2571-C84C-F034-0F6614C7E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ECB698-0F6F-6B3B-F19B-2EB3754A2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24EA7-93ED-48E0-ECC6-812778141CA0}"/>
              </a:ext>
            </a:extLst>
          </p:cNvPr>
          <p:cNvSpPr>
            <a:spLocks noGrp="1"/>
          </p:cNvSpPr>
          <p:nvPr>
            <p:ph type="dt" sz="half" idx="10"/>
          </p:nvPr>
        </p:nvSpPr>
        <p:spPr/>
        <p:txBody>
          <a:bodyPr/>
          <a:lstStyle/>
          <a:p>
            <a:fld id="{BEF50780-5899-4492-A17E-2E84929B1F37}" type="datetimeFigureOut">
              <a:rPr lang="en-US" smtClean="0"/>
              <a:t>2/8/2024</a:t>
            </a:fld>
            <a:endParaRPr lang="en-US"/>
          </a:p>
        </p:txBody>
      </p:sp>
      <p:sp>
        <p:nvSpPr>
          <p:cNvPr id="6" name="Footer Placeholder 5">
            <a:extLst>
              <a:ext uri="{FF2B5EF4-FFF2-40B4-BE49-F238E27FC236}">
                <a16:creationId xmlns:a16="http://schemas.microsoft.com/office/drawing/2014/main" id="{C70E9DC1-F73C-13A5-19F4-B17595170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4436-C411-85FE-7BC8-2B562190611B}"/>
              </a:ext>
            </a:extLst>
          </p:cNvPr>
          <p:cNvSpPr>
            <a:spLocks noGrp="1"/>
          </p:cNvSpPr>
          <p:nvPr>
            <p:ph type="sldNum" sz="quarter" idx="12"/>
          </p:nvPr>
        </p:nvSpPr>
        <p:spPr/>
        <p:txBody>
          <a:bodyPr/>
          <a:lstStyle/>
          <a:p>
            <a:fld id="{4C01969D-8AF0-4FDA-83F3-C015ABBA4AAA}" type="slidenum">
              <a:rPr lang="en-US" smtClean="0"/>
              <a:t>‹#›</a:t>
            </a:fld>
            <a:endParaRPr lang="en-US"/>
          </a:p>
        </p:txBody>
      </p:sp>
    </p:spTree>
    <p:extLst>
      <p:ext uri="{BB962C8B-B14F-4D97-AF65-F5344CB8AC3E}">
        <p14:creationId xmlns:p14="http://schemas.microsoft.com/office/powerpoint/2010/main" val="418198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DB1A1-5A08-C0E8-9374-42CA5650A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CA025-8DE0-F544-0533-FD6289AD6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A545C-A568-2079-EDD0-2DB2B9749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F50780-5899-4492-A17E-2E84929B1F37}" type="datetimeFigureOut">
              <a:rPr lang="en-US" smtClean="0"/>
              <a:t>2/8/2024</a:t>
            </a:fld>
            <a:endParaRPr lang="en-US"/>
          </a:p>
        </p:txBody>
      </p:sp>
      <p:sp>
        <p:nvSpPr>
          <p:cNvPr id="5" name="Footer Placeholder 4">
            <a:extLst>
              <a:ext uri="{FF2B5EF4-FFF2-40B4-BE49-F238E27FC236}">
                <a16:creationId xmlns:a16="http://schemas.microsoft.com/office/drawing/2014/main" id="{E4E087F4-EA27-F82B-AF12-83E702B68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156B92-694D-7F6A-D01B-8C3E37DA7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01969D-8AF0-4FDA-83F3-C015ABBA4AAA}" type="slidenum">
              <a:rPr lang="en-US" smtClean="0"/>
              <a:t>‹#›</a:t>
            </a:fld>
            <a:endParaRPr lang="en-US"/>
          </a:p>
        </p:txBody>
      </p:sp>
    </p:spTree>
    <p:extLst>
      <p:ext uri="{BB962C8B-B14F-4D97-AF65-F5344CB8AC3E}">
        <p14:creationId xmlns:p14="http://schemas.microsoft.com/office/powerpoint/2010/main" val="182278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bbc.com/worklife/article/20220520-why-gen-z-workers-are-already-so-burned-out" TargetMode="External"/><Relationship Id="rId3" Type="http://schemas.openxmlformats.org/officeDocument/2006/relationships/hyperlink" Target="https://www.workdesign.com/2022/08/authentically-gen-z-the-values-aspirations-drivers-that-will-re-define-the-future-of-work/" TargetMode="External"/><Relationship Id="rId7" Type="http://schemas.openxmlformats.org/officeDocument/2006/relationships/hyperlink" Target="https://www.mckinsey.com/featured-insights/sustainable-inclusive-growth/future-of-america/how-does-gen-z-see-its-place-in-the-working-world-with-trepidation"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www.forbes.com/sites/jackkelly/2023/07/31/gen-z-is-labeled-as-difficult-in-the-workplace-but-theres-more-to-the-story/?sh=432ec10f7d7f" TargetMode="External"/><Relationship Id="rId5" Type="http://schemas.openxmlformats.org/officeDocument/2006/relationships/hyperlink" Target="https://hr.economictimes.indiatimes.com/news/workplace-4-0/talent-management/ten-square-games-to-lay-off-around-a-quarter-of-its-staff-book-writedown/99573134" TargetMode="External"/><Relationship Id="rId10" Type="http://schemas.openxmlformats.org/officeDocument/2006/relationships/image" Target="../media/image13.png"/><Relationship Id="rId4" Type="http://schemas.openxmlformats.org/officeDocument/2006/relationships/hyperlink" Target="https://www.bbc.com/worklife/article/20220613-gen-z-the-workers-who-want-it-all" TargetMode="External"/><Relationship Id="rId9" Type="http://schemas.openxmlformats.org/officeDocument/2006/relationships/hyperlink" Target="http://www.academicstar.us/UploadFile/Picture/2017-12/20171242207153.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chart" Target="../charts/chart1.xml"/><Relationship Id="rId21" Type="http://schemas.openxmlformats.org/officeDocument/2006/relationships/image" Target="../media/image40.png"/><Relationship Id="rId34" Type="http://schemas.openxmlformats.org/officeDocument/2006/relationships/customXml" Target="../ink/ink16.xml"/><Relationship Id="rId7" Type="http://schemas.openxmlformats.org/officeDocument/2006/relationships/image" Target="../media/image330.png"/><Relationship Id="rId12" Type="http://schemas.openxmlformats.org/officeDocument/2006/relationships/customXml" Target="../ink/ink5.xml"/><Relationship Id="rId17" Type="http://schemas.openxmlformats.org/officeDocument/2006/relationships/image" Target="../media/image38.png"/><Relationship Id="rId25" Type="http://schemas.openxmlformats.org/officeDocument/2006/relationships/image" Target="../media/image42.png"/><Relationship Id="rId33" Type="http://schemas.openxmlformats.org/officeDocument/2006/relationships/image" Target="../media/image46.png"/><Relationship Id="rId2" Type="http://schemas.openxmlformats.org/officeDocument/2006/relationships/image" Target="../media/image1.jp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35.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320.png"/><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39.png"/><Relationship Id="rId31" Type="http://schemas.openxmlformats.org/officeDocument/2006/relationships/image" Target="../media/image45.png"/><Relationship Id="rId4" Type="http://schemas.openxmlformats.org/officeDocument/2006/relationships/customXml" Target="../ink/ink1.xml"/><Relationship Id="rId9" Type="http://schemas.openxmlformats.org/officeDocument/2006/relationships/image" Target="../media/image34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43.png"/><Relationship Id="rId30" Type="http://schemas.openxmlformats.org/officeDocument/2006/relationships/customXml" Target="../ink/ink14.xml"/><Relationship Id="rId35" Type="http://schemas.openxmlformats.org/officeDocument/2006/relationships/image" Target="../media/image47.png"/><Relationship Id="rId8" Type="http://schemas.openxmlformats.org/officeDocument/2006/relationships/customXml" Target="../ink/ink3.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person standing in front of a computer&#10;&#10;Description automatically generated">
            <a:extLst>
              <a:ext uri="{FF2B5EF4-FFF2-40B4-BE49-F238E27FC236}">
                <a16:creationId xmlns:a16="http://schemas.microsoft.com/office/drawing/2014/main" id="{826FAA66-89A9-CD38-65FD-53DA563E4D6C}"/>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4644" t="13932" r="4420" b="17004"/>
          <a:stretch/>
        </p:blipFill>
        <p:spPr>
          <a:xfrm>
            <a:off x="5872032" y="410967"/>
            <a:ext cx="6319968" cy="6036066"/>
          </a:xfrm>
          <a:prstGeom prst="rect">
            <a:avLst/>
          </a:prstGeom>
        </p:spPr>
      </p:pic>
      <p:sp>
        <p:nvSpPr>
          <p:cNvPr id="13" name="TextBox 12">
            <a:extLst>
              <a:ext uri="{FF2B5EF4-FFF2-40B4-BE49-F238E27FC236}">
                <a16:creationId xmlns:a16="http://schemas.microsoft.com/office/drawing/2014/main" id="{434F4546-21FC-F295-6269-962F8D84D132}"/>
              </a:ext>
            </a:extLst>
          </p:cNvPr>
          <p:cNvSpPr txBox="1"/>
          <p:nvPr/>
        </p:nvSpPr>
        <p:spPr>
          <a:xfrm>
            <a:off x="554804" y="2182332"/>
            <a:ext cx="4921322" cy="3170099"/>
          </a:xfrm>
          <a:prstGeom prst="rect">
            <a:avLst/>
          </a:prstGeom>
          <a:ln w="57150">
            <a:solidFill>
              <a:schemeClr val="tx1"/>
            </a:solidFill>
            <a:prstDash val="lgDashDotDot"/>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5000" b="1" dirty="0">
                <a:latin typeface="Gill Sans MT" panose="020B0502020104020203" pitchFamily="34" charset="0"/>
              </a:rPr>
              <a:t>Understanding Career Aspirations of Gen Z</a:t>
            </a:r>
          </a:p>
        </p:txBody>
      </p:sp>
      <p:sp>
        <p:nvSpPr>
          <p:cNvPr id="14" name="TextBox 13">
            <a:extLst>
              <a:ext uri="{FF2B5EF4-FFF2-40B4-BE49-F238E27FC236}">
                <a16:creationId xmlns:a16="http://schemas.microsoft.com/office/drawing/2014/main" id="{C7C5305D-8D3B-2D4E-26D4-A717BD2DCF3B}"/>
              </a:ext>
            </a:extLst>
          </p:cNvPr>
          <p:cNvSpPr txBox="1"/>
          <p:nvPr/>
        </p:nvSpPr>
        <p:spPr>
          <a:xfrm>
            <a:off x="554804" y="5743656"/>
            <a:ext cx="4921322" cy="553998"/>
          </a:xfrm>
          <a:prstGeom prst="rect">
            <a:avLst/>
          </a:prstGeom>
          <a:noFill/>
          <a:ln>
            <a:noFill/>
          </a:ln>
        </p:spPr>
        <p:txBody>
          <a:bodyPr wrap="square" rtlCol="0">
            <a:spAutoFit/>
          </a:bodyPr>
          <a:lstStyle/>
          <a:p>
            <a:pPr algn="ctr"/>
            <a:r>
              <a:rPr lang="en-US" sz="3000" dirty="0">
                <a:latin typeface="Gill Sans MT" panose="020B0502020104020203" pitchFamily="34" charset="0"/>
              </a:rPr>
              <a:t>Muskan Kashyap</a:t>
            </a:r>
          </a:p>
        </p:txBody>
      </p:sp>
      <p:sp>
        <p:nvSpPr>
          <p:cNvPr id="15" name="Rectangle 14">
            <a:extLst>
              <a:ext uri="{FF2B5EF4-FFF2-40B4-BE49-F238E27FC236}">
                <a16:creationId xmlns:a16="http://schemas.microsoft.com/office/drawing/2014/main" id="{FA539E31-49C3-9DE5-74E3-77A6E620B42A}"/>
              </a:ext>
            </a:extLst>
          </p:cNvPr>
          <p:cNvSpPr/>
          <p:nvPr/>
        </p:nvSpPr>
        <p:spPr>
          <a:xfrm>
            <a:off x="554804" y="5594278"/>
            <a:ext cx="4921322" cy="85275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5484D7-099F-1CE8-4EB0-B1F20FAC0056}"/>
              </a:ext>
            </a:extLst>
          </p:cNvPr>
          <p:cNvSpPr txBox="1"/>
          <p:nvPr/>
        </p:nvSpPr>
        <p:spPr>
          <a:xfrm>
            <a:off x="554804" y="289641"/>
            <a:ext cx="4921322" cy="1985159"/>
          </a:xfrm>
          <a:prstGeom prst="rect">
            <a:avLst/>
          </a:prstGeom>
          <a:noFill/>
        </p:spPr>
        <p:txBody>
          <a:bodyPr wrap="square" rtlCol="0">
            <a:spAutoFit/>
          </a:bodyPr>
          <a:lstStyle/>
          <a:p>
            <a:pPr algn="ctr"/>
            <a:r>
              <a:rPr lang="en-US" sz="3500" dirty="0" err="1">
                <a:solidFill>
                  <a:schemeClr val="tx1">
                    <a:lumMod val="50000"/>
                    <a:lumOff val="50000"/>
                  </a:schemeClr>
                </a:solidFill>
                <a:latin typeface="Gill Sans MT" panose="020B0502020104020203" pitchFamily="34" charset="0"/>
              </a:rPr>
              <a:t>KultureHire</a:t>
            </a:r>
            <a:r>
              <a:rPr lang="en-US" sz="3500" dirty="0">
                <a:solidFill>
                  <a:schemeClr val="tx1">
                    <a:lumMod val="50000"/>
                    <a:lumOff val="50000"/>
                  </a:schemeClr>
                </a:solidFill>
                <a:latin typeface="Gill Sans MT" panose="020B0502020104020203" pitchFamily="34" charset="0"/>
              </a:rPr>
              <a:t> </a:t>
            </a:r>
          </a:p>
          <a:p>
            <a:pPr algn="ctr"/>
            <a:r>
              <a:rPr lang="en-US" sz="3500" dirty="0">
                <a:solidFill>
                  <a:schemeClr val="tx1">
                    <a:lumMod val="50000"/>
                    <a:lumOff val="50000"/>
                  </a:schemeClr>
                </a:solidFill>
                <a:latin typeface="Gill Sans MT" panose="020B0502020104020203" pitchFamily="34" charset="0"/>
              </a:rPr>
              <a:t>Data Analysis </a:t>
            </a:r>
            <a:r>
              <a:rPr lang="en-US" sz="3500" dirty="0" err="1">
                <a:solidFill>
                  <a:schemeClr val="tx1">
                    <a:lumMod val="50000"/>
                    <a:lumOff val="50000"/>
                  </a:schemeClr>
                </a:solidFill>
                <a:latin typeface="Gill Sans MT" panose="020B0502020104020203" pitchFamily="34" charset="0"/>
              </a:rPr>
              <a:t>Learnternship</a:t>
            </a:r>
            <a:endParaRPr lang="en-US" sz="3500" dirty="0">
              <a:solidFill>
                <a:schemeClr val="tx1">
                  <a:lumMod val="50000"/>
                  <a:lumOff val="50000"/>
                </a:schemeClr>
              </a:solidFill>
              <a:latin typeface="Gill Sans MT" panose="020B0502020104020203" pitchFamily="34" charset="0"/>
            </a:endParaRPr>
          </a:p>
          <a:p>
            <a:endParaRPr lang="en-US" dirty="0"/>
          </a:p>
        </p:txBody>
      </p:sp>
    </p:spTree>
    <p:extLst>
      <p:ext uri="{BB962C8B-B14F-4D97-AF65-F5344CB8AC3E}">
        <p14:creationId xmlns:p14="http://schemas.microsoft.com/office/powerpoint/2010/main" val="289736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6A454169-A947-8A64-1DD1-A532F16E86F1}"/>
            </a:ext>
          </a:extLst>
        </p:cNvPr>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1589F61B-08D4-6E4F-B211-49C855E84C9A}"/>
              </a:ext>
            </a:extLst>
          </p:cNvPr>
          <p:cNvSpPr/>
          <p:nvPr/>
        </p:nvSpPr>
        <p:spPr>
          <a:xfrm>
            <a:off x="249313" y="755896"/>
            <a:ext cx="5391138" cy="60106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673E4E9-11AF-409A-7714-BA1247FE187D}"/>
              </a:ext>
            </a:extLst>
          </p:cNvPr>
          <p:cNvCxnSpPr>
            <a:cxnSpLocks/>
          </p:cNvCxnSpPr>
          <p:nvPr/>
        </p:nvCxnSpPr>
        <p:spPr>
          <a:xfrm>
            <a:off x="6010275" y="223748"/>
            <a:ext cx="0" cy="6542811"/>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B8A16B65-A7C9-872F-FA76-03136AC6C2F5}"/>
              </a:ext>
            </a:extLst>
          </p:cNvPr>
          <p:cNvSpPr/>
          <p:nvPr/>
        </p:nvSpPr>
        <p:spPr>
          <a:xfrm>
            <a:off x="6343652" y="755896"/>
            <a:ext cx="5391138" cy="6010663"/>
          </a:xfrm>
          <a:prstGeom prst="roundRect">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6875A6A-029A-F566-E03E-494429B470AB}"/>
              </a:ext>
            </a:extLst>
          </p:cNvPr>
          <p:cNvSpPr txBox="1"/>
          <p:nvPr/>
        </p:nvSpPr>
        <p:spPr>
          <a:xfrm>
            <a:off x="158758" y="110230"/>
            <a:ext cx="5391138" cy="646331"/>
          </a:xfrm>
          <a:prstGeom prst="rect">
            <a:avLst/>
          </a:prstGeom>
          <a:noFill/>
        </p:spPr>
        <p:txBody>
          <a:bodyPr wrap="square" rtlCol="0">
            <a:spAutoFit/>
          </a:bodyPr>
          <a:lstStyle/>
          <a:p>
            <a:pPr algn="ctr"/>
            <a:r>
              <a:rPr lang="en-US" b="1" dirty="0"/>
              <a:t>Personal thoughts on various factors contributing to this change in Gen Z</a:t>
            </a:r>
          </a:p>
        </p:txBody>
      </p:sp>
      <p:sp>
        <p:nvSpPr>
          <p:cNvPr id="18" name="TextBox 17">
            <a:extLst>
              <a:ext uri="{FF2B5EF4-FFF2-40B4-BE49-F238E27FC236}">
                <a16:creationId xmlns:a16="http://schemas.microsoft.com/office/drawing/2014/main" id="{4FA5649E-45B9-E93A-02AA-948F4314FBD6}"/>
              </a:ext>
            </a:extLst>
          </p:cNvPr>
          <p:cNvSpPr txBox="1"/>
          <p:nvPr/>
        </p:nvSpPr>
        <p:spPr>
          <a:xfrm>
            <a:off x="6343652" y="223748"/>
            <a:ext cx="5391138" cy="400110"/>
          </a:xfrm>
          <a:prstGeom prst="rect">
            <a:avLst/>
          </a:prstGeom>
          <a:noFill/>
        </p:spPr>
        <p:txBody>
          <a:bodyPr wrap="square" rtlCol="0">
            <a:spAutoFit/>
          </a:bodyPr>
          <a:lstStyle/>
          <a:p>
            <a:pPr algn="ctr"/>
            <a:r>
              <a:rPr lang="en-US" sz="2000" b="1" dirty="0"/>
              <a:t>References</a:t>
            </a:r>
          </a:p>
        </p:txBody>
      </p:sp>
      <p:sp>
        <p:nvSpPr>
          <p:cNvPr id="8" name="TextBox 7">
            <a:extLst>
              <a:ext uri="{FF2B5EF4-FFF2-40B4-BE49-F238E27FC236}">
                <a16:creationId xmlns:a16="http://schemas.microsoft.com/office/drawing/2014/main" id="{8F167875-BC37-4C25-F450-A4435332F8F7}"/>
              </a:ext>
            </a:extLst>
          </p:cNvPr>
          <p:cNvSpPr txBox="1"/>
          <p:nvPr/>
        </p:nvSpPr>
        <p:spPr>
          <a:xfrm>
            <a:off x="6543040" y="1178560"/>
            <a:ext cx="5090160" cy="3894721"/>
          </a:xfrm>
          <a:prstGeom prst="rect">
            <a:avLst/>
          </a:prstGeom>
          <a:noFill/>
        </p:spPr>
        <p:txBody>
          <a:bodyPr wrap="square" rtlCol="0">
            <a:spAutoFit/>
          </a:bodyPr>
          <a:lstStyle/>
          <a:p>
            <a:pPr marL="342900" marR="0" lvl="0" indent="-342900">
              <a:lnSpc>
                <a:spcPct val="115000"/>
              </a:lnSpc>
              <a:spcBef>
                <a:spcPts val="0"/>
              </a:spcBef>
              <a:spcAft>
                <a:spcPts val="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Authentically Gen Z: The Values, Aspirations &amp; Drivers That Will Re-Define the Future of Work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Gen Z: The workers who want it all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Sentiments of Indian Gen Z workforce in 2023: Part 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Gen-Z Is Labeled As ‘Difficult’ In The Workplace, But There’s More To The Story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How does Gen Z see its place in the working world? With trepidation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Why Gen Z workers are already so burned out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Aspirations &amp; Wants of Generation Z - A Study on the Work Force of the Future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216E9F1-374F-78D5-A6DF-DC4FF4767533}"/>
              </a:ext>
            </a:extLst>
          </p:cNvPr>
          <p:cNvPicPr>
            <a:picLocks noChangeAspect="1"/>
          </p:cNvPicPr>
          <p:nvPr/>
        </p:nvPicPr>
        <p:blipFill rotWithShape="1">
          <a:blip r:embed="rId10"/>
          <a:srcRect l="5895" t="1865" r="5070" b="1589"/>
          <a:stretch/>
        </p:blipFill>
        <p:spPr>
          <a:xfrm>
            <a:off x="650240" y="965199"/>
            <a:ext cx="4592320" cy="5557521"/>
          </a:xfrm>
          <a:prstGeom prst="rect">
            <a:avLst/>
          </a:prstGeom>
        </p:spPr>
      </p:pic>
    </p:spTree>
    <p:extLst>
      <p:ext uri="{BB962C8B-B14F-4D97-AF65-F5344CB8AC3E}">
        <p14:creationId xmlns:p14="http://schemas.microsoft.com/office/powerpoint/2010/main" val="137856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DE63A3-3DC5-EB9E-16EC-AFDA82A794E2}"/>
            </a:ext>
          </a:extLst>
        </p:cNvPr>
        <p:cNvGrpSpPr/>
        <p:nvPr/>
      </p:nvGrpSpPr>
      <p:grpSpPr>
        <a:xfrm>
          <a:off x="0" y="0"/>
          <a:ext cx="0" cy="0"/>
          <a:chOff x="0" y="0"/>
          <a:chExt cx="0" cy="0"/>
        </a:xfrm>
      </p:grpSpPr>
      <p:sp>
        <p:nvSpPr>
          <p:cNvPr id="91" name="TextBox 90">
            <a:extLst>
              <a:ext uri="{FF2B5EF4-FFF2-40B4-BE49-F238E27FC236}">
                <a16:creationId xmlns:a16="http://schemas.microsoft.com/office/drawing/2014/main" id="{D465BCDB-B23A-3C10-B0DC-77496EDABA7B}"/>
              </a:ext>
            </a:extLst>
          </p:cNvPr>
          <p:cNvSpPr txBox="1"/>
          <p:nvPr/>
        </p:nvSpPr>
        <p:spPr>
          <a:xfrm>
            <a:off x="2971800" y="2294662"/>
            <a:ext cx="6810375" cy="1754326"/>
          </a:xfrm>
          <a:prstGeom prst="rect">
            <a:avLst/>
          </a:prstGeom>
          <a:noFill/>
        </p:spPr>
        <p:txBody>
          <a:bodyPr wrap="square" rtlCol="0">
            <a:spAutoFit/>
          </a:bodyPr>
          <a:lstStyle/>
          <a:p>
            <a:pPr algn="ctr"/>
            <a:r>
              <a:rPr lang="en-US" sz="5400" dirty="0">
                <a:solidFill>
                  <a:schemeClr val="tx1">
                    <a:lumMod val="95000"/>
                    <a:lumOff val="5000"/>
                  </a:schemeClr>
                </a:solidFill>
                <a:latin typeface="Gill Sans MT" panose="020B0502020104020203" pitchFamily="34" charset="0"/>
              </a:rPr>
              <a:t>STAGE 3: </a:t>
            </a:r>
          </a:p>
          <a:p>
            <a:pPr algn="ctr"/>
            <a:r>
              <a:rPr lang="en-US" sz="5400" dirty="0">
                <a:solidFill>
                  <a:schemeClr val="tx1">
                    <a:lumMod val="95000"/>
                    <a:lumOff val="5000"/>
                  </a:schemeClr>
                </a:solidFill>
                <a:latin typeface="Gill Sans MT" panose="020B0502020104020203" pitchFamily="34" charset="0"/>
              </a:rPr>
              <a:t>DATA COLLECTION</a:t>
            </a:r>
          </a:p>
        </p:txBody>
      </p:sp>
      <p:sp>
        <p:nvSpPr>
          <p:cNvPr id="4" name="Rectangle: Rounded Corners 3">
            <a:extLst>
              <a:ext uri="{FF2B5EF4-FFF2-40B4-BE49-F238E27FC236}">
                <a16:creationId xmlns:a16="http://schemas.microsoft.com/office/drawing/2014/main" id="{BE4A3404-96E4-7020-B411-1BA028E7A517}"/>
              </a:ext>
            </a:extLst>
          </p:cNvPr>
          <p:cNvSpPr/>
          <p:nvPr/>
        </p:nvSpPr>
        <p:spPr>
          <a:xfrm>
            <a:off x="2059806" y="1742173"/>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D92AB60-BD80-1605-760A-FA9B480EA6DE}"/>
              </a:ext>
            </a:extLst>
          </p:cNvPr>
          <p:cNvSpPr/>
          <p:nvPr/>
        </p:nvSpPr>
        <p:spPr>
          <a:xfrm>
            <a:off x="2059806" y="2026420"/>
            <a:ext cx="8258476" cy="2776586"/>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09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2BBDCE66-7140-A933-A21B-183EF34E244E}"/>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CD88773-894E-CD9C-3AEE-B41FC2DA978E}"/>
              </a:ext>
            </a:extLst>
          </p:cNvPr>
          <p:cNvSpPr/>
          <p:nvPr/>
        </p:nvSpPr>
        <p:spPr>
          <a:xfrm>
            <a:off x="322849" y="2538008"/>
            <a:ext cx="5178391" cy="191691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224C92B-1A9F-533A-1F5F-7EA91ED8B848}"/>
              </a:ext>
            </a:extLst>
          </p:cNvPr>
          <p:cNvSpPr/>
          <p:nvPr/>
        </p:nvSpPr>
        <p:spPr>
          <a:xfrm>
            <a:off x="227600" y="330988"/>
            <a:ext cx="5178391" cy="19169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7F29A32-7F3E-E9F9-A743-8546C012A566}"/>
              </a:ext>
            </a:extLst>
          </p:cNvPr>
          <p:cNvSpPr/>
          <p:nvPr/>
        </p:nvSpPr>
        <p:spPr>
          <a:xfrm>
            <a:off x="6786009" y="330988"/>
            <a:ext cx="5178391" cy="63719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B13772-0054-8B27-AA06-F4A01C27B8D0}"/>
              </a:ext>
            </a:extLst>
          </p:cNvPr>
          <p:cNvPicPr>
            <a:picLocks noChangeAspect="1"/>
          </p:cNvPicPr>
          <p:nvPr/>
        </p:nvPicPr>
        <p:blipFill>
          <a:blip r:embed="rId3"/>
          <a:stretch>
            <a:fillRect/>
          </a:stretch>
        </p:blipFill>
        <p:spPr>
          <a:xfrm>
            <a:off x="7120914" y="623477"/>
            <a:ext cx="4508579" cy="5786946"/>
          </a:xfrm>
          <a:prstGeom prst="rect">
            <a:avLst/>
          </a:prstGeom>
        </p:spPr>
      </p:pic>
      <p:pic>
        <p:nvPicPr>
          <p:cNvPr id="3" name="Picture 2">
            <a:extLst>
              <a:ext uri="{FF2B5EF4-FFF2-40B4-BE49-F238E27FC236}">
                <a16:creationId xmlns:a16="http://schemas.microsoft.com/office/drawing/2014/main" id="{AED34452-846F-9874-9DA5-1731CC3B89F5}"/>
              </a:ext>
            </a:extLst>
          </p:cNvPr>
          <p:cNvPicPr>
            <a:picLocks noChangeAspect="1"/>
          </p:cNvPicPr>
          <p:nvPr/>
        </p:nvPicPr>
        <p:blipFill>
          <a:blip r:embed="rId4"/>
          <a:stretch>
            <a:fillRect/>
          </a:stretch>
        </p:blipFill>
        <p:spPr>
          <a:xfrm>
            <a:off x="1475694" y="492437"/>
            <a:ext cx="3219450" cy="1698502"/>
          </a:xfrm>
          <a:prstGeom prst="rect">
            <a:avLst/>
          </a:prstGeom>
        </p:spPr>
      </p:pic>
      <p:pic>
        <p:nvPicPr>
          <p:cNvPr id="7" name="Picture 6">
            <a:extLst>
              <a:ext uri="{FF2B5EF4-FFF2-40B4-BE49-F238E27FC236}">
                <a16:creationId xmlns:a16="http://schemas.microsoft.com/office/drawing/2014/main" id="{BB741D41-464A-B820-734E-25E70AF9ED6D}"/>
              </a:ext>
            </a:extLst>
          </p:cNvPr>
          <p:cNvPicPr>
            <a:picLocks noChangeAspect="1"/>
          </p:cNvPicPr>
          <p:nvPr/>
        </p:nvPicPr>
        <p:blipFill>
          <a:blip r:embed="rId5"/>
          <a:stretch>
            <a:fillRect/>
          </a:stretch>
        </p:blipFill>
        <p:spPr>
          <a:xfrm>
            <a:off x="1434988" y="2626251"/>
            <a:ext cx="2859501" cy="1740425"/>
          </a:xfrm>
          <a:prstGeom prst="rect">
            <a:avLst/>
          </a:prstGeom>
        </p:spPr>
      </p:pic>
      <p:sp>
        <p:nvSpPr>
          <p:cNvPr id="12" name="Rectangle: Rounded Corners 11">
            <a:extLst>
              <a:ext uri="{FF2B5EF4-FFF2-40B4-BE49-F238E27FC236}">
                <a16:creationId xmlns:a16="http://schemas.microsoft.com/office/drawing/2014/main" id="{339479FE-6F27-B9BA-2113-4CCAF6246264}"/>
              </a:ext>
            </a:extLst>
          </p:cNvPr>
          <p:cNvSpPr/>
          <p:nvPr/>
        </p:nvSpPr>
        <p:spPr>
          <a:xfrm>
            <a:off x="322850" y="4801989"/>
            <a:ext cx="5178391" cy="191691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BA97A63-DBD6-6CDB-61D2-AFF5E66B01A9}"/>
              </a:ext>
            </a:extLst>
          </p:cNvPr>
          <p:cNvPicPr>
            <a:picLocks noChangeAspect="1"/>
          </p:cNvPicPr>
          <p:nvPr/>
        </p:nvPicPr>
        <p:blipFill>
          <a:blip r:embed="rId6"/>
          <a:stretch>
            <a:fillRect/>
          </a:stretch>
        </p:blipFill>
        <p:spPr>
          <a:xfrm>
            <a:off x="1475693" y="4931821"/>
            <a:ext cx="3219451" cy="1595190"/>
          </a:xfrm>
          <a:prstGeom prst="rect">
            <a:avLst/>
          </a:prstGeom>
        </p:spPr>
      </p:pic>
      <p:cxnSp>
        <p:nvCxnSpPr>
          <p:cNvPr id="14" name="Straight Connector 13">
            <a:extLst>
              <a:ext uri="{FF2B5EF4-FFF2-40B4-BE49-F238E27FC236}">
                <a16:creationId xmlns:a16="http://schemas.microsoft.com/office/drawing/2014/main" id="{C67692C9-F03C-C776-B236-09A6B57325D9}"/>
              </a:ext>
            </a:extLst>
          </p:cNvPr>
          <p:cNvCxnSpPr/>
          <p:nvPr/>
        </p:nvCxnSpPr>
        <p:spPr>
          <a:xfrm>
            <a:off x="6096000" y="330988"/>
            <a:ext cx="0" cy="6288887"/>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89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B3ED6A-1EA7-B5BD-82C2-880716691A46}"/>
            </a:ext>
          </a:extLst>
        </p:cNvPr>
        <p:cNvGrpSpPr/>
        <p:nvPr/>
      </p:nvGrpSpPr>
      <p:grpSpPr>
        <a:xfrm>
          <a:off x="0" y="0"/>
          <a:ext cx="0" cy="0"/>
          <a:chOff x="0" y="0"/>
          <a:chExt cx="0" cy="0"/>
        </a:xfrm>
      </p:grpSpPr>
      <p:sp>
        <p:nvSpPr>
          <p:cNvPr id="91" name="TextBox 90">
            <a:extLst>
              <a:ext uri="{FF2B5EF4-FFF2-40B4-BE49-F238E27FC236}">
                <a16:creationId xmlns:a16="http://schemas.microsoft.com/office/drawing/2014/main" id="{BAA7BB7D-2773-459D-25C9-B9B483CA17C4}"/>
              </a:ext>
            </a:extLst>
          </p:cNvPr>
          <p:cNvSpPr txBox="1"/>
          <p:nvPr/>
        </p:nvSpPr>
        <p:spPr>
          <a:xfrm>
            <a:off x="2885172" y="2045692"/>
            <a:ext cx="6810375" cy="3416320"/>
          </a:xfrm>
          <a:prstGeom prst="rect">
            <a:avLst/>
          </a:prstGeom>
          <a:noFill/>
        </p:spPr>
        <p:txBody>
          <a:bodyPr wrap="square" rtlCol="0">
            <a:spAutoFit/>
          </a:bodyPr>
          <a:lstStyle/>
          <a:p>
            <a:pPr algn="ctr"/>
            <a:r>
              <a:rPr lang="en-US" sz="5400" dirty="0">
                <a:solidFill>
                  <a:schemeClr val="tx1">
                    <a:lumMod val="95000"/>
                    <a:lumOff val="5000"/>
                  </a:schemeClr>
                </a:solidFill>
                <a:latin typeface="Gill Sans MT" panose="020B0502020104020203" pitchFamily="34" charset="0"/>
              </a:rPr>
              <a:t>STAGE 4: </a:t>
            </a:r>
          </a:p>
          <a:p>
            <a:pPr algn="ctr"/>
            <a:r>
              <a:rPr lang="en-US" sz="5400" dirty="0">
                <a:solidFill>
                  <a:schemeClr val="tx1">
                    <a:lumMod val="95000"/>
                    <a:lumOff val="5000"/>
                  </a:schemeClr>
                </a:solidFill>
                <a:latin typeface="Gill Sans MT" panose="020B0502020104020203" pitchFamily="34" charset="0"/>
              </a:rPr>
              <a:t>CLEANING &amp; STANDARDIZING IN SQL</a:t>
            </a:r>
          </a:p>
        </p:txBody>
      </p:sp>
      <p:sp>
        <p:nvSpPr>
          <p:cNvPr id="4" name="Rectangle: Rounded Corners 3">
            <a:extLst>
              <a:ext uri="{FF2B5EF4-FFF2-40B4-BE49-F238E27FC236}">
                <a16:creationId xmlns:a16="http://schemas.microsoft.com/office/drawing/2014/main" id="{7ED32581-D5FF-FDBE-9CF4-A612EDF9E97E}"/>
              </a:ext>
            </a:extLst>
          </p:cNvPr>
          <p:cNvSpPr/>
          <p:nvPr/>
        </p:nvSpPr>
        <p:spPr>
          <a:xfrm>
            <a:off x="1268930" y="1405289"/>
            <a:ext cx="9654139" cy="4369869"/>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649EDF-85C7-07DC-5005-4E632CD13B5A}"/>
              </a:ext>
            </a:extLst>
          </p:cNvPr>
          <p:cNvSpPr/>
          <p:nvPr/>
        </p:nvSpPr>
        <p:spPr>
          <a:xfrm>
            <a:off x="1268930" y="1732547"/>
            <a:ext cx="9280358" cy="4042611"/>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941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3DBFB49F-817B-A69D-959F-6263287CE9B0}"/>
              </a:ext>
            </a:extLst>
          </p:cNvPr>
          <p:cNvSpPr/>
          <p:nvPr/>
        </p:nvSpPr>
        <p:spPr>
          <a:xfrm>
            <a:off x="325120" y="396240"/>
            <a:ext cx="11541760" cy="59537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14696A-B137-9539-8319-C5E70F4330CF}"/>
              </a:ext>
            </a:extLst>
          </p:cNvPr>
          <p:cNvPicPr>
            <a:picLocks noChangeAspect="1"/>
          </p:cNvPicPr>
          <p:nvPr/>
        </p:nvPicPr>
        <p:blipFill>
          <a:blip r:embed="rId3"/>
          <a:stretch>
            <a:fillRect/>
          </a:stretch>
        </p:blipFill>
        <p:spPr>
          <a:xfrm>
            <a:off x="624328" y="928911"/>
            <a:ext cx="10943343" cy="4801329"/>
          </a:xfrm>
          <a:prstGeom prst="rect">
            <a:avLst/>
          </a:prstGeom>
        </p:spPr>
      </p:pic>
    </p:spTree>
    <p:extLst>
      <p:ext uri="{BB962C8B-B14F-4D97-AF65-F5344CB8AC3E}">
        <p14:creationId xmlns:p14="http://schemas.microsoft.com/office/powerpoint/2010/main" val="350860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CA85E27-848B-1D60-E650-1014976C2181}"/>
              </a:ext>
            </a:extLst>
          </p:cNvPr>
          <p:cNvSpPr/>
          <p:nvPr/>
        </p:nvSpPr>
        <p:spPr>
          <a:xfrm>
            <a:off x="6125240" y="2989495"/>
            <a:ext cx="5922042" cy="28626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5571DBF-65CC-3B77-FA2C-33281AE00631}"/>
              </a:ext>
            </a:extLst>
          </p:cNvPr>
          <p:cNvSpPr/>
          <p:nvPr/>
        </p:nvSpPr>
        <p:spPr>
          <a:xfrm>
            <a:off x="104290" y="2989495"/>
            <a:ext cx="5892341" cy="28626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1C8504F-BD1F-D6C6-BDA8-96792F8102AE}"/>
              </a:ext>
            </a:extLst>
          </p:cNvPr>
          <p:cNvSpPr/>
          <p:nvPr/>
        </p:nvSpPr>
        <p:spPr>
          <a:xfrm>
            <a:off x="6096001" y="604348"/>
            <a:ext cx="5951282" cy="14427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D8E53E3-5AAB-CDFE-28EF-9895B597256E}"/>
              </a:ext>
            </a:extLst>
          </p:cNvPr>
          <p:cNvSpPr/>
          <p:nvPr/>
        </p:nvSpPr>
        <p:spPr>
          <a:xfrm>
            <a:off x="104292" y="604348"/>
            <a:ext cx="5892341" cy="14427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E064C03-17EC-640C-5931-0206FDA5980C}"/>
              </a:ext>
            </a:extLst>
          </p:cNvPr>
          <p:cNvPicPr>
            <a:picLocks noChangeAspect="1"/>
          </p:cNvPicPr>
          <p:nvPr/>
        </p:nvPicPr>
        <p:blipFill>
          <a:blip r:embed="rId3"/>
          <a:stretch>
            <a:fillRect/>
          </a:stretch>
        </p:blipFill>
        <p:spPr>
          <a:xfrm>
            <a:off x="489362" y="839533"/>
            <a:ext cx="5122199" cy="972350"/>
          </a:xfrm>
          <a:prstGeom prst="rect">
            <a:avLst/>
          </a:prstGeom>
        </p:spPr>
      </p:pic>
      <p:pic>
        <p:nvPicPr>
          <p:cNvPr id="9" name="Picture 8">
            <a:extLst>
              <a:ext uri="{FF2B5EF4-FFF2-40B4-BE49-F238E27FC236}">
                <a16:creationId xmlns:a16="http://schemas.microsoft.com/office/drawing/2014/main" id="{CDDA4419-FB29-A89D-73A3-5131FC68EA5B}"/>
              </a:ext>
            </a:extLst>
          </p:cNvPr>
          <p:cNvPicPr>
            <a:picLocks noChangeAspect="1"/>
          </p:cNvPicPr>
          <p:nvPr/>
        </p:nvPicPr>
        <p:blipFill>
          <a:blip r:embed="rId4"/>
          <a:stretch>
            <a:fillRect/>
          </a:stretch>
        </p:blipFill>
        <p:spPr>
          <a:xfrm>
            <a:off x="201638" y="3238402"/>
            <a:ext cx="5697644" cy="2364852"/>
          </a:xfrm>
          <a:prstGeom prst="rect">
            <a:avLst/>
          </a:prstGeom>
        </p:spPr>
      </p:pic>
      <p:pic>
        <p:nvPicPr>
          <p:cNvPr id="3" name="Picture 2">
            <a:extLst>
              <a:ext uri="{FF2B5EF4-FFF2-40B4-BE49-F238E27FC236}">
                <a16:creationId xmlns:a16="http://schemas.microsoft.com/office/drawing/2014/main" id="{AD3ED4D8-2D3A-6433-B257-9861119E930E}"/>
              </a:ext>
            </a:extLst>
          </p:cNvPr>
          <p:cNvPicPr>
            <a:picLocks noChangeAspect="1"/>
          </p:cNvPicPr>
          <p:nvPr/>
        </p:nvPicPr>
        <p:blipFill>
          <a:blip r:embed="rId5"/>
          <a:stretch>
            <a:fillRect/>
          </a:stretch>
        </p:blipFill>
        <p:spPr>
          <a:xfrm>
            <a:off x="6287021" y="3238402"/>
            <a:ext cx="5703341" cy="2475573"/>
          </a:xfrm>
          <a:prstGeom prst="rect">
            <a:avLst/>
          </a:prstGeom>
        </p:spPr>
      </p:pic>
      <p:pic>
        <p:nvPicPr>
          <p:cNvPr id="15" name="Picture 14">
            <a:extLst>
              <a:ext uri="{FF2B5EF4-FFF2-40B4-BE49-F238E27FC236}">
                <a16:creationId xmlns:a16="http://schemas.microsoft.com/office/drawing/2014/main" id="{F3276FD2-E3C5-0E2D-B777-5E6A31AD683D}"/>
              </a:ext>
            </a:extLst>
          </p:cNvPr>
          <p:cNvPicPr>
            <a:picLocks noChangeAspect="1"/>
          </p:cNvPicPr>
          <p:nvPr/>
        </p:nvPicPr>
        <p:blipFill>
          <a:blip r:embed="rId6"/>
          <a:stretch>
            <a:fillRect/>
          </a:stretch>
        </p:blipFill>
        <p:spPr>
          <a:xfrm>
            <a:off x="6287021" y="798866"/>
            <a:ext cx="5736760" cy="1013017"/>
          </a:xfrm>
          <a:prstGeom prst="rect">
            <a:avLst/>
          </a:prstGeom>
        </p:spPr>
      </p:pic>
    </p:spTree>
    <p:extLst>
      <p:ext uri="{BB962C8B-B14F-4D97-AF65-F5344CB8AC3E}">
        <p14:creationId xmlns:p14="http://schemas.microsoft.com/office/powerpoint/2010/main" val="233962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279C67-1179-9494-7424-509B77FC267B}"/>
            </a:ext>
          </a:extLst>
        </p:cNvPr>
        <p:cNvGrpSpPr/>
        <p:nvPr/>
      </p:nvGrpSpPr>
      <p:grpSpPr>
        <a:xfrm>
          <a:off x="0" y="0"/>
          <a:ext cx="0" cy="0"/>
          <a:chOff x="0" y="0"/>
          <a:chExt cx="0" cy="0"/>
        </a:xfrm>
      </p:grpSpPr>
      <p:sp>
        <p:nvSpPr>
          <p:cNvPr id="91" name="TextBox 90">
            <a:extLst>
              <a:ext uri="{FF2B5EF4-FFF2-40B4-BE49-F238E27FC236}">
                <a16:creationId xmlns:a16="http://schemas.microsoft.com/office/drawing/2014/main" id="{BF4877D1-EEBC-B0F1-13F4-DF6ED1074D49}"/>
              </a:ext>
            </a:extLst>
          </p:cNvPr>
          <p:cNvSpPr txBox="1"/>
          <p:nvPr/>
        </p:nvSpPr>
        <p:spPr>
          <a:xfrm>
            <a:off x="2885172" y="2045692"/>
            <a:ext cx="6810375" cy="2585323"/>
          </a:xfrm>
          <a:prstGeom prst="rect">
            <a:avLst/>
          </a:prstGeom>
          <a:noFill/>
        </p:spPr>
        <p:txBody>
          <a:bodyPr wrap="square" rtlCol="0">
            <a:spAutoFit/>
          </a:bodyPr>
          <a:lstStyle/>
          <a:p>
            <a:pPr algn="ctr"/>
            <a:r>
              <a:rPr lang="en-US" sz="5400" dirty="0">
                <a:solidFill>
                  <a:schemeClr val="tx1">
                    <a:lumMod val="95000"/>
                    <a:lumOff val="5000"/>
                  </a:schemeClr>
                </a:solidFill>
                <a:latin typeface="Gill Sans MT" panose="020B0502020104020203" pitchFamily="34" charset="0"/>
              </a:rPr>
              <a:t>STAGE 5: </a:t>
            </a:r>
          </a:p>
          <a:p>
            <a:pPr algn="ctr"/>
            <a:r>
              <a:rPr lang="en-US" sz="5400" dirty="0">
                <a:solidFill>
                  <a:schemeClr val="tx1">
                    <a:lumMod val="95000"/>
                    <a:lumOff val="5000"/>
                  </a:schemeClr>
                </a:solidFill>
                <a:latin typeface="Gill Sans MT" panose="020B0502020104020203" pitchFamily="34" charset="0"/>
              </a:rPr>
              <a:t>ANALYZING </a:t>
            </a:r>
          </a:p>
          <a:p>
            <a:pPr algn="ctr"/>
            <a:r>
              <a:rPr lang="en-US" sz="5400" dirty="0">
                <a:solidFill>
                  <a:schemeClr val="tx1">
                    <a:lumMod val="95000"/>
                    <a:lumOff val="5000"/>
                  </a:schemeClr>
                </a:solidFill>
                <a:latin typeface="Gill Sans MT" panose="020B0502020104020203" pitchFamily="34" charset="0"/>
              </a:rPr>
              <a:t>IN SQL</a:t>
            </a:r>
          </a:p>
        </p:txBody>
      </p:sp>
      <p:sp>
        <p:nvSpPr>
          <p:cNvPr id="4" name="Rectangle: Rounded Corners 3">
            <a:extLst>
              <a:ext uri="{FF2B5EF4-FFF2-40B4-BE49-F238E27FC236}">
                <a16:creationId xmlns:a16="http://schemas.microsoft.com/office/drawing/2014/main" id="{8970B8B9-ABE9-9D3E-84AB-310987B2F479}"/>
              </a:ext>
            </a:extLst>
          </p:cNvPr>
          <p:cNvSpPr/>
          <p:nvPr/>
        </p:nvSpPr>
        <p:spPr>
          <a:xfrm>
            <a:off x="1268930" y="1405289"/>
            <a:ext cx="9222607" cy="342659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10148BF-CE54-2DA9-82E5-1B09F74F501D}"/>
              </a:ext>
            </a:extLst>
          </p:cNvPr>
          <p:cNvSpPr/>
          <p:nvPr/>
        </p:nvSpPr>
        <p:spPr>
          <a:xfrm>
            <a:off x="1268930" y="1732547"/>
            <a:ext cx="8876097" cy="3099335"/>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814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2C931746-937A-19C0-2890-93D879776162}"/>
            </a:ext>
          </a:extLst>
        </p:cNvPr>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35CF1F7-4EE1-6A46-F1DA-655BE8037DBB}"/>
              </a:ext>
            </a:extLst>
          </p:cNvPr>
          <p:cNvSpPr/>
          <p:nvPr/>
        </p:nvSpPr>
        <p:spPr>
          <a:xfrm>
            <a:off x="325120" y="396240"/>
            <a:ext cx="11541760" cy="59537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1FDF3D3-3653-D903-DD6C-B2BBADE25A2C}"/>
              </a:ext>
            </a:extLst>
          </p:cNvPr>
          <p:cNvPicPr>
            <a:picLocks noChangeAspect="1"/>
          </p:cNvPicPr>
          <p:nvPr/>
        </p:nvPicPr>
        <p:blipFill>
          <a:blip r:embed="rId3"/>
          <a:stretch>
            <a:fillRect/>
          </a:stretch>
        </p:blipFill>
        <p:spPr>
          <a:xfrm>
            <a:off x="790380" y="828628"/>
            <a:ext cx="10791092" cy="5200744"/>
          </a:xfrm>
          <a:prstGeom prst="rect">
            <a:avLst/>
          </a:prstGeom>
        </p:spPr>
      </p:pic>
    </p:spTree>
    <p:extLst>
      <p:ext uri="{BB962C8B-B14F-4D97-AF65-F5344CB8AC3E}">
        <p14:creationId xmlns:p14="http://schemas.microsoft.com/office/powerpoint/2010/main" val="209095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A82EF5B3-4657-F87A-C4E7-CDE811B98AE9}"/>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3D57D15-5C97-4E5C-047B-48A8293ACB42}"/>
              </a:ext>
            </a:extLst>
          </p:cNvPr>
          <p:cNvSpPr/>
          <p:nvPr/>
        </p:nvSpPr>
        <p:spPr>
          <a:xfrm>
            <a:off x="6214047" y="304299"/>
            <a:ext cx="5775895" cy="29719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AD37A4F-06E3-D62B-84CA-3433ABB617B0}"/>
              </a:ext>
            </a:extLst>
          </p:cNvPr>
          <p:cNvSpPr/>
          <p:nvPr/>
        </p:nvSpPr>
        <p:spPr>
          <a:xfrm>
            <a:off x="6269959" y="3556000"/>
            <a:ext cx="5719984" cy="31191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2AC241D9-FDA5-F85A-7D8F-619275629175}"/>
              </a:ext>
            </a:extLst>
          </p:cNvPr>
          <p:cNvSpPr/>
          <p:nvPr/>
        </p:nvSpPr>
        <p:spPr>
          <a:xfrm>
            <a:off x="104292" y="304299"/>
            <a:ext cx="5892340" cy="63708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40B3DCF-77CA-E266-5EDF-36E083CF368C}"/>
              </a:ext>
            </a:extLst>
          </p:cNvPr>
          <p:cNvPicPr>
            <a:picLocks noChangeAspect="1"/>
          </p:cNvPicPr>
          <p:nvPr/>
        </p:nvPicPr>
        <p:blipFill>
          <a:blip r:embed="rId3"/>
          <a:stretch>
            <a:fillRect/>
          </a:stretch>
        </p:blipFill>
        <p:spPr>
          <a:xfrm>
            <a:off x="293168" y="718285"/>
            <a:ext cx="5514586" cy="5115970"/>
          </a:xfrm>
          <a:prstGeom prst="rect">
            <a:avLst/>
          </a:prstGeom>
        </p:spPr>
      </p:pic>
      <p:pic>
        <p:nvPicPr>
          <p:cNvPr id="12" name="Picture 11">
            <a:extLst>
              <a:ext uri="{FF2B5EF4-FFF2-40B4-BE49-F238E27FC236}">
                <a16:creationId xmlns:a16="http://schemas.microsoft.com/office/drawing/2014/main" id="{FFF28912-C3EF-6119-F076-189FC67FCB83}"/>
              </a:ext>
            </a:extLst>
          </p:cNvPr>
          <p:cNvPicPr>
            <a:picLocks noChangeAspect="1"/>
          </p:cNvPicPr>
          <p:nvPr/>
        </p:nvPicPr>
        <p:blipFill>
          <a:blip r:embed="rId4"/>
          <a:stretch>
            <a:fillRect/>
          </a:stretch>
        </p:blipFill>
        <p:spPr>
          <a:xfrm>
            <a:off x="6449578" y="501849"/>
            <a:ext cx="5350641" cy="2139751"/>
          </a:xfrm>
          <a:prstGeom prst="rect">
            <a:avLst/>
          </a:prstGeom>
        </p:spPr>
      </p:pic>
      <p:pic>
        <p:nvPicPr>
          <p:cNvPr id="14" name="Picture 13">
            <a:extLst>
              <a:ext uri="{FF2B5EF4-FFF2-40B4-BE49-F238E27FC236}">
                <a16:creationId xmlns:a16="http://schemas.microsoft.com/office/drawing/2014/main" id="{2AA1B506-4A72-6A2E-6B40-1F622D20B76B}"/>
              </a:ext>
            </a:extLst>
          </p:cNvPr>
          <p:cNvPicPr>
            <a:picLocks noChangeAspect="1"/>
          </p:cNvPicPr>
          <p:nvPr/>
        </p:nvPicPr>
        <p:blipFill>
          <a:blip r:embed="rId5"/>
          <a:stretch>
            <a:fillRect/>
          </a:stretch>
        </p:blipFill>
        <p:spPr>
          <a:xfrm>
            <a:off x="6451306" y="3728674"/>
            <a:ext cx="5348914" cy="2533970"/>
          </a:xfrm>
          <a:prstGeom prst="rect">
            <a:avLst/>
          </a:prstGeom>
        </p:spPr>
      </p:pic>
    </p:spTree>
    <p:extLst>
      <p:ext uri="{BB962C8B-B14F-4D97-AF65-F5344CB8AC3E}">
        <p14:creationId xmlns:p14="http://schemas.microsoft.com/office/powerpoint/2010/main" val="1587393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02267DC4-BE7B-8DAE-2762-4649DF54A735}"/>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AF976ED-1134-299C-79AA-D4B1368C3FA7}"/>
              </a:ext>
            </a:extLst>
          </p:cNvPr>
          <p:cNvSpPr/>
          <p:nvPr/>
        </p:nvSpPr>
        <p:spPr>
          <a:xfrm>
            <a:off x="6214047" y="142240"/>
            <a:ext cx="5873661" cy="653287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EBDA415-8488-EBA0-C931-4961F44D9B44}"/>
              </a:ext>
            </a:extLst>
          </p:cNvPr>
          <p:cNvSpPr/>
          <p:nvPr/>
        </p:nvSpPr>
        <p:spPr>
          <a:xfrm>
            <a:off x="104292" y="142240"/>
            <a:ext cx="5892340" cy="653287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EB8D71-D13F-C819-1154-050DE7A0DCB1}"/>
              </a:ext>
            </a:extLst>
          </p:cNvPr>
          <p:cNvPicPr>
            <a:picLocks noChangeAspect="1"/>
          </p:cNvPicPr>
          <p:nvPr/>
        </p:nvPicPr>
        <p:blipFill>
          <a:blip r:embed="rId3"/>
          <a:stretch>
            <a:fillRect/>
          </a:stretch>
        </p:blipFill>
        <p:spPr>
          <a:xfrm>
            <a:off x="372412" y="587551"/>
            <a:ext cx="5356100" cy="5457649"/>
          </a:xfrm>
          <a:prstGeom prst="rect">
            <a:avLst/>
          </a:prstGeom>
        </p:spPr>
      </p:pic>
      <p:pic>
        <p:nvPicPr>
          <p:cNvPr id="7" name="Picture 6">
            <a:extLst>
              <a:ext uri="{FF2B5EF4-FFF2-40B4-BE49-F238E27FC236}">
                <a16:creationId xmlns:a16="http://schemas.microsoft.com/office/drawing/2014/main" id="{DCB2464C-3D18-D902-CADF-C61B20049EF7}"/>
              </a:ext>
            </a:extLst>
          </p:cNvPr>
          <p:cNvPicPr>
            <a:picLocks noChangeAspect="1"/>
          </p:cNvPicPr>
          <p:nvPr/>
        </p:nvPicPr>
        <p:blipFill rotWithShape="1">
          <a:blip r:embed="rId4"/>
          <a:srcRect t="2342"/>
          <a:stretch/>
        </p:blipFill>
        <p:spPr>
          <a:xfrm>
            <a:off x="6700976" y="470254"/>
            <a:ext cx="5013504" cy="3651123"/>
          </a:xfrm>
          <a:prstGeom prst="rect">
            <a:avLst/>
          </a:prstGeom>
        </p:spPr>
      </p:pic>
      <p:pic>
        <p:nvPicPr>
          <p:cNvPr id="11" name="Picture 10">
            <a:extLst>
              <a:ext uri="{FF2B5EF4-FFF2-40B4-BE49-F238E27FC236}">
                <a16:creationId xmlns:a16="http://schemas.microsoft.com/office/drawing/2014/main" id="{A4E9F338-1651-0908-8FBC-8E06E595E98E}"/>
              </a:ext>
            </a:extLst>
          </p:cNvPr>
          <p:cNvPicPr>
            <a:picLocks noChangeAspect="1"/>
          </p:cNvPicPr>
          <p:nvPr/>
        </p:nvPicPr>
        <p:blipFill rotWithShape="1">
          <a:blip r:embed="rId5"/>
          <a:srcRect t="3887" b="1365"/>
          <a:stretch/>
        </p:blipFill>
        <p:spPr>
          <a:xfrm>
            <a:off x="6772096" y="4240007"/>
            <a:ext cx="3835597" cy="2316481"/>
          </a:xfrm>
          <a:prstGeom prst="rect">
            <a:avLst/>
          </a:prstGeom>
        </p:spPr>
      </p:pic>
    </p:spTree>
    <p:extLst>
      <p:ext uri="{BB962C8B-B14F-4D97-AF65-F5344CB8AC3E}">
        <p14:creationId xmlns:p14="http://schemas.microsoft.com/office/powerpoint/2010/main" val="248699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D1C6D47-6E96-37F1-50D2-879AEBD3EA92}"/>
              </a:ext>
            </a:extLst>
          </p:cNvPr>
          <p:cNvSpPr/>
          <p:nvPr/>
        </p:nvSpPr>
        <p:spPr>
          <a:xfrm>
            <a:off x="1223089" y="3900645"/>
            <a:ext cx="1952625" cy="241458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0260389-FBC2-FD98-FD0B-540A2409434C}"/>
              </a:ext>
            </a:extLst>
          </p:cNvPr>
          <p:cNvSpPr/>
          <p:nvPr/>
        </p:nvSpPr>
        <p:spPr>
          <a:xfrm>
            <a:off x="3167062" y="1014413"/>
            <a:ext cx="1952625" cy="24145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B4313C-75F6-E062-BACD-89F268967A45}"/>
              </a:ext>
            </a:extLst>
          </p:cNvPr>
          <p:cNvSpPr/>
          <p:nvPr/>
        </p:nvSpPr>
        <p:spPr>
          <a:xfrm>
            <a:off x="7150733" y="3900646"/>
            <a:ext cx="1952625" cy="24145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A89D909-589D-871F-2414-333A4A8092B7}"/>
              </a:ext>
            </a:extLst>
          </p:cNvPr>
          <p:cNvSpPr/>
          <p:nvPr/>
        </p:nvSpPr>
        <p:spPr>
          <a:xfrm>
            <a:off x="9272269" y="1014413"/>
            <a:ext cx="2056205" cy="24145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A2B63D7-B02D-A4A2-5770-FEEF677861C2}"/>
              </a:ext>
            </a:extLst>
          </p:cNvPr>
          <p:cNvSpPr/>
          <p:nvPr/>
        </p:nvSpPr>
        <p:spPr>
          <a:xfrm>
            <a:off x="9992598" y="3900645"/>
            <a:ext cx="1952625" cy="241458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11E7557-6964-F32B-DC77-3325E7F2DCE5}"/>
              </a:ext>
            </a:extLst>
          </p:cNvPr>
          <p:cNvSpPr/>
          <p:nvPr/>
        </p:nvSpPr>
        <p:spPr>
          <a:xfrm>
            <a:off x="4143375" y="3900646"/>
            <a:ext cx="1952625" cy="24145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6CBB909-7A8B-B7C5-0F3B-2566F5F2303D}"/>
              </a:ext>
            </a:extLst>
          </p:cNvPr>
          <p:cNvSpPr/>
          <p:nvPr/>
        </p:nvSpPr>
        <p:spPr>
          <a:xfrm>
            <a:off x="6174421" y="1014413"/>
            <a:ext cx="1952625" cy="241458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C7473EC-F570-D3F2-7992-F595C6E6F65D}"/>
              </a:ext>
            </a:extLst>
          </p:cNvPr>
          <p:cNvSpPr/>
          <p:nvPr/>
        </p:nvSpPr>
        <p:spPr>
          <a:xfrm>
            <a:off x="203041" y="1014412"/>
            <a:ext cx="2004138" cy="241458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248623E-FA57-E1CC-8E8B-25E3BD427257}"/>
              </a:ext>
            </a:extLst>
          </p:cNvPr>
          <p:cNvSpPr txBox="1"/>
          <p:nvPr/>
        </p:nvSpPr>
        <p:spPr>
          <a:xfrm>
            <a:off x="8731" y="37416"/>
            <a:ext cx="11811873" cy="707886"/>
          </a:xfrm>
          <a:prstGeom prst="rect">
            <a:avLst/>
          </a:prstGeom>
          <a:noFill/>
        </p:spPr>
        <p:txBody>
          <a:bodyPr wrap="square" rtlCol="0">
            <a:spAutoFit/>
          </a:bodyPr>
          <a:lstStyle/>
          <a:p>
            <a:pPr algn="ctr"/>
            <a:r>
              <a:rPr lang="en-US" sz="4000" b="1" dirty="0">
                <a:latin typeface="Gill Sans MT" panose="020B0502020104020203" pitchFamily="34" charset="0"/>
              </a:rPr>
              <a:t>ROADMAP</a:t>
            </a:r>
          </a:p>
        </p:txBody>
      </p:sp>
      <p:sp>
        <p:nvSpPr>
          <p:cNvPr id="12" name="Oval 11">
            <a:extLst>
              <a:ext uri="{FF2B5EF4-FFF2-40B4-BE49-F238E27FC236}">
                <a16:creationId xmlns:a16="http://schemas.microsoft.com/office/drawing/2014/main" id="{38C09C24-EA99-3A6C-7FF9-D97F6F2F4A3F}"/>
              </a:ext>
            </a:extLst>
          </p:cNvPr>
          <p:cNvSpPr/>
          <p:nvPr/>
        </p:nvSpPr>
        <p:spPr>
          <a:xfrm>
            <a:off x="18969" y="780055"/>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519030A-FAAC-CC5C-8391-592336FF6C7B}"/>
              </a:ext>
            </a:extLst>
          </p:cNvPr>
          <p:cNvSpPr/>
          <p:nvPr/>
        </p:nvSpPr>
        <p:spPr>
          <a:xfrm>
            <a:off x="11484848" y="3698894"/>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2E7276A-BBCD-1352-6800-019DEEA03628}"/>
              </a:ext>
            </a:extLst>
          </p:cNvPr>
          <p:cNvSpPr/>
          <p:nvPr/>
        </p:nvSpPr>
        <p:spPr>
          <a:xfrm>
            <a:off x="9142569" y="827891"/>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C0F08F4-A372-F651-C450-ABE5AB451FCE}"/>
              </a:ext>
            </a:extLst>
          </p:cNvPr>
          <p:cNvSpPr/>
          <p:nvPr/>
        </p:nvSpPr>
        <p:spPr>
          <a:xfrm>
            <a:off x="6896856" y="3679110"/>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DB8E853-642A-3120-A48F-ACBD145B22F2}"/>
              </a:ext>
            </a:extLst>
          </p:cNvPr>
          <p:cNvSpPr/>
          <p:nvPr/>
        </p:nvSpPr>
        <p:spPr>
          <a:xfrm>
            <a:off x="7646191" y="827891"/>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C9DF3BA-5720-3952-D501-A36613F995D4}"/>
              </a:ext>
            </a:extLst>
          </p:cNvPr>
          <p:cNvSpPr/>
          <p:nvPr/>
        </p:nvSpPr>
        <p:spPr>
          <a:xfrm>
            <a:off x="5616632" y="3679110"/>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AE179CB-7C3B-7204-8C7A-109A21DC6D81}"/>
              </a:ext>
            </a:extLst>
          </p:cNvPr>
          <p:cNvSpPr/>
          <p:nvPr/>
        </p:nvSpPr>
        <p:spPr>
          <a:xfrm>
            <a:off x="3087210" y="765506"/>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B8B748C-BCE2-992E-E3CA-CF063B8DFBF9}"/>
              </a:ext>
            </a:extLst>
          </p:cNvPr>
          <p:cNvSpPr/>
          <p:nvPr/>
        </p:nvSpPr>
        <p:spPr>
          <a:xfrm>
            <a:off x="2645289" y="3679110"/>
            <a:ext cx="702311" cy="707886"/>
          </a:xfrm>
          <a:prstGeom prst="ellipse">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078CA64-B5CA-B17B-7D4A-E765EE597F98}"/>
              </a:ext>
            </a:extLst>
          </p:cNvPr>
          <p:cNvSpPr txBox="1"/>
          <p:nvPr/>
        </p:nvSpPr>
        <p:spPr>
          <a:xfrm>
            <a:off x="203041" y="904875"/>
            <a:ext cx="349409" cy="477054"/>
          </a:xfrm>
          <a:prstGeom prst="rect">
            <a:avLst/>
          </a:prstGeom>
          <a:noFill/>
        </p:spPr>
        <p:txBody>
          <a:bodyPr wrap="square" rtlCol="0">
            <a:spAutoFit/>
          </a:bodyPr>
          <a:lstStyle/>
          <a:p>
            <a:r>
              <a:rPr lang="en-US" sz="2500" b="1" dirty="0"/>
              <a:t>1</a:t>
            </a:r>
          </a:p>
        </p:txBody>
      </p:sp>
      <p:sp>
        <p:nvSpPr>
          <p:cNvPr id="25" name="Freeform: Shape 24">
            <a:extLst>
              <a:ext uri="{FF2B5EF4-FFF2-40B4-BE49-F238E27FC236}">
                <a16:creationId xmlns:a16="http://schemas.microsoft.com/office/drawing/2014/main" id="{B4B4061C-E5B2-C5A9-3EE2-532D2A12DE67}"/>
              </a:ext>
            </a:extLst>
          </p:cNvPr>
          <p:cNvSpPr/>
          <p:nvPr/>
        </p:nvSpPr>
        <p:spPr>
          <a:xfrm>
            <a:off x="542925" y="3448050"/>
            <a:ext cx="640080" cy="2200275"/>
          </a:xfrm>
          <a:custGeom>
            <a:avLst/>
            <a:gdLst>
              <a:gd name="connsiteX0" fmla="*/ 419100 w 704850"/>
              <a:gd name="connsiteY0" fmla="*/ 0 h 2200275"/>
              <a:gd name="connsiteX1" fmla="*/ 457200 w 704850"/>
              <a:gd name="connsiteY1" fmla="*/ 57150 h 2200275"/>
              <a:gd name="connsiteX2" fmla="*/ 495300 w 704850"/>
              <a:gd name="connsiteY2" fmla="*/ 333375 h 2200275"/>
              <a:gd name="connsiteX3" fmla="*/ 457200 w 704850"/>
              <a:gd name="connsiteY3" fmla="*/ 561975 h 2200275"/>
              <a:gd name="connsiteX4" fmla="*/ 428625 w 704850"/>
              <a:gd name="connsiteY4" fmla="*/ 657225 h 2200275"/>
              <a:gd name="connsiteX5" fmla="*/ 419100 w 704850"/>
              <a:gd name="connsiteY5" fmla="*/ 685800 h 2200275"/>
              <a:gd name="connsiteX6" fmla="*/ 304800 w 704850"/>
              <a:gd name="connsiteY6" fmla="*/ 819150 h 2200275"/>
              <a:gd name="connsiteX7" fmla="*/ 238125 w 704850"/>
              <a:gd name="connsiteY7" fmla="*/ 914400 h 2200275"/>
              <a:gd name="connsiteX8" fmla="*/ 209550 w 704850"/>
              <a:gd name="connsiteY8" fmla="*/ 952500 h 2200275"/>
              <a:gd name="connsiteX9" fmla="*/ 142875 w 704850"/>
              <a:gd name="connsiteY9" fmla="*/ 1066800 h 2200275"/>
              <a:gd name="connsiteX10" fmla="*/ 38100 w 704850"/>
              <a:gd name="connsiteY10" fmla="*/ 1285875 h 2200275"/>
              <a:gd name="connsiteX11" fmla="*/ 28575 w 704850"/>
              <a:gd name="connsiteY11" fmla="*/ 1381125 h 2200275"/>
              <a:gd name="connsiteX12" fmla="*/ 0 w 704850"/>
              <a:gd name="connsiteY12" fmla="*/ 1466850 h 2200275"/>
              <a:gd name="connsiteX13" fmla="*/ 28575 w 704850"/>
              <a:gd name="connsiteY13" fmla="*/ 1819275 h 2200275"/>
              <a:gd name="connsiteX14" fmla="*/ 152400 w 704850"/>
              <a:gd name="connsiteY14" fmla="*/ 1990725 h 2200275"/>
              <a:gd name="connsiteX15" fmla="*/ 247650 w 704850"/>
              <a:gd name="connsiteY15" fmla="*/ 2095500 h 2200275"/>
              <a:gd name="connsiteX16" fmla="*/ 409575 w 704850"/>
              <a:gd name="connsiteY16" fmla="*/ 2190750 h 2200275"/>
              <a:gd name="connsiteX17" fmla="*/ 476250 w 704850"/>
              <a:gd name="connsiteY17" fmla="*/ 2200275 h 2200275"/>
              <a:gd name="connsiteX18" fmla="*/ 704850 w 704850"/>
              <a:gd name="connsiteY18" fmla="*/ 219075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850" h="2200275">
                <a:moveTo>
                  <a:pt x="419100" y="0"/>
                </a:moveTo>
                <a:cubicBezTo>
                  <a:pt x="431800" y="19050"/>
                  <a:pt x="450258" y="35333"/>
                  <a:pt x="457200" y="57150"/>
                </a:cubicBezTo>
                <a:cubicBezTo>
                  <a:pt x="485359" y="145649"/>
                  <a:pt x="488255" y="241787"/>
                  <a:pt x="495300" y="333375"/>
                </a:cubicBezTo>
                <a:cubicBezTo>
                  <a:pt x="478702" y="532550"/>
                  <a:pt x="498963" y="363601"/>
                  <a:pt x="457200" y="561975"/>
                </a:cubicBezTo>
                <a:cubicBezTo>
                  <a:pt x="425705" y="711576"/>
                  <a:pt x="470505" y="573464"/>
                  <a:pt x="428625" y="657225"/>
                </a:cubicBezTo>
                <a:cubicBezTo>
                  <a:pt x="424135" y="666205"/>
                  <a:pt x="425199" y="677824"/>
                  <a:pt x="419100" y="685800"/>
                </a:cubicBezTo>
                <a:cubicBezTo>
                  <a:pt x="383537" y="732305"/>
                  <a:pt x="338373" y="771189"/>
                  <a:pt x="304800" y="819150"/>
                </a:cubicBezTo>
                <a:cubicBezTo>
                  <a:pt x="282575" y="850900"/>
                  <a:pt x="261378" y="883395"/>
                  <a:pt x="238125" y="914400"/>
                </a:cubicBezTo>
                <a:cubicBezTo>
                  <a:pt x="228600" y="927100"/>
                  <a:pt x="217964" y="939038"/>
                  <a:pt x="209550" y="952500"/>
                </a:cubicBezTo>
                <a:cubicBezTo>
                  <a:pt x="186173" y="989904"/>
                  <a:pt x="160555" y="1026390"/>
                  <a:pt x="142875" y="1066800"/>
                </a:cubicBezTo>
                <a:cubicBezTo>
                  <a:pt x="65940" y="1242651"/>
                  <a:pt x="103710" y="1171057"/>
                  <a:pt x="38100" y="1285875"/>
                </a:cubicBezTo>
                <a:cubicBezTo>
                  <a:pt x="34925" y="1317625"/>
                  <a:pt x="35148" y="1349901"/>
                  <a:pt x="28575" y="1381125"/>
                </a:cubicBezTo>
                <a:cubicBezTo>
                  <a:pt x="22370" y="1410600"/>
                  <a:pt x="0" y="1436729"/>
                  <a:pt x="0" y="1466850"/>
                </a:cubicBezTo>
                <a:cubicBezTo>
                  <a:pt x="0" y="1584711"/>
                  <a:pt x="5944" y="1703608"/>
                  <a:pt x="28575" y="1819275"/>
                </a:cubicBezTo>
                <a:cubicBezTo>
                  <a:pt x="32614" y="1839918"/>
                  <a:pt x="141791" y="1978244"/>
                  <a:pt x="152400" y="1990725"/>
                </a:cubicBezTo>
                <a:cubicBezTo>
                  <a:pt x="182969" y="2026688"/>
                  <a:pt x="213335" y="2063092"/>
                  <a:pt x="247650" y="2095500"/>
                </a:cubicBezTo>
                <a:cubicBezTo>
                  <a:pt x="293399" y="2138707"/>
                  <a:pt x="349466" y="2171966"/>
                  <a:pt x="409575" y="2190750"/>
                </a:cubicBezTo>
                <a:cubicBezTo>
                  <a:pt x="431004" y="2197446"/>
                  <a:pt x="454025" y="2197100"/>
                  <a:pt x="476250" y="2200275"/>
                </a:cubicBezTo>
                <a:lnTo>
                  <a:pt x="704850" y="2190750"/>
                </a:lnTo>
              </a:path>
            </a:pathLst>
          </a:cu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CBD30C0-5F4D-9602-3936-00B9564A59C1}"/>
              </a:ext>
            </a:extLst>
          </p:cNvPr>
          <p:cNvSpPr txBox="1"/>
          <p:nvPr/>
        </p:nvSpPr>
        <p:spPr>
          <a:xfrm>
            <a:off x="2821739" y="3794526"/>
            <a:ext cx="349409" cy="477054"/>
          </a:xfrm>
          <a:prstGeom prst="rect">
            <a:avLst/>
          </a:prstGeom>
          <a:noFill/>
        </p:spPr>
        <p:txBody>
          <a:bodyPr wrap="square" rtlCol="0">
            <a:spAutoFit/>
          </a:bodyPr>
          <a:lstStyle/>
          <a:p>
            <a:r>
              <a:rPr lang="en-US" sz="2500" b="1" dirty="0"/>
              <a:t>2</a:t>
            </a:r>
          </a:p>
        </p:txBody>
      </p:sp>
      <p:sp>
        <p:nvSpPr>
          <p:cNvPr id="27" name="TextBox 26">
            <a:extLst>
              <a:ext uri="{FF2B5EF4-FFF2-40B4-BE49-F238E27FC236}">
                <a16:creationId xmlns:a16="http://schemas.microsoft.com/office/drawing/2014/main" id="{5F65C446-799B-EDCC-408E-D6018BE9EA37}"/>
              </a:ext>
            </a:extLst>
          </p:cNvPr>
          <p:cNvSpPr txBox="1"/>
          <p:nvPr/>
        </p:nvSpPr>
        <p:spPr>
          <a:xfrm>
            <a:off x="11645900" y="3794526"/>
            <a:ext cx="349409" cy="477054"/>
          </a:xfrm>
          <a:prstGeom prst="rect">
            <a:avLst/>
          </a:prstGeom>
          <a:noFill/>
        </p:spPr>
        <p:txBody>
          <a:bodyPr wrap="square" rtlCol="0">
            <a:spAutoFit/>
          </a:bodyPr>
          <a:lstStyle/>
          <a:p>
            <a:r>
              <a:rPr lang="en-US" sz="2500" b="1" dirty="0"/>
              <a:t>8</a:t>
            </a:r>
          </a:p>
        </p:txBody>
      </p:sp>
      <p:sp>
        <p:nvSpPr>
          <p:cNvPr id="28" name="TextBox 27">
            <a:extLst>
              <a:ext uri="{FF2B5EF4-FFF2-40B4-BE49-F238E27FC236}">
                <a16:creationId xmlns:a16="http://schemas.microsoft.com/office/drawing/2014/main" id="{0EA42651-466E-D178-1108-EC8F8B4C3860}"/>
              </a:ext>
            </a:extLst>
          </p:cNvPr>
          <p:cNvSpPr txBox="1"/>
          <p:nvPr/>
        </p:nvSpPr>
        <p:spPr>
          <a:xfrm>
            <a:off x="7033478" y="3794526"/>
            <a:ext cx="349409" cy="477054"/>
          </a:xfrm>
          <a:prstGeom prst="rect">
            <a:avLst/>
          </a:prstGeom>
          <a:noFill/>
        </p:spPr>
        <p:txBody>
          <a:bodyPr wrap="square" rtlCol="0">
            <a:spAutoFit/>
          </a:bodyPr>
          <a:lstStyle/>
          <a:p>
            <a:r>
              <a:rPr lang="en-US" sz="2500" b="1" dirty="0"/>
              <a:t>6</a:t>
            </a:r>
          </a:p>
        </p:txBody>
      </p:sp>
      <p:sp>
        <p:nvSpPr>
          <p:cNvPr id="29" name="TextBox 28">
            <a:extLst>
              <a:ext uri="{FF2B5EF4-FFF2-40B4-BE49-F238E27FC236}">
                <a16:creationId xmlns:a16="http://schemas.microsoft.com/office/drawing/2014/main" id="{1BDB830E-A0D1-CEFB-C231-361BDFE4F838}"/>
              </a:ext>
            </a:extLst>
          </p:cNvPr>
          <p:cNvSpPr txBox="1"/>
          <p:nvPr/>
        </p:nvSpPr>
        <p:spPr>
          <a:xfrm>
            <a:off x="9319019" y="943307"/>
            <a:ext cx="349409" cy="477054"/>
          </a:xfrm>
          <a:prstGeom prst="rect">
            <a:avLst/>
          </a:prstGeom>
          <a:noFill/>
        </p:spPr>
        <p:txBody>
          <a:bodyPr wrap="square" rtlCol="0">
            <a:spAutoFit/>
          </a:bodyPr>
          <a:lstStyle/>
          <a:p>
            <a:r>
              <a:rPr lang="en-US" sz="2500" b="1" dirty="0"/>
              <a:t>7</a:t>
            </a:r>
          </a:p>
        </p:txBody>
      </p:sp>
      <p:sp>
        <p:nvSpPr>
          <p:cNvPr id="30" name="TextBox 29">
            <a:extLst>
              <a:ext uri="{FF2B5EF4-FFF2-40B4-BE49-F238E27FC236}">
                <a16:creationId xmlns:a16="http://schemas.microsoft.com/office/drawing/2014/main" id="{CBBDCEE9-0448-FCA2-B8AC-569DBFA99435}"/>
              </a:ext>
            </a:extLst>
          </p:cNvPr>
          <p:cNvSpPr txBox="1"/>
          <p:nvPr/>
        </p:nvSpPr>
        <p:spPr>
          <a:xfrm>
            <a:off x="7819759" y="904875"/>
            <a:ext cx="349409" cy="477054"/>
          </a:xfrm>
          <a:prstGeom prst="rect">
            <a:avLst/>
          </a:prstGeom>
          <a:noFill/>
        </p:spPr>
        <p:txBody>
          <a:bodyPr wrap="square" rtlCol="0">
            <a:spAutoFit/>
          </a:bodyPr>
          <a:lstStyle/>
          <a:p>
            <a:r>
              <a:rPr lang="en-US" sz="2500" b="1" dirty="0"/>
              <a:t>5</a:t>
            </a:r>
          </a:p>
        </p:txBody>
      </p:sp>
      <p:sp>
        <p:nvSpPr>
          <p:cNvPr id="31" name="TextBox 30">
            <a:extLst>
              <a:ext uri="{FF2B5EF4-FFF2-40B4-BE49-F238E27FC236}">
                <a16:creationId xmlns:a16="http://schemas.microsoft.com/office/drawing/2014/main" id="{233D689C-261C-3944-FEF4-901416B9E007}"/>
              </a:ext>
            </a:extLst>
          </p:cNvPr>
          <p:cNvSpPr txBox="1"/>
          <p:nvPr/>
        </p:nvSpPr>
        <p:spPr>
          <a:xfrm>
            <a:off x="5749688" y="3794526"/>
            <a:ext cx="349409" cy="477054"/>
          </a:xfrm>
          <a:prstGeom prst="rect">
            <a:avLst/>
          </a:prstGeom>
          <a:noFill/>
        </p:spPr>
        <p:txBody>
          <a:bodyPr wrap="square" rtlCol="0">
            <a:spAutoFit/>
          </a:bodyPr>
          <a:lstStyle/>
          <a:p>
            <a:r>
              <a:rPr lang="en-US" sz="2500" b="1" dirty="0"/>
              <a:t>4</a:t>
            </a:r>
          </a:p>
        </p:txBody>
      </p:sp>
      <p:sp>
        <p:nvSpPr>
          <p:cNvPr id="32" name="TextBox 31">
            <a:extLst>
              <a:ext uri="{FF2B5EF4-FFF2-40B4-BE49-F238E27FC236}">
                <a16:creationId xmlns:a16="http://schemas.microsoft.com/office/drawing/2014/main" id="{47AC744F-DB46-B1E3-5C69-680FCE2AA6D2}"/>
              </a:ext>
            </a:extLst>
          </p:cNvPr>
          <p:cNvSpPr txBox="1"/>
          <p:nvPr/>
        </p:nvSpPr>
        <p:spPr>
          <a:xfrm>
            <a:off x="3231354" y="895471"/>
            <a:ext cx="349409" cy="477054"/>
          </a:xfrm>
          <a:prstGeom prst="rect">
            <a:avLst/>
          </a:prstGeom>
          <a:noFill/>
        </p:spPr>
        <p:txBody>
          <a:bodyPr wrap="square" rtlCol="0">
            <a:spAutoFit/>
          </a:bodyPr>
          <a:lstStyle/>
          <a:p>
            <a:r>
              <a:rPr lang="en-US" sz="2500" b="1" dirty="0"/>
              <a:t>3</a:t>
            </a:r>
          </a:p>
        </p:txBody>
      </p:sp>
      <p:sp>
        <p:nvSpPr>
          <p:cNvPr id="33" name="Freeform: Shape 32">
            <a:extLst>
              <a:ext uri="{FF2B5EF4-FFF2-40B4-BE49-F238E27FC236}">
                <a16:creationId xmlns:a16="http://schemas.microsoft.com/office/drawing/2014/main" id="{5CB72AED-21D9-6A12-7412-A22DDD377A35}"/>
              </a:ext>
            </a:extLst>
          </p:cNvPr>
          <p:cNvSpPr/>
          <p:nvPr/>
        </p:nvSpPr>
        <p:spPr>
          <a:xfrm>
            <a:off x="3181350" y="3456549"/>
            <a:ext cx="676502" cy="1715526"/>
          </a:xfrm>
          <a:custGeom>
            <a:avLst/>
            <a:gdLst>
              <a:gd name="connsiteX0" fmla="*/ 0 w 676502"/>
              <a:gd name="connsiteY0" fmla="*/ 1715526 h 1715526"/>
              <a:gd name="connsiteX1" fmla="*/ 57150 w 676502"/>
              <a:gd name="connsiteY1" fmla="*/ 1696476 h 1715526"/>
              <a:gd name="connsiteX2" fmla="*/ 161925 w 676502"/>
              <a:gd name="connsiteY2" fmla="*/ 1667901 h 1715526"/>
              <a:gd name="connsiteX3" fmla="*/ 238125 w 676502"/>
              <a:gd name="connsiteY3" fmla="*/ 1639326 h 1715526"/>
              <a:gd name="connsiteX4" fmla="*/ 333375 w 676502"/>
              <a:gd name="connsiteY4" fmla="*/ 1610751 h 1715526"/>
              <a:gd name="connsiteX5" fmla="*/ 438150 w 676502"/>
              <a:gd name="connsiteY5" fmla="*/ 1563126 h 1715526"/>
              <a:gd name="connsiteX6" fmla="*/ 542925 w 676502"/>
              <a:gd name="connsiteY6" fmla="*/ 1448826 h 1715526"/>
              <a:gd name="connsiteX7" fmla="*/ 609600 w 676502"/>
              <a:gd name="connsiteY7" fmla="*/ 1258326 h 1715526"/>
              <a:gd name="connsiteX8" fmla="*/ 647700 w 676502"/>
              <a:gd name="connsiteY8" fmla="*/ 1124976 h 1715526"/>
              <a:gd name="connsiteX9" fmla="*/ 676275 w 676502"/>
              <a:gd name="connsiteY9" fmla="*/ 772551 h 1715526"/>
              <a:gd name="connsiteX10" fmla="*/ 638175 w 676502"/>
              <a:gd name="connsiteY10" fmla="*/ 534426 h 1715526"/>
              <a:gd name="connsiteX11" fmla="*/ 590550 w 676502"/>
              <a:gd name="connsiteY11" fmla="*/ 477276 h 1715526"/>
              <a:gd name="connsiteX12" fmla="*/ 542925 w 676502"/>
              <a:gd name="connsiteY12" fmla="*/ 401076 h 1715526"/>
              <a:gd name="connsiteX13" fmla="*/ 523875 w 676502"/>
              <a:gd name="connsiteY13" fmla="*/ 372501 h 1715526"/>
              <a:gd name="connsiteX14" fmla="*/ 457200 w 676502"/>
              <a:gd name="connsiteY14" fmla="*/ 296301 h 1715526"/>
              <a:gd name="connsiteX15" fmla="*/ 371475 w 676502"/>
              <a:gd name="connsiteY15" fmla="*/ 182001 h 1715526"/>
              <a:gd name="connsiteX16" fmla="*/ 352425 w 676502"/>
              <a:gd name="connsiteY16" fmla="*/ 153426 h 1715526"/>
              <a:gd name="connsiteX17" fmla="*/ 333375 w 676502"/>
              <a:gd name="connsiteY17" fmla="*/ 105801 h 1715526"/>
              <a:gd name="connsiteX18" fmla="*/ 342900 w 676502"/>
              <a:gd name="connsiteY18" fmla="*/ 48651 h 1715526"/>
              <a:gd name="connsiteX19" fmla="*/ 371475 w 676502"/>
              <a:gd name="connsiteY19" fmla="*/ 39126 h 1715526"/>
              <a:gd name="connsiteX20" fmla="*/ 438150 w 676502"/>
              <a:gd name="connsiteY20" fmla="*/ 29601 h 1715526"/>
              <a:gd name="connsiteX21" fmla="*/ 466725 w 676502"/>
              <a:gd name="connsiteY21" fmla="*/ 20076 h 1715526"/>
              <a:gd name="connsiteX22" fmla="*/ 514350 w 676502"/>
              <a:gd name="connsiteY22" fmla="*/ 1026 h 1715526"/>
              <a:gd name="connsiteX23" fmla="*/ 542925 w 676502"/>
              <a:gd name="connsiteY23" fmla="*/ 1026 h 171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6502" h="1715526">
                <a:moveTo>
                  <a:pt x="0" y="1715526"/>
                </a:moveTo>
                <a:cubicBezTo>
                  <a:pt x="19050" y="1709176"/>
                  <a:pt x="37885" y="1702142"/>
                  <a:pt x="57150" y="1696476"/>
                </a:cubicBezTo>
                <a:cubicBezTo>
                  <a:pt x="91880" y="1686261"/>
                  <a:pt x="127405" y="1678802"/>
                  <a:pt x="161925" y="1667901"/>
                </a:cubicBezTo>
                <a:cubicBezTo>
                  <a:pt x="187793" y="1659732"/>
                  <a:pt x="212390" y="1647904"/>
                  <a:pt x="238125" y="1639326"/>
                </a:cubicBezTo>
                <a:cubicBezTo>
                  <a:pt x="269572" y="1628844"/>
                  <a:pt x="301736" y="1620638"/>
                  <a:pt x="333375" y="1610751"/>
                </a:cubicBezTo>
                <a:cubicBezTo>
                  <a:pt x="374664" y="1597848"/>
                  <a:pt x="404122" y="1590967"/>
                  <a:pt x="438150" y="1563126"/>
                </a:cubicBezTo>
                <a:cubicBezTo>
                  <a:pt x="477270" y="1531118"/>
                  <a:pt x="510788" y="1487391"/>
                  <a:pt x="542925" y="1448826"/>
                </a:cubicBezTo>
                <a:cubicBezTo>
                  <a:pt x="575062" y="1368484"/>
                  <a:pt x="572886" y="1376628"/>
                  <a:pt x="609600" y="1258326"/>
                </a:cubicBezTo>
                <a:cubicBezTo>
                  <a:pt x="623302" y="1214175"/>
                  <a:pt x="635000" y="1169426"/>
                  <a:pt x="647700" y="1124976"/>
                </a:cubicBezTo>
                <a:cubicBezTo>
                  <a:pt x="649441" y="1106698"/>
                  <a:pt x="679394" y="815172"/>
                  <a:pt x="676275" y="772551"/>
                </a:cubicBezTo>
                <a:cubicBezTo>
                  <a:pt x="670409" y="692381"/>
                  <a:pt x="653940" y="613250"/>
                  <a:pt x="638175" y="534426"/>
                </a:cubicBezTo>
                <a:cubicBezTo>
                  <a:pt x="627599" y="481547"/>
                  <a:pt x="628180" y="489819"/>
                  <a:pt x="590550" y="477276"/>
                </a:cubicBezTo>
                <a:cubicBezTo>
                  <a:pt x="560714" y="417604"/>
                  <a:pt x="584141" y="458778"/>
                  <a:pt x="542925" y="401076"/>
                </a:cubicBezTo>
                <a:cubicBezTo>
                  <a:pt x="536271" y="391761"/>
                  <a:pt x="531124" y="381361"/>
                  <a:pt x="523875" y="372501"/>
                </a:cubicBezTo>
                <a:cubicBezTo>
                  <a:pt x="502503" y="346379"/>
                  <a:pt x="478284" y="322656"/>
                  <a:pt x="457200" y="296301"/>
                </a:cubicBezTo>
                <a:cubicBezTo>
                  <a:pt x="427449" y="259112"/>
                  <a:pt x="397893" y="221627"/>
                  <a:pt x="371475" y="182001"/>
                </a:cubicBezTo>
                <a:cubicBezTo>
                  <a:pt x="365125" y="172476"/>
                  <a:pt x="357545" y="163665"/>
                  <a:pt x="352425" y="153426"/>
                </a:cubicBezTo>
                <a:cubicBezTo>
                  <a:pt x="344779" y="138133"/>
                  <a:pt x="339725" y="121676"/>
                  <a:pt x="333375" y="105801"/>
                </a:cubicBezTo>
                <a:cubicBezTo>
                  <a:pt x="336550" y="86751"/>
                  <a:pt x="333318" y="65419"/>
                  <a:pt x="342900" y="48651"/>
                </a:cubicBezTo>
                <a:cubicBezTo>
                  <a:pt x="347881" y="39934"/>
                  <a:pt x="361630" y="41095"/>
                  <a:pt x="371475" y="39126"/>
                </a:cubicBezTo>
                <a:cubicBezTo>
                  <a:pt x="393490" y="34723"/>
                  <a:pt x="415925" y="32776"/>
                  <a:pt x="438150" y="29601"/>
                </a:cubicBezTo>
                <a:cubicBezTo>
                  <a:pt x="447675" y="26426"/>
                  <a:pt x="457324" y="23601"/>
                  <a:pt x="466725" y="20076"/>
                </a:cubicBezTo>
                <a:cubicBezTo>
                  <a:pt x="482734" y="14073"/>
                  <a:pt x="497763" y="5173"/>
                  <a:pt x="514350" y="1026"/>
                </a:cubicBezTo>
                <a:cubicBezTo>
                  <a:pt x="523591" y="-1284"/>
                  <a:pt x="533400" y="1026"/>
                  <a:pt x="542925" y="1026"/>
                </a:cubicBezTo>
              </a:path>
            </a:pathLst>
          </a:cu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517899E-5503-722E-A8F5-DE5EE0A3152F}"/>
              </a:ext>
            </a:extLst>
          </p:cNvPr>
          <p:cNvSpPr/>
          <p:nvPr/>
        </p:nvSpPr>
        <p:spPr>
          <a:xfrm>
            <a:off x="5057775" y="1562100"/>
            <a:ext cx="657225" cy="2326938"/>
          </a:xfrm>
          <a:custGeom>
            <a:avLst/>
            <a:gdLst>
              <a:gd name="connsiteX0" fmla="*/ 38100 w 657225"/>
              <a:gd name="connsiteY0" fmla="*/ 0 h 2326938"/>
              <a:gd name="connsiteX1" fmla="*/ 333375 w 657225"/>
              <a:gd name="connsiteY1" fmla="*/ 47625 h 2326938"/>
              <a:gd name="connsiteX2" fmla="*/ 419100 w 657225"/>
              <a:gd name="connsiteY2" fmla="*/ 114300 h 2326938"/>
              <a:gd name="connsiteX3" fmla="*/ 542925 w 657225"/>
              <a:gd name="connsiteY3" fmla="*/ 285750 h 2326938"/>
              <a:gd name="connsiteX4" fmla="*/ 590550 w 657225"/>
              <a:gd name="connsiteY4" fmla="*/ 352425 h 2326938"/>
              <a:gd name="connsiteX5" fmla="*/ 609600 w 657225"/>
              <a:gd name="connsiteY5" fmla="*/ 409575 h 2326938"/>
              <a:gd name="connsiteX6" fmla="*/ 657225 w 657225"/>
              <a:gd name="connsiteY6" fmla="*/ 533400 h 2326938"/>
              <a:gd name="connsiteX7" fmla="*/ 628650 w 657225"/>
              <a:gd name="connsiteY7" fmla="*/ 771525 h 2326938"/>
              <a:gd name="connsiteX8" fmla="*/ 590550 w 657225"/>
              <a:gd name="connsiteY8" fmla="*/ 828675 h 2326938"/>
              <a:gd name="connsiteX9" fmla="*/ 552450 w 657225"/>
              <a:gd name="connsiteY9" fmla="*/ 895350 h 2326938"/>
              <a:gd name="connsiteX10" fmla="*/ 533400 w 657225"/>
              <a:gd name="connsiteY10" fmla="*/ 942975 h 2326938"/>
              <a:gd name="connsiteX11" fmla="*/ 428625 w 657225"/>
              <a:gd name="connsiteY11" fmla="*/ 1104900 h 2326938"/>
              <a:gd name="connsiteX12" fmla="*/ 342900 w 657225"/>
              <a:gd name="connsiteY12" fmla="*/ 1257300 h 2326938"/>
              <a:gd name="connsiteX13" fmla="*/ 314325 w 657225"/>
              <a:gd name="connsiteY13" fmla="*/ 1333500 h 2326938"/>
              <a:gd name="connsiteX14" fmla="*/ 276225 w 657225"/>
              <a:gd name="connsiteY14" fmla="*/ 1390650 h 2326938"/>
              <a:gd name="connsiteX15" fmla="*/ 228600 w 657225"/>
              <a:gd name="connsiteY15" fmla="*/ 1476375 h 2326938"/>
              <a:gd name="connsiteX16" fmla="*/ 190500 w 657225"/>
              <a:gd name="connsiteY16" fmla="*/ 1533525 h 2326938"/>
              <a:gd name="connsiteX17" fmla="*/ 104775 w 657225"/>
              <a:gd name="connsiteY17" fmla="*/ 1695450 h 2326938"/>
              <a:gd name="connsiteX18" fmla="*/ 66675 w 657225"/>
              <a:gd name="connsiteY18" fmla="*/ 1762125 h 2326938"/>
              <a:gd name="connsiteX19" fmla="*/ 47625 w 657225"/>
              <a:gd name="connsiteY19" fmla="*/ 1828800 h 2326938"/>
              <a:gd name="connsiteX20" fmla="*/ 28575 w 657225"/>
              <a:gd name="connsiteY20" fmla="*/ 1885950 h 2326938"/>
              <a:gd name="connsiteX21" fmla="*/ 0 w 657225"/>
              <a:gd name="connsiteY21" fmla="*/ 1981200 h 2326938"/>
              <a:gd name="connsiteX22" fmla="*/ 9525 w 657225"/>
              <a:gd name="connsiteY22" fmla="*/ 2143125 h 2326938"/>
              <a:gd name="connsiteX23" fmla="*/ 47625 w 657225"/>
              <a:gd name="connsiteY23" fmla="*/ 2200275 h 2326938"/>
              <a:gd name="connsiteX24" fmla="*/ 133350 w 657225"/>
              <a:gd name="connsiteY24" fmla="*/ 2266950 h 2326938"/>
              <a:gd name="connsiteX25" fmla="*/ 190500 w 657225"/>
              <a:gd name="connsiteY25" fmla="*/ 2295525 h 2326938"/>
              <a:gd name="connsiteX26" fmla="*/ 219075 w 657225"/>
              <a:gd name="connsiteY26" fmla="*/ 2324100 h 2326938"/>
              <a:gd name="connsiteX27" fmla="*/ 285750 w 657225"/>
              <a:gd name="connsiteY27" fmla="*/ 2324100 h 2326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7225" h="2326938">
                <a:moveTo>
                  <a:pt x="38100" y="0"/>
                </a:moveTo>
                <a:cubicBezTo>
                  <a:pt x="136525" y="15875"/>
                  <a:pt x="237883" y="18977"/>
                  <a:pt x="333375" y="47625"/>
                </a:cubicBezTo>
                <a:cubicBezTo>
                  <a:pt x="368049" y="58027"/>
                  <a:pt x="392690" y="89541"/>
                  <a:pt x="419100" y="114300"/>
                </a:cubicBezTo>
                <a:cubicBezTo>
                  <a:pt x="492942" y="183527"/>
                  <a:pt x="487297" y="199779"/>
                  <a:pt x="542925" y="285750"/>
                </a:cubicBezTo>
                <a:cubicBezTo>
                  <a:pt x="557762" y="308681"/>
                  <a:pt x="574675" y="330200"/>
                  <a:pt x="590550" y="352425"/>
                </a:cubicBezTo>
                <a:cubicBezTo>
                  <a:pt x="596900" y="371475"/>
                  <a:pt x="602392" y="390833"/>
                  <a:pt x="609600" y="409575"/>
                </a:cubicBezTo>
                <a:cubicBezTo>
                  <a:pt x="670408" y="567677"/>
                  <a:pt x="610329" y="392712"/>
                  <a:pt x="657225" y="533400"/>
                </a:cubicBezTo>
                <a:cubicBezTo>
                  <a:pt x="647700" y="612775"/>
                  <a:pt x="646259" y="693544"/>
                  <a:pt x="628650" y="771525"/>
                </a:cubicBezTo>
                <a:cubicBezTo>
                  <a:pt x="623607" y="793858"/>
                  <a:pt x="602549" y="809176"/>
                  <a:pt x="590550" y="828675"/>
                </a:cubicBezTo>
                <a:cubicBezTo>
                  <a:pt x="577134" y="850475"/>
                  <a:pt x="563898" y="872455"/>
                  <a:pt x="552450" y="895350"/>
                </a:cubicBezTo>
                <a:cubicBezTo>
                  <a:pt x="544804" y="910643"/>
                  <a:pt x="542098" y="928255"/>
                  <a:pt x="533400" y="942975"/>
                </a:cubicBezTo>
                <a:cubicBezTo>
                  <a:pt x="500694" y="998323"/>
                  <a:pt x="460143" y="1048867"/>
                  <a:pt x="428625" y="1104900"/>
                </a:cubicBezTo>
                <a:cubicBezTo>
                  <a:pt x="400050" y="1155700"/>
                  <a:pt x="363365" y="1202726"/>
                  <a:pt x="342900" y="1257300"/>
                </a:cubicBezTo>
                <a:cubicBezTo>
                  <a:pt x="333375" y="1282700"/>
                  <a:pt x="326457" y="1309237"/>
                  <a:pt x="314325" y="1333500"/>
                </a:cubicBezTo>
                <a:cubicBezTo>
                  <a:pt x="304086" y="1353978"/>
                  <a:pt x="288005" y="1371017"/>
                  <a:pt x="276225" y="1390650"/>
                </a:cubicBezTo>
                <a:cubicBezTo>
                  <a:pt x="259407" y="1418680"/>
                  <a:pt x="245418" y="1448345"/>
                  <a:pt x="228600" y="1476375"/>
                </a:cubicBezTo>
                <a:cubicBezTo>
                  <a:pt x="216820" y="1496008"/>
                  <a:pt x="202280" y="1513892"/>
                  <a:pt x="190500" y="1533525"/>
                </a:cubicBezTo>
                <a:cubicBezTo>
                  <a:pt x="131980" y="1631059"/>
                  <a:pt x="154978" y="1601320"/>
                  <a:pt x="104775" y="1695450"/>
                </a:cubicBezTo>
                <a:cubicBezTo>
                  <a:pt x="92729" y="1718036"/>
                  <a:pt x="76758" y="1738597"/>
                  <a:pt x="66675" y="1762125"/>
                </a:cubicBezTo>
                <a:cubicBezTo>
                  <a:pt x="57570" y="1783370"/>
                  <a:pt x="54423" y="1806708"/>
                  <a:pt x="47625" y="1828800"/>
                </a:cubicBezTo>
                <a:cubicBezTo>
                  <a:pt x="41720" y="1847992"/>
                  <a:pt x="35437" y="1867079"/>
                  <a:pt x="28575" y="1885950"/>
                </a:cubicBezTo>
                <a:cubicBezTo>
                  <a:pt x="728" y="1962530"/>
                  <a:pt x="15515" y="1903625"/>
                  <a:pt x="0" y="1981200"/>
                </a:cubicBezTo>
                <a:cubicBezTo>
                  <a:pt x="3175" y="2035175"/>
                  <a:pt x="-1961" y="2090291"/>
                  <a:pt x="9525" y="2143125"/>
                </a:cubicBezTo>
                <a:cubicBezTo>
                  <a:pt x="14389" y="2165498"/>
                  <a:pt x="29553" y="2186219"/>
                  <a:pt x="47625" y="2200275"/>
                </a:cubicBezTo>
                <a:cubicBezTo>
                  <a:pt x="76200" y="2222500"/>
                  <a:pt x="100971" y="2250761"/>
                  <a:pt x="133350" y="2266950"/>
                </a:cubicBezTo>
                <a:cubicBezTo>
                  <a:pt x="152400" y="2276475"/>
                  <a:pt x="172779" y="2283711"/>
                  <a:pt x="190500" y="2295525"/>
                </a:cubicBezTo>
                <a:cubicBezTo>
                  <a:pt x="201708" y="2302997"/>
                  <a:pt x="206173" y="2320229"/>
                  <a:pt x="219075" y="2324100"/>
                </a:cubicBezTo>
                <a:cubicBezTo>
                  <a:pt x="240363" y="2330486"/>
                  <a:pt x="263525" y="2324100"/>
                  <a:pt x="285750" y="2324100"/>
                </a:cubicBezTo>
              </a:path>
            </a:pathLst>
          </a:cu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E8E8D13-D912-7D0B-A0EF-5FF4056632A5}"/>
              </a:ext>
            </a:extLst>
          </p:cNvPr>
          <p:cNvSpPr/>
          <p:nvPr/>
        </p:nvSpPr>
        <p:spPr>
          <a:xfrm>
            <a:off x="5505450" y="3428999"/>
            <a:ext cx="1504950" cy="3152776"/>
          </a:xfrm>
          <a:custGeom>
            <a:avLst/>
            <a:gdLst>
              <a:gd name="connsiteX0" fmla="*/ 0 w 1581150"/>
              <a:gd name="connsiteY0" fmla="*/ 2933700 h 3209925"/>
              <a:gd name="connsiteX1" fmla="*/ 85725 w 1581150"/>
              <a:gd name="connsiteY1" fmla="*/ 3009900 h 3209925"/>
              <a:gd name="connsiteX2" fmla="*/ 171450 w 1581150"/>
              <a:gd name="connsiteY2" fmla="*/ 3067050 h 3209925"/>
              <a:gd name="connsiteX3" fmla="*/ 219075 w 1581150"/>
              <a:gd name="connsiteY3" fmla="*/ 3114675 h 3209925"/>
              <a:gd name="connsiteX4" fmla="*/ 257175 w 1581150"/>
              <a:gd name="connsiteY4" fmla="*/ 3133725 h 3209925"/>
              <a:gd name="connsiteX5" fmla="*/ 295275 w 1581150"/>
              <a:gd name="connsiteY5" fmla="*/ 3162300 h 3209925"/>
              <a:gd name="connsiteX6" fmla="*/ 361950 w 1581150"/>
              <a:gd name="connsiteY6" fmla="*/ 3181350 h 3209925"/>
              <a:gd name="connsiteX7" fmla="*/ 447675 w 1581150"/>
              <a:gd name="connsiteY7" fmla="*/ 3209925 h 3209925"/>
              <a:gd name="connsiteX8" fmla="*/ 790575 w 1581150"/>
              <a:gd name="connsiteY8" fmla="*/ 3190875 h 3209925"/>
              <a:gd name="connsiteX9" fmla="*/ 981075 w 1581150"/>
              <a:gd name="connsiteY9" fmla="*/ 3114675 h 3209925"/>
              <a:gd name="connsiteX10" fmla="*/ 1076325 w 1581150"/>
              <a:gd name="connsiteY10" fmla="*/ 3067050 h 3209925"/>
              <a:gd name="connsiteX11" fmla="*/ 1190625 w 1581150"/>
              <a:gd name="connsiteY11" fmla="*/ 2924175 h 3209925"/>
              <a:gd name="connsiteX12" fmla="*/ 1228725 w 1581150"/>
              <a:gd name="connsiteY12" fmla="*/ 2847975 h 3209925"/>
              <a:gd name="connsiteX13" fmla="*/ 1295400 w 1581150"/>
              <a:gd name="connsiteY13" fmla="*/ 2609850 h 3209925"/>
              <a:gd name="connsiteX14" fmla="*/ 1276350 w 1581150"/>
              <a:gd name="connsiteY14" fmla="*/ 2247900 h 3209925"/>
              <a:gd name="connsiteX15" fmla="*/ 1228725 w 1581150"/>
              <a:gd name="connsiteY15" fmla="*/ 1990725 h 3209925"/>
              <a:gd name="connsiteX16" fmla="*/ 1171575 w 1581150"/>
              <a:gd name="connsiteY16" fmla="*/ 1714500 h 3209925"/>
              <a:gd name="connsiteX17" fmla="*/ 1171575 w 1581150"/>
              <a:gd name="connsiteY17" fmla="*/ 1009650 h 3209925"/>
              <a:gd name="connsiteX18" fmla="*/ 1190625 w 1581150"/>
              <a:gd name="connsiteY18" fmla="*/ 361950 h 3209925"/>
              <a:gd name="connsiteX19" fmla="*/ 1238250 w 1581150"/>
              <a:gd name="connsiteY19" fmla="*/ 219075 h 3209925"/>
              <a:gd name="connsiteX20" fmla="*/ 1266825 w 1581150"/>
              <a:gd name="connsiteY20" fmla="*/ 180975 h 3209925"/>
              <a:gd name="connsiteX21" fmla="*/ 1409700 w 1581150"/>
              <a:gd name="connsiteY21" fmla="*/ 85725 h 3209925"/>
              <a:gd name="connsiteX22" fmla="*/ 1438275 w 1581150"/>
              <a:gd name="connsiteY22" fmla="*/ 66675 h 3209925"/>
              <a:gd name="connsiteX23" fmla="*/ 1476375 w 1581150"/>
              <a:gd name="connsiteY23" fmla="*/ 47625 h 3209925"/>
              <a:gd name="connsiteX24" fmla="*/ 1504950 w 1581150"/>
              <a:gd name="connsiteY24" fmla="*/ 28575 h 3209925"/>
              <a:gd name="connsiteX25" fmla="*/ 1533525 w 1581150"/>
              <a:gd name="connsiteY25" fmla="*/ 19050 h 3209925"/>
              <a:gd name="connsiteX26" fmla="*/ 1581150 w 1581150"/>
              <a:gd name="connsiteY26" fmla="*/ 0 h 320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81150" h="3209925">
                <a:moveTo>
                  <a:pt x="0" y="2933700"/>
                </a:moveTo>
                <a:cubicBezTo>
                  <a:pt x="93325" y="2989695"/>
                  <a:pt x="5019" y="2929194"/>
                  <a:pt x="85725" y="3009900"/>
                </a:cubicBezTo>
                <a:cubicBezTo>
                  <a:pt x="192329" y="3116504"/>
                  <a:pt x="81718" y="2997258"/>
                  <a:pt x="171450" y="3067050"/>
                </a:cubicBezTo>
                <a:cubicBezTo>
                  <a:pt x="189171" y="3080833"/>
                  <a:pt x="201354" y="3100892"/>
                  <a:pt x="219075" y="3114675"/>
                </a:cubicBezTo>
                <a:cubicBezTo>
                  <a:pt x="230283" y="3123392"/>
                  <a:pt x="245134" y="3126200"/>
                  <a:pt x="257175" y="3133725"/>
                </a:cubicBezTo>
                <a:cubicBezTo>
                  <a:pt x="270637" y="3142139"/>
                  <a:pt x="280823" y="3155731"/>
                  <a:pt x="295275" y="3162300"/>
                </a:cubicBezTo>
                <a:cubicBezTo>
                  <a:pt x="316318" y="3171865"/>
                  <a:pt x="339888" y="3174456"/>
                  <a:pt x="361950" y="3181350"/>
                </a:cubicBezTo>
                <a:cubicBezTo>
                  <a:pt x="390700" y="3190334"/>
                  <a:pt x="419100" y="3200400"/>
                  <a:pt x="447675" y="3209925"/>
                </a:cubicBezTo>
                <a:cubicBezTo>
                  <a:pt x="561975" y="3203575"/>
                  <a:pt x="676799" y="3203517"/>
                  <a:pt x="790575" y="3190875"/>
                </a:cubicBezTo>
                <a:cubicBezTo>
                  <a:pt x="832207" y="3186249"/>
                  <a:pt x="951393" y="3128809"/>
                  <a:pt x="981075" y="3114675"/>
                </a:cubicBezTo>
                <a:cubicBezTo>
                  <a:pt x="1013124" y="3099413"/>
                  <a:pt x="1047074" y="3087160"/>
                  <a:pt x="1076325" y="3067050"/>
                </a:cubicBezTo>
                <a:cubicBezTo>
                  <a:pt x="1121454" y="3036024"/>
                  <a:pt x="1164811" y="2968058"/>
                  <a:pt x="1190625" y="2924175"/>
                </a:cubicBezTo>
                <a:cubicBezTo>
                  <a:pt x="1205023" y="2899698"/>
                  <a:pt x="1218615" y="2874513"/>
                  <a:pt x="1228725" y="2847975"/>
                </a:cubicBezTo>
                <a:cubicBezTo>
                  <a:pt x="1255807" y="2776886"/>
                  <a:pt x="1276875" y="2683951"/>
                  <a:pt x="1295400" y="2609850"/>
                </a:cubicBezTo>
                <a:cubicBezTo>
                  <a:pt x="1289050" y="2489200"/>
                  <a:pt x="1289286" y="2368022"/>
                  <a:pt x="1276350" y="2247900"/>
                </a:cubicBezTo>
                <a:cubicBezTo>
                  <a:pt x="1267015" y="2161219"/>
                  <a:pt x="1244671" y="2076437"/>
                  <a:pt x="1228725" y="1990725"/>
                </a:cubicBezTo>
                <a:cubicBezTo>
                  <a:pt x="1193799" y="1802997"/>
                  <a:pt x="1210579" y="1883518"/>
                  <a:pt x="1171575" y="1714500"/>
                </a:cubicBezTo>
                <a:cubicBezTo>
                  <a:pt x="1144563" y="1417372"/>
                  <a:pt x="1157928" y="1605570"/>
                  <a:pt x="1171575" y="1009650"/>
                </a:cubicBezTo>
                <a:cubicBezTo>
                  <a:pt x="1176520" y="793713"/>
                  <a:pt x="1179420" y="577653"/>
                  <a:pt x="1190625" y="361950"/>
                </a:cubicBezTo>
                <a:cubicBezTo>
                  <a:pt x="1193354" y="309425"/>
                  <a:pt x="1211821" y="263123"/>
                  <a:pt x="1238250" y="219075"/>
                </a:cubicBezTo>
                <a:cubicBezTo>
                  <a:pt x="1246418" y="205462"/>
                  <a:pt x="1255600" y="192200"/>
                  <a:pt x="1266825" y="180975"/>
                </a:cubicBezTo>
                <a:cubicBezTo>
                  <a:pt x="1309814" y="137986"/>
                  <a:pt x="1358119" y="120112"/>
                  <a:pt x="1409700" y="85725"/>
                </a:cubicBezTo>
                <a:cubicBezTo>
                  <a:pt x="1419225" y="79375"/>
                  <a:pt x="1428336" y="72355"/>
                  <a:pt x="1438275" y="66675"/>
                </a:cubicBezTo>
                <a:cubicBezTo>
                  <a:pt x="1450603" y="59630"/>
                  <a:pt x="1464047" y="54670"/>
                  <a:pt x="1476375" y="47625"/>
                </a:cubicBezTo>
                <a:cubicBezTo>
                  <a:pt x="1486314" y="41945"/>
                  <a:pt x="1494711" y="33695"/>
                  <a:pt x="1504950" y="28575"/>
                </a:cubicBezTo>
                <a:cubicBezTo>
                  <a:pt x="1513930" y="24085"/>
                  <a:pt x="1524124" y="22575"/>
                  <a:pt x="1533525" y="19050"/>
                </a:cubicBezTo>
                <a:cubicBezTo>
                  <a:pt x="1549534" y="13047"/>
                  <a:pt x="1581150" y="0"/>
                  <a:pt x="1581150" y="0"/>
                </a:cubicBezTo>
              </a:path>
            </a:pathLst>
          </a:cu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CCF910F-F2A9-E52C-0A86-FA507325D988}"/>
              </a:ext>
            </a:extLst>
          </p:cNvPr>
          <p:cNvSpPr/>
          <p:nvPr/>
        </p:nvSpPr>
        <p:spPr>
          <a:xfrm>
            <a:off x="8877203" y="2122506"/>
            <a:ext cx="609698" cy="3958489"/>
          </a:xfrm>
          <a:custGeom>
            <a:avLst/>
            <a:gdLst>
              <a:gd name="connsiteX0" fmla="*/ 228698 w 771623"/>
              <a:gd name="connsiteY0" fmla="*/ 3640727 h 3640727"/>
              <a:gd name="connsiteX1" fmla="*/ 333473 w 771623"/>
              <a:gd name="connsiteY1" fmla="*/ 3602627 h 3640727"/>
              <a:gd name="connsiteX2" fmla="*/ 438248 w 771623"/>
              <a:gd name="connsiteY2" fmla="*/ 3516902 h 3640727"/>
              <a:gd name="connsiteX3" fmla="*/ 514448 w 771623"/>
              <a:gd name="connsiteY3" fmla="*/ 3478802 h 3640727"/>
              <a:gd name="connsiteX4" fmla="*/ 638273 w 771623"/>
              <a:gd name="connsiteY4" fmla="*/ 3335927 h 3640727"/>
              <a:gd name="connsiteX5" fmla="*/ 666848 w 771623"/>
              <a:gd name="connsiteY5" fmla="*/ 3278777 h 3640727"/>
              <a:gd name="connsiteX6" fmla="*/ 723998 w 771623"/>
              <a:gd name="connsiteY6" fmla="*/ 3116852 h 3640727"/>
              <a:gd name="connsiteX7" fmla="*/ 743048 w 771623"/>
              <a:gd name="connsiteY7" fmla="*/ 3012077 h 3640727"/>
              <a:gd name="connsiteX8" fmla="*/ 771623 w 771623"/>
              <a:gd name="connsiteY8" fmla="*/ 2878727 h 3640727"/>
              <a:gd name="connsiteX9" fmla="*/ 733523 w 771623"/>
              <a:gd name="connsiteY9" fmla="*/ 2412002 h 3640727"/>
              <a:gd name="connsiteX10" fmla="*/ 676373 w 771623"/>
              <a:gd name="connsiteY10" fmla="*/ 2297702 h 3640727"/>
              <a:gd name="connsiteX11" fmla="*/ 552548 w 771623"/>
              <a:gd name="connsiteY11" fmla="*/ 2078627 h 3640727"/>
              <a:gd name="connsiteX12" fmla="*/ 457298 w 771623"/>
              <a:gd name="connsiteY12" fmla="*/ 1821452 h 3640727"/>
              <a:gd name="connsiteX13" fmla="*/ 352523 w 771623"/>
              <a:gd name="connsiteY13" fmla="*/ 1564277 h 3640727"/>
              <a:gd name="connsiteX14" fmla="*/ 266798 w 771623"/>
              <a:gd name="connsiteY14" fmla="*/ 1421402 h 3640727"/>
              <a:gd name="connsiteX15" fmla="*/ 95348 w 771623"/>
              <a:gd name="connsiteY15" fmla="*/ 1002302 h 3640727"/>
              <a:gd name="connsiteX16" fmla="*/ 9623 w 771623"/>
              <a:gd name="connsiteY16" fmla="*/ 735602 h 3640727"/>
              <a:gd name="connsiteX17" fmla="*/ 98 w 771623"/>
              <a:gd name="connsiteY17" fmla="*/ 602252 h 3640727"/>
              <a:gd name="connsiteX18" fmla="*/ 19148 w 771623"/>
              <a:gd name="connsiteY18" fmla="*/ 326027 h 3640727"/>
              <a:gd name="connsiteX19" fmla="*/ 114398 w 771623"/>
              <a:gd name="connsiteY19" fmla="*/ 106952 h 3640727"/>
              <a:gd name="connsiteX20" fmla="*/ 123923 w 771623"/>
              <a:gd name="connsiteY20" fmla="*/ 78377 h 3640727"/>
              <a:gd name="connsiteX21" fmla="*/ 171548 w 771623"/>
              <a:gd name="connsiteY21" fmla="*/ 40277 h 3640727"/>
              <a:gd name="connsiteX22" fmla="*/ 228698 w 771623"/>
              <a:gd name="connsiteY22" fmla="*/ 2177 h 3640727"/>
              <a:gd name="connsiteX23" fmla="*/ 438248 w 771623"/>
              <a:gd name="connsiteY23" fmla="*/ 11702 h 364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1623" h="3640727">
                <a:moveTo>
                  <a:pt x="228698" y="3640727"/>
                </a:moveTo>
                <a:cubicBezTo>
                  <a:pt x="275049" y="3631457"/>
                  <a:pt x="290995" y="3632612"/>
                  <a:pt x="333473" y="3602627"/>
                </a:cubicBezTo>
                <a:cubicBezTo>
                  <a:pt x="370339" y="3576604"/>
                  <a:pt x="397887" y="3537083"/>
                  <a:pt x="438248" y="3516902"/>
                </a:cubicBezTo>
                <a:cubicBezTo>
                  <a:pt x="463648" y="3504202"/>
                  <a:pt x="491890" y="3496052"/>
                  <a:pt x="514448" y="3478802"/>
                </a:cubicBezTo>
                <a:cubicBezTo>
                  <a:pt x="567005" y="3438611"/>
                  <a:pt x="605721" y="3391731"/>
                  <a:pt x="638273" y="3335927"/>
                </a:cubicBezTo>
                <a:cubicBezTo>
                  <a:pt x="649005" y="3317530"/>
                  <a:pt x="657923" y="3298115"/>
                  <a:pt x="666848" y="3278777"/>
                </a:cubicBezTo>
                <a:cubicBezTo>
                  <a:pt x="694023" y="3219897"/>
                  <a:pt x="708294" y="3182809"/>
                  <a:pt x="723998" y="3116852"/>
                </a:cubicBezTo>
                <a:cubicBezTo>
                  <a:pt x="732220" y="3082320"/>
                  <a:pt x="736086" y="3046885"/>
                  <a:pt x="743048" y="3012077"/>
                </a:cubicBezTo>
                <a:cubicBezTo>
                  <a:pt x="751963" y="2967501"/>
                  <a:pt x="762098" y="2923177"/>
                  <a:pt x="771623" y="2878727"/>
                </a:cubicBezTo>
                <a:cubicBezTo>
                  <a:pt x="758923" y="2723152"/>
                  <a:pt x="758775" y="2566038"/>
                  <a:pt x="733523" y="2412002"/>
                </a:cubicBezTo>
                <a:cubicBezTo>
                  <a:pt x="726632" y="2369966"/>
                  <a:pt x="696696" y="2335139"/>
                  <a:pt x="676373" y="2297702"/>
                </a:cubicBezTo>
                <a:cubicBezTo>
                  <a:pt x="636353" y="2223982"/>
                  <a:pt x="584811" y="2156057"/>
                  <a:pt x="552548" y="2078627"/>
                </a:cubicBezTo>
                <a:cubicBezTo>
                  <a:pt x="402468" y="1718434"/>
                  <a:pt x="619104" y="2246193"/>
                  <a:pt x="457298" y="1821452"/>
                </a:cubicBezTo>
                <a:cubicBezTo>
                  <a:pt x="424345" y="1734950"/>
                  <a:pt x="400148" y="1643652"/>
                  <a:pt x="352523" y="1564277"/>
                </a:cubicBezTo>
                <a:cubicBezTo>
                  <a:pt x="323948" y="1516652"/>
                  <a:pt x="292934" y="1470408"/>
                  <a:pt x="266798" y="1421402"/>
                </a:cubicBezTo>
                <a:cubicBezTo>
                  <a:pt x="196166" y="1288968"/>
                  <a:pt x="148145" y="1140894"/>
                  <a:pt x="95348" y="1002302"/>
                </a:cubicBezTo>
                <a:cubicBezTo>
                  <a:pt x="28578" y="827030"/>
                  <a:pt x="60735" y="927273"/>
                  <a:pt x="9623" y="735602"/>
                </a:cubicBezTo>
                <a:cubicBezTo>
                  <a:pt x="6448" y="691152"/>
                  <a:pt x="-938" y="646803"/>
                  <a:pt x="98" y="602252"/>
                </a:cubicBezTo>
                <a:cubicBezTo>
                  <a:pt x="2244" y="509983"/>
                  <a:pt x="1790" y="416674"/>
                  <a:pt x="19148" y="326027"/>
                </a:cubicBezTo>
                <a:cubicBezTo>
                  <a:pt x="52763" y="150483"/>
                  <a:pt x="66282" y="203185"/>
                  <a:pt x="114398" y="106952"/>
                </a:cubicBezTo>
                <a:cubicBezTo>
                  <a:pt x="118888" y="97972"/>
                  <a:pt x="117389" y="86000"/>
                  <a:pt x="123923" y="78377"/>
                </a:cubicBezTo>
                <a:cubicBezTo>
                  <a:pt x="137154" y="62941"/>
                  <a:pt x="155106" y="52234"/>
                  <a:pt x="171548" y="40277"/>
                </a:cubicBezTo>
                <a:cubicBezTo>
                  <a:pt x="190064" y="26811"/>
                  <a:pt x="205933" y="4616"/>
                  <a:pt x="228698" y="2177"/>
                </a:cubicBezTo>
                <a:cubicBezTo>
                  <a:pt x="298222" y="-5272"/>
                  <a:pt x="368398" y="8527"/>
                  <a:pt x="438248" y="11702"/>
                </a:cubicBezTo>
              </a:path>
            </a:pathLst>
          </a:cu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157248EC-A06D-A5DA-F106-53096A83E31A}"/>
              </a:ext>
            </a:extLst>
          </p:cNvPr>
          <p:cNvSpPr/>
          <p:nvPr/>
        </p:nvSpPr>
        <p:spPr>
          <a:xfrm>
            <a:off x="11122690" y="1853575"/>
            <a:ext cx="888757" cy="1964481"/>
          </a:xfrm>
          <a:custGeom>
            <a:avLst/>
            <a:gdLst>
              <a:gd name="connsiteX0" fmla="*/ 257175 w 1038648"/>
              <a:gd name="connsiteY0" fmla="*/ 0 h 2000250"/>
              <a:gd name="connsiteX1" fmla="*/ 342900 w 1038648"/>
              <a:gd name="connsiteY1" fmla="*/ 9525 h 2000250"/>
              <a:gd name="connsiteX2" fmla="*/ 723900 w 1038648"/>
              <a:gd name="connsiteY2" fmla="*/ 171450 h 2000250"/>
              <a:gd name="connsiteX3" fmla="*/ 809625 w 1038648"/>
              <a:gd name="connsiteY3" fmla="*/ 238125 h 2000250"/>
              <a:gd name="connsiteX4" fmla="*/ 866775 w 1038648"/>
              <a:gd name="connsiteY4" fmla="*/ 295275 h 2000250"/>
              <a:gd name="connsiteX5" fmla="*/ 1009650 w 1038648"/>
              <a:gd name="connsiteY5" fmla="*/ 485775 h 2000250"/>
              <a:gd name="connsiteX6" fmla="*/ 1038225 w 1038648"/>
              <a:gd name="connsiteY6" fmla="*/ 695325 h 2000250"/>
              <a:gd name="connsiteX7" fmla="*/ 1019175 w 1038648"/>
              <a:gd name="connsiteY7" fmla="*/ 838200 h 2000250"/>
              <a:gd name="connsiteX8" fmla="*/ 971550 w 1038648"/>
              <a:gd name="connsiteY8" fmla="*/ 952500 h 2000250"/>
              <a:gd name="connsiteX9" fmla="*/ 847725 w 1038648"/>
              <a:gd name="connsiteY9" fmla="*/ 1123950 h 2000250"/>
              <a:gd name="connsiteX10" fmla="*/ 771525 w 1038648"/>
              <a:gd name="connsiteY10" fmla="*/ 1200150 h 2000250"/>
              <a:gd name="connsiteX11" fmla="*/ 704850 w 1038648"/>
              <a:gd name="connsiteY11" fmla="*/ 1247775 h 2000250"/>
              <a:gd name="connsiteX12" fmla="*/ 628650 w 1038648"/>
              <a:gd name="connsiteY12" fmla="*/ 1314450 h 2000250"/>
              <a:gd name="connsiteX13" fmla="*/ 533400 w 1038648"/>
              <a:gd name="connsiteY13" fmla="*/ 1371600 h 2000250"/>
              <a:gd name="connsiteX14" fmla="*/ 314325 w 1038648"/>
              <a:gd name="connsiteY14" fmla="*/ 1619250 h 2000250"/>
              <a:gd name="connsiteX15" fmla="*/ 247650 w 1038648"/>
              <a:gd name="connsiteY15" fmla="*/ 1685925 h 2000250"/>
              <a:gd name="connsiteX16" fmla="*/ 114300 w 1038648"/>
              <a:gd name="connsiteY16" fmla="*/ 1781175 h 2000250"/>
              <a:gd name="connsiteX17" fmla="*/ 0 w 1038648"/>
              <a:gd name="connsiteY17" fmla="*/ 1933575 h 2000250"/>
              <a:gd name="connsiteX18" fmla="*/ 9525 w 1038648"/>
              <a:gd name="connsiteY18" fmla="*/ 1981200 h 2000250"/>
              <a:gd name="connsiteX19" fmla="*/ 47625 w 1038648"/>
              <a:gd name="connsiteY19" fmla="*/ 1990725 h 2000250"/>
              <a:gd name="connsiteX20" fmla="*/ 57150 w 1038648"/>
              <a:gd name="connsiteY20" fmla="*/ 2000250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8648" h="2000250">
                <a:moveTo>
                  <a:pt x="257175" y="0"/>
                </a:moveTo>
                <a:cubicBezTo>
                  <a:pt x="285750" y="3175"/>
                  <a:pt x="315317" y="1412"/>
                  <a:pt x="342900" y="9525"/>
                </a:cubicBezTo>
                <a:cubicBezTo>
                  <a:pt x="480188" y="49904"/>
                  <a:pt x="603596" y="96260"/>
                  <a:pt x="723900" y="171450"/>
                </a:cubicBezTo>
                <a:cubicBezTo>
                  <a:pt x="754598" y="190636"/>
                  <a:pt x="782269" y="214416"/>
                  <a:pt x="809625" y="238125"/>
                </a:cubicBezTo>
                <a:cubicBezTo>
                  <a:pt x="829984" y="255769"/>
                  <a:pt x="849034" y="275000"/>
                  <a:pt x="866775" y="295275"/>
                </a:cubicBezTo>
                <a:cubicBezTo>
                  <a:pt x="929532" y="366997"/>
                  <a:pt x="955549" y="408488"/>
                  <a:pt x="1009650" y="485775"/>
                </a:cubicBezTo>
                <a:cubicBezTo>
                  <a:pt x="1027181" y="564664"/>
                  <a:pt x="1041303" y="609132"/>
                  <a:pt x="1038225" y="695325"/>
                </a:cubicBezTo>
                <a:cubicBezTo>
                  <a:pt x="1036510" y="743341"/>
                  <a:pt x="1031233" y="791691"/>
                  <a:pt x="1019175" y="838200"/>
                </a:cubicBezTo>
                <a:cubicBezTo>
                  <a:pt x="1008817" y="878154"/>
                  <a:pt x="990642" y="915906"/>
                  <a:pt x="971550" y="952500"/>
                </a:cubicBezTo>
                <a:cubicBezTo>
                  <a:pt x="936212" y="1020232"/>
                  <a:pt x="898545" y="1069500"/>
                  <a:pt x="847725" y="1123950"/>
                </a:cubicBezTo>
                <a:cubicBezTo>
                  <a:pt x="823215" y="1150210"/>
                  <a:pt x="798670" y="1176624"/>
                  <a:pt x="771525" y="1200150"/>
                </a:cubicBezTo>
                <a:cubicBezTo>
                  <a:pt x="750885" y="1218038"/>
                  <a:pt x="726177" y="1230713"/>
                  <a:pt x="704850" y="1247775"/>
                </a:cubicBezTo>
                <a:cubicBezTo>
                  <a:pt x="678495" y="1268859"/>
                  <a:pt x="656011" y="1294689"/>
                  <a:pt x="628650" y="1314450"/>
                </a:cubicBezTo>
                <a:cubicBezTo>
                  <a:pt x="598633" y="1336129"/>
                  <a:pt x="562461" y="1348657"/>
                  <a:pt x="533400" y="1371600"/>
                </a:cubicBezTo>
                <a:cubicBezTo>
                  <a:pt x="439842" y="1445461"/>
                  <a:pt x="401368" y="1532207"/>
                  <a:pt x="314325" y="1619250"/>
                </a:cubicBezTo>
                <a:cubicBezTo>
                  <a:pt x="292100" y="1641475"/>
                  <a:pt x="272080" y="1666149"/>
                  <a:pt x="247650" y="1685925"/>
                </a:cubicBezTo>
                <a:cubicBezTo>
                  <a:pt x="205193" y="1720295"/>
                  <a:pt x="149270" y="1739211"/>
                  <a:pt x="114300" y="1781175"/>
                </a:cubicBezTo>
                <a:cubicBezTo>
                  <a:pt x="9960" y="1906383"/>
                  <a:pt x="41230" y="1851116"/>
                  <a:pt x="0" y="1933575"/>
                </a:cubicBezTo>
                <a:cubicBezTo>
                  <a:pt x="3175" y="1949450"/>
                  <a:pt x="-839" y="1968763"/>
                  <a:pt x="9525" y="1981200"/>
                </a:cubicBezTo>
                <a:cubicBezTo>
                  <a:pt x="17906" y="1991257"/>
                  <a:pt x="35470" y="1985863"/>
                  <a:pt x="47625" y="1990725"/>
                </a:cubicBezTo>
                <a:cubicBezTo>
                  <a:pt x="51794" y="1992393"/>
                  <a:pt x="53975" y="1997075"/>
                  <a:pt x="57150" y="2000250"/>
                </a:cubicBezTo>
              </a:path>
            </a:pathLst>
          </a:cu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A21DB59F-B40B-9073-EB4A-6064ACDCD136}"/>
              </a:ext>
            </a:extLst>
          </p:cNvPr>
          <p:cNvSpPr/>
          <p:nvPr/>
        </p:nvSpPr>
        <p:spPr>
          <a:xfrm>
            <a:off x="8029575" y="2571750"/>
            <a:ext cx="466725" cy="1352550"/>
          </a:xfrm>
          <a:custGeom>
            <a:avLst/>
            <a:gdLst>
              <a:gd name="connsiteX0" fmla="*/ 85725 w 466725"/>
              <a:gd name="connsiteY0" fmla="*/ 0 h 1352550"/>
              <a:gd name="connsiteX1" fmla="*/ 180975 w 466725"/>
              <a:gd name="connsiteY1" fmla="*/ 28575 h 1352550"/>
              <a:gd name="connsiteX2" fmla="*/ 219075 w 466725"/>
              <a:gd name="connsiteY2" fmla="*/ 47625 h 1352550"/>
              <a:gd name="connsiteX3" fmla="*/ 304800 w 466725"/>
              <a:gd name="connsiteY3" fmla="*/ 114300 h 1352550"/>
              <a:gd name="connsiteX4" fmla="*/ 342900 w 466725"/>
              <a:gd name="connsiteY4" fmla="*/ 133350 h 1352550"/>
              <a:gd name="connsiteX5" fmla="*/ 419100 w 466725"/>
              <a:gd name="connsiteY5" fmla="*/ 190500 h 1352550"/>
              <a:gd name="connsiteX6" fmla="*/ 438150 w 466725"/>
              <a:gd name="connsiteY6" fmla="*/ 238125 h 1352550"/>
              <a:gd name="connsiteX7" fmla="*/ 466725 w 466725"/>
              <a:gd name="connsiteY7" fmla="*/ 276225 h 1352550"/>
              <a:gd name="connsiteX8" fmla="*/ 419100 w 466725"/>
              <a:gd name="connsiteY8" fmla="*/ 523875 h 1352550"/>
              <a:gd name="connsiteX9" fmla="*/ 400050 w 466725"/>
              <a:gd name="connsiteY9" fmla="*/ 571500 h 1352550"/>
              <a:gd name="connsiteX10" fmla="*/ 333375 w 466725"/>
              <a:gd name="connsiteY10" fmla="*/ 657225 h 1352550"/>
              <a:gd name="connsiteX11" fmla="*/ 304800 w 466725"/>
              <a:gd name="connsiteY11" fmla="*/ 685800 h 1352550"/>
              <a:gd name="connsiteX12" fmla="*/ 276225 w 466725"/>
              <a:gd name="connsiteY12" fmla="*/ 733425 h 1352550"/>
              <a:gd name="connsiteX13" fmla="*/ 266700 w 466725"/>
              <a:gd name="connsiteY13" fmla="*/ 762000 h 1352550"/>
              <a:gd name="connsiteX14" fmla="*/ 219075 w 466725"/>
              <a:gd name="connsiteY14" fmla="*/ 800100 h 1352550"/>
              <a:gd name="connsiteX15" fmla="*/ 200025 w 466725"/>
              <a:gd name="connsiteY15" fmla="*/ 828675 h 1352550"/>
              <a:gd name="connsiteX16" fmla="*/ 133350 w 466725"/>
              <a:gd name="connsiteY16" fmla="*/ 904875 h 1352550"/>
              <a:gd name="connsiteX17" fmla="*/ 76200 w 466725"/>
              <a:gd name="connsiteY17" fmla="*/ 1000125 h 1352550"/>
              <a:gd name="connsiteX18" fmla="*/ 47625 w 466725"/>
              <a:gd name="connsiteY18" fmla="*/ 1038225 h 1352550"/>
              <a:gd name="connsiteX19" fmla="*/ 9525 w 466725"/>
              <a:gd name="connsiteY19" fmla="*/ 1123950 h 1352550"/>
              <a:gd name="connsiteX20" fmla="*/ 0 w 466725"/>
              <a:gd name="connsiteY20" fmla="*/ 1162050 h 1352550"/>
              <a:gd name="connsiteX21" fmla="*/ 9525 w 466725"/>
              <a:gd name="connsiteY21" fmla="*/ 1285875 h 1352550"/>
              <a:gd name="connsiteX22" fmla="*/ 38100 w 466725"/>
              <a:gd name="connsiteY22" fmla="*/ 1323975 h 1352550"/>
              <a:gd name="connsiteX23" fmla="*/ 76200 w 466725"/>
              <a:gd name="connsiteY23" fmla="*/ 135255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6725" h="1352550">
                <a:moveTo>
                  <a:pt x="85725" y="0"/>
                </a:moveTo>
                <a:cubicBezTo>
                  <a:pt x="139329" y="10721"/>
                  <a:pt x="129711" y="5791"/>
                  <a:pt x="180975" y="28575"/>
                </a:cubicBezTo>
                <a:cubicBezTo>
                  <a:pt x="193950" y="34342"/>
                  <a:pt x="207401" y="39543"/>
                  <a:pt x="219075" y="47625"/>
                </a:cubicBezTo>
                <a:cubicBezTo>
                  <a:pt x="248839" y="68231"/>
                  <a:pt x="272421" y="98111"/>
                  <a:pt x="304800" y="114300"/>
                </a:cubicBezTo>
                <a:cubicBezTo>
                  <a:pt x="317500" y="120650"/>
                  <a:pt x="330572" y="126305"/>
                  <a:pt x="342900" y="133350"/>
                </a:cubicBezTo>
                <a:cubicBezTo>
                  <a:pt x="369436" y="148514"/>
                  <a:pt x="396197" y="172178"/>
                  <a:pt x="419100" y="190500"/>
                </a:cubicBezTo>
                <a:cubicBezTo>
                  <a:pt x="425450" y="206375"/>
                  <a:pt x="429847" y="223179"/>
                  <a:pt x="438150" y="238125"/>
                </a:cubicBezTo>
                <a:cubicBezTo>
                  <a:pt x="445860" y="252002"/>
                  <a:pt x="466725" y="260350"/>
                  <a:pt x="466725" y="276225"/>
                </a:cubicBezTo>
                <a:cubicBezTo>
                  <a:pt x="466725" y="494011"/>
                  <a:pt x="463535" y="423896"/>
                  <a:pt x="419100" y="523875"/>
                </a:cubicBezTo>
                <a:cubicBezTo>
                  <a:pt x="412156" y="539499"/>
                  <a:pt x="409296" y="557118"/>
                  <a:pt x="400050" y="571500"/>
                </a:cubicBezTo>
                <a:cubicBezTo>
                  <a:pt x="380474" y="601951"/>
                  <a:pt x="358973" y="631627"/>
                  <a:pt x="333375" y="657225"/>
                </a:cubicBezTo>
                <a:cubicBezTo>
                  <a:pt x="323850" y="666750"/>
                  <a:pt x="312882" y="675024"/>
                  <a:pt x="304800" y="685800"/>
                </a:cubicBezTo>
                <a:cubicBezTo>
                  <a:pt x="293692" y="700611"/>
                  <a:pt x="284504" y="716866"/>
                  <a:pt x="276225" y="733425"/>
                </a:cubicBezTo>
                <a:cubicBezTo>
                  <a:pt x="271735" y="742405"/>
                  <a:pt x="273234" y="754377"/>
                  <a:pt x="266700" y="762000"/>
                </a:cubicBezTo>
                <a:cubicBezTo>
                  <a:pt x="253469" y="777436"/>
                  <a:pt x="233450" y="785725"/>
                  <a:pt x="219075" y="800100"/>
                </a:cubicBezTo>
                <a:cubicBezTo>
                  <a:pt x="210980" y="808195"/>
                  <a:pt x="207475" y="819983"/>
                  <a:pt x="200025" y="828675"/>
                </a:cubicBezTo>
                <a:cubicBezTo>
                  <a:pt x="155001" y="881203"/>
                  <a:pt x="168900" y="849576"/>
                  <a:pt x="133350" y="904875"/>
                </a:cubicBezTo>
                <a:cubicBezTo>
                  <a:pt x="113328" y="936021"/>
                  <a:pt x="98416" y="970504"/>
                  <a:pt x="76200" y="1000125"/>
                </a:cubicBezTo>
                <a:cubicBezTo>
                  <a:pt x="66675" y="1012825"/>
                  <a:pt x="56039" y="1024763"/>
                  <a:pt x="47625" y="1038225"/>
                </a:cubicBezTo>
                <a:cubicBezTo>
                  <a:pt x="35770" y="1057193"/>
                  <a:pt x="15977" y="1104595"/>
                  <a:pt x="9525" y="1123950"/>
                </a:cubicBezTo>
                <a:cubicBezTo>
                  <a:pt x="5385" y="1136369"/>
                  <a:pt x="3175" y="1149350"/>
                  <a:pt x="0" y="1162050"/>
                </a:cubicBezTo>
                <a:cubicBezTo>
                  <a:pt x="3175" y="1203325"/>
                  <a:pt x="43" y="1245579"/>
                  <a:pt x="9525" y="1285875"/>
                </a:cubicBezTo>
                <a:cubicBezTo>
                  <a:pt x="13161" y="1301328"/>
                  <a:pt x="26047" y="1313644"/>
                  <a:pt x="38100" y="1323975"/>
                </a:cubicBezTo>
                <a:cubicBezTo>
                  <a:pt x="79040" y="1359066"/>
                  <a:pt x="76200" y="1325557"/>
                  <a:pt x="76200" y="1352550"/>
                </a:cubicBezTo>
              </a:path>
            </a:pathLst>
          </a:cu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3DA0E43-B30C-6D15-86FD-723757DC3EE4}"/>
              </a:ext>
            </a:extLst>
          </p:cNvPr>
          <p:cNvSpPr/>
          <p:nvPr/>
        </p:nvSpPr>
        <p:spPr>
          <a:xfrm rot="11444593">
            <a:off x="467456" y="4745078"/>
            <a:ext cx="182880" cy="182880"/>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13A1AF9-4563-7A92-D2DF-3E718B022DCC}"/>
              </a:ext>
            </a:extLst>
          </p:cNvPr>
          <p:cNvSpPr/>
          <p:nvPr/>
        </p:nvSpPr>
        <p:spPr>
          <a:xfrm rot="11996240">
            <a:off x="5316432" y="2741011"/>
            <a:ext cx="182880" cy="182880"/>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CD39D809-D800-EDF3-61BB-31DA175BEC3E}"/>
              </a:ext>
            </a:extLst>
          </p:cNvPr>
          <p:cNvSpPr/>
          <p:nvPr/>
        </p:nvSpPr>
        <p:spPr>
          <a:xfrm rot="12659177">
            <a:off x="8175553" y="3291221"/>
            <a:ext cx="182880" cy="182880"/>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CE1A5A7E-9736-164B-C84D-8A00C432933A}"/>
              </a:ext>
            </a:extLst>
          </p:cNvPr>
          <p:cNvSpPr/>
          <p:nvPr/>
        </p:nvSpPr>
        <p:spPr>
          <a:xfrm rot="20307277">
            <a:off x="9208005" y="4222872"/>
            <a:ext cx="182880" cy="182880"/>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9A2FCF9-C24E-935F-B95C-D9BBAD22F306}"/>
              </a:ext>
            </a:extLst>
          </p:cNvPr>
          <p:cNvSpPr/>
          <p:nvPr/>
        </p:nvSpPr>
        <p:spPr>
          <a:xfrm rot="13012826">
            <a:off x="11630262" y="3023308"/>
            <a:ext cx="182880" cy="182880"/>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69CF4804-DBC4-740B-AD10-65D735417AA6}"/>
              </a:ext>
            </a:extLst>
          </p:cNvPr>
          <p:cNvSpPr/>
          <p:nvPr/>
        </p:nvSpPr>
        <p:spPr>
          <a:xfrm rot="909939">
            <a:off x="3724402" y="4519687"/>
            <a:ext cx="182880" cy="182880"/>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E8D3F451-BC26-6A7F-B3A2-B022AEB5EDC4}"/>
              </a:ext>
            </a:extLst>
          </p:cNvPr>
          <p:cNvSpPr/>
          <p:nvPr/>
        </p:nvSpPr>
        <p:spPr>
          <a:xfrm rot="21217085">
            <a:off x="6622134" y="5463757"/>
            <a:ext cx="182880" cy="182880"/>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1CF60D2-EEFD-DDD4-FF99-AE29173F308A}"/>
              </a:ext>
            </a:extLst>
          </p:cNvPr>
          <p:cNvSpPr txBox="1"/>
          <p:nvPr/>
        </p:nvSpPr>
        <p:spPr>
          <a:xfrm>
            <a:off x="551167" y="1161727"/>
            <a:ext cx="1503704" cy="307777"/>
          </a:xfrm>
          <a:prstGeom prst="rect">
            <a:avLst/>
          </a:prstGeom>
          <a:noFill/>
          <a:ln>
            <a:noFill/>
          </a:ln>
        </p:spPr>
        <p:txBody>
          <a:bodyPr wrap="square" rtlCol="0">
            <a:spAutoFit/>
          </a:bodyPr>
          <a:lstStyle/>
          <a:p>
            <a:pPr algn="ctr"/>
            <a:r>
              <a:rPr lang="en-US" sz="1400" b="1" dirty="0">
                <a:solidFill>
                  <a:schemeClr val="tx1">
                    <a:lumMod val="95000"/>
                    <a:lumOff val="5000"/>
                  </a:schemeClr>
                </a:solidFill>
              </a:rPr>
              <a:t>Dashboards</a:t>
            </a:r>
          </a:p>
        </p:txBody>
      </p:sp>
      <p:sp>
        <p:nvSpPr>
          <p:cNvPr id="48" name="TextBox 47">
            <a:extLst>
              <a:ext uri="{FF2B5EF4-FFF2-40B4-BE49-F238E27FC236}">
                <a16:creationId xmlns:a16="http://schemas.microsoft.com/office/drawing/2014/main" id="{25F30B20-5EFC-8E27-55C1-7DD58B258143}"/>
              </a:ext>
            </a:extLst>
          </p:cNvPr>
          <p:cNvSpPr txBox="1"/>
          <p:nvPr/>
        </p:nvSpPr>
        <p:spPr>
          <a:xfrm>
            <a:off x="355969" y="1853575"/>
            <a:ext cx="1624010" cy="1169551"/>
          </a:xfrm>
          <a:prstGeom prst="rect">
            <a:avLst/>
          </a:prstGeom>
          <a:noFill/>
          <a:ln>
            <a:noFill/>
          </a:ln>
        </p:spPr>
        <p:txBody>
          <a:bodyPr wrap="square" rtlCol="0">
            <a:spAutoFit/>
          </a:bodyPr>
          <a:lstStyle/>
          <a:p>
            <a:r>
              <a:rPr lang="en-US" sz="1400" dirty="0">
                <a:solidFill>
                  <a:schemeClr val="tx1">
                    <a:lumMod val="95000"/>
                    <a:lumOff val="5000"/>
                  </a:schemeClr>
                </a:solidFill>
              </a:rPr>
              <a:t>Developed three dashboards on customer service, finance and orders in EXCEL</a:t>
            </a:r>
          </a:p>
        </p:txBody>
      </p:sp>
      <p:sp>
        <p:nvSpPr>
          <p:cNvPr id="50" name="TextBox 49">
            <a:extLst>
              <a:ext uri="{FF2B5EF4-FFF2-40B4-BE49-F238E27FC236}">
                <a16:creationId xmlns:a16="http://schemas.microsoft.com/office/drawing/2014/main" id="{984DEB23-E0C6-D79F-BE81-EB8F232950BD}"/>
              </a:ext>
            </a:extLst>
          </p:cNvPr>
          <p:cNvSpPr txBox="1"/>
          <p:nvPr/>
        </p:nvSpPr>
        <p:spPr>
          <a:xfrm>
            <a:off x="10122887" y="4117691"/>
            <a:ext cx="1295818" cy="307777"/>
          </a:xfrm>
          <a:prstGeom prst="rect">
            <a:avLst/>
          </a:prstGeom>
          <a:noFill/>
          <a:ln>
            <a:noFill/>
          </a:ln>
        </p:spPr>
        <p:txBody>
          <a:bodyPr wrap="square" rtlCol="0">
            <a:spAutoFit/>
          </a:bodyPr>
          <a:lstStyle/>
          <a:p>
            <a:pPr algn="ctr"/>
            <a:r>
              <a:rPr lang="en-US" sz="1400" b="1" dirty="0">
                <a:solidFill>
                  <a:schemeClr val="tx1">
                    <a:lumMod val="75000"/>
                    <a:lumOff val="25000"/>
                  </a:schemeClr>
                </a:solidFill>
              </a:rPr>
              <a:t>Presentation</a:t>
            </a:r>
          </a:p>
        </p:txBody>
      </p:sp>
      <p:sp>
        <p:nvSpPr>
          <p:cNvPr id="51" name="TextBox 50">
            <a:extLst>
              <a:ext uri="{FF2B5EF4-FFF2-40B4-BE49-F238E27FC236}">
                <a16:creationId xmlns:a16="http://schemas.microsoft.com/office/drawing/2014/main" id="{F1D861C1-9C53-6555-542C-E566DE08D73C}"/>
              </a:ext>
            </a:extLst>
          </p:cNvPr>
          <p:cNvSpPr txBox="1"/>
          <p:nvPr/>
        </p:nvSpPr>
        <p:spPr>
          <a:xfrm>
            <a:off x="7455967" y="4014053"/>
            <a:ext cx="1673886" cy="523220"/>
          </a:xfrm>
          <a:prstGeom prst="rect">
            <a:avLst/>
          </a:prstGeom>
          <a:noFill/>
          <a:ln>
            <a:noFill/>
          </a:ln>
        </p:spPr>
        <p:txBody>
          <a:bodyPr wrap="square" rtlCol="0">
            <a:spAutoFit/>
          </a:bodyPr>
          <a:lstStyle/>
          <a:p>
            <a:pPr algn="ctr"/>
            <a:r>
              <a:rPr lang="en-US" sz="1400" b="1" dirty="0">
                <a:solidFill>
                  <a:schemeClr val="tx1">
                    <a:lumMod val="75000"/>
                    <a:lumOff val="25000"/>
                  </a:schemeClr>
                </a:solidFill>
              </a:rPr>
              <a:t>General </a:t>
            </a:r>
            <a:r>
              <a:rPr lang="en-US" sz="1400" b="1" dirty="0" err="1">
                <a:solidFill>
                  <a:schemeClr val="tx1">
                    <a:lumMod val="75000"/>
                    <a:lumOff val="25000"/>
                  </a:schemeClr>
                </a:solidFill>
              </a:rPr>
              <a:t>PowerBI</a:t>
            </a:r>
            <a:r>
              <a:rPr lang="en-US" sz="1400" b="1" dirty="0">
                <a:solidFill>
                  <a:schemeClr val="tx1">
                    <a:lumMod val="75000"/>
                    <a:lumOff val="25000"/>
                  </a:schemeClr>
                </a:solidFill>
              </a:rPr>
              <a:t> dashboard</a:t>
            </a:r>
          </a:p>
        </p:txBody>
      </p:sp>
      <p:sp>
        <p:nvSpPr>
          <p:cNvPr id="52" name="TextBox 51">
            <a:extLst>
              <a:ext uri="{FF2B5EF4-FFF2-40B4-BE49-F238E27FC236}">
                <a16:creationId xmlns:a16="http://schemas.microsoft.com/office/drawing/2014/main" id="{0D975731-B5BE-B4B5-7BF2-F6F643E43CCA}"/>
              </a:ext>
            </a:extLst>
          </p:cNvPr>
          <p:cNvSpPr txBox="1"/>
          <p:nvPr/>
        </p:nvSpPr>
        <p:spPr>
          <a:xfrm>
            <a:off x="4305527" y="4052837"/>
            <a:ext cx="1112925" cy="523220"/>
          </a:xfrm>
          <a:prstGeom prst="rect">
            <a:avLst/>
          </a:prstGeom>
          <a:noFill/>
          <a:ln>
            <a:noFill/>
          </a:ln>
        </p:spPr>
        <p:txBody>
          <a:bodyPr wrap="square" rtlCol="0">
            <a:spAutoFit/>
          </a:bodyPr>
          <a:lstStyle/>
          <a:p>
            <a:pPr algn="ctr"/>
            <a:r>
              <a:rPr lang="en-US" sz="1400" b="1" dirty="0">
                <a:solidFill>
                  <a:schemeClr val="tx1">
                    <a:lumMod val="75000"/>
                    <a:lumOff val="25000"/>
                  </a:schemeClr>
                </a:solidFill>
              </a:rPr>
              <a:t>Cleaning in SQL</a:t>
            </a:r>
          </a:p>
        </p:txBody>
      </p:sp>
      <p:sp>
        <p:nvSpPr>
          <p:cNvPr id="53" name="TextBox 52">
            <a:extLst>
              <a:ext uri="{FF2B5EF4-FFF2-40B4-BE49-F238E27FC236}">
                <a16:creationId xmlns:a16="http://schemas.microsoft.com/office/drawing/2014/main" id="{1710874D-BBD8-C464-58BB-1393E62F3118}"/>
              </a:ext>
            </a:extLst>
          </p:cNvPr>
          <p:cNvSpPr txBox="1"/>
          <p:nvPr/>
        </p:nvSpPr>
        <p:spPr>
          <a:xfrm>
            <a:off x="1362234" y="3986795"/>
            <a:ext cx="1252808" cy="523220"/>
          </a:xfrm>
          <a:prstGeom prst="rect">
            <a:avLst/>
          </a:prstGeom>
          <a:noFill/>
          <a:ln>
            <a:noFill/>
          </a:ln>
        </p:spPr>
        <p:txBody>
          <a:bodyPr wrap="square" rtlCol="0">
            <a:spAutoFit/>
          </a:bodyPr>
          <a:lstStyle/>
          <a:p>
            <a:pPr algn="ctr"/>
            <a:r>
              <a:rPr lang="en-US" sz="1400" b="1" dirty="0">
                <a:solidFill>
                  <a:schemeClr val="tx1">
                    <a:lumMod val="75000"/>
                    <a:lumOff val="25000"/>
                  </a:schemeClr>
                </a:solidFill>
              </a:rPr>
              <a:t>Problem Statement</a:t>
            </a:r>
          </a:p>
        </p:txBody>
      </p:sp>
      <p:sp>
        <p:nvSpPr>
          <p:cNvPr id="54" name="TextBox 53">
            <a:extLst>
              <a:ext uri="{FF2B5EF4-FFF2-40B4-BE49-F238E27FC236}">
                <a16:creationId xmlns:a16="http://schemas.microsoft.com/office/drawing/2014/main" id="{6606A94A-9855-4DEA-E9D7-D9A854F57EA7}"/>
              </a:ext>
            </a:extLst>
          </p:cNvPr>
          <p:cNvSpPr txBox="1"/>
          <p:nvPr/>
        </p:nvSpPr>
        <p:spPr>
          <a:xfrm>
            <a:off x="9744627" y="1130936"/>
            <a:ext cx="1595108" cy="523220"/>
          </a:xfrm>
          <a:prstGeom prst="rect">
            <a:avLst/>
          </a:prstGeom>
          <a:noFill/>
          <a:ln>
            <a:noFill/>
          </a:ln>
        </p:spPr>
        <p:txBody>
          <a:bodyPr wrap="square" rtlCol="0">
            <a:spAutoFit/>
          </a:bodyPr>
          <a:lstStyle/>
          <a:p>
            <a:pPr algn="ctr"/>
            <a:r>
              <a:rPr lang="en-US" sz="1400" b="1" dirty="0">
                <a:solidFill>
                  <a:schemeClr val="tx1">
                    <a:lumMod val="75000"/>
                    <a:lumOff val="25000"/>
                  </a:schemeClr>
                </a:solidFill>
              </a:rPr>
              <a:t>Focused </a:t>
            </a:r>
            <a:r>
              <a:rPr lang="en-US" sz="1400" b="1" dirty="0" err="1">
                <a:solidFill>
                  <a:schemeClr val="tx1">
                    <a:lumMod val="75000"/>
                    <a:lumOff val="25000"/>
                  </a:schemeClr>
                </a:solidFill>
              </a:rPr>
              <a:t>PowerBI</a:t>
            </a:r>
            <a:r>
              <a:rPr lang="en-US" sz="1400" b="1" dirty="0">
                <a:solidFill>
                  <a:schemeClr val="tx1">
                    <a:lumMod val="75000"/>
                    <a:lumOff val="25000"/>
                  </a:schemeClr>
                </a:solidFill>
              </a:rPr>
              <a:t> dashboard</a:t>
            </a:r>
          </a:p>
        </p:txBody>
      </p:sp>
      <p:sp>
        <p:nvSpPr>
          <p:cNvPr id="55" name="TextBox 54">
            <a:extLst>
              <a:ext uri="{FF2B5EF4-FFF2-40B4-BE49-F238E27FC236}">
                <a16:creationId xmlns:a16="http://schemas.microsoft.com/office/drawing/2014/main" id="{15B99EAD-2CE5-741C-0EDD-A27F3039921A}"/>
              </a:ext>
            </a:extLst>
          </p:cNvPr>
          <p:cNvSpPr txBox="1"/>
          <p:nvPr/>
        </p:nvSpPr>
        <p:spPr>
          <a:xfrm>
            <a:off x="6468266" y="1119449"/>
            <a:ext cx="1003538" cy="523220"/>
          </a:xfrm>
          <a:prstGeom prst="rect">
            <a:avLst/>
          </a:prstGeom>
          <a:noFill/>
          <a:ln>
            <a:noFill/>
          </a:ln>
        </p:spPr>
        <p:txBody>
          <a:bodyPr wrap="square" rtlCol="0">
            <a:spAutoFit/>
          </a:bodyPr>
          <a:lstStyle/>
          <a:p>
            <a:pPr algn="ctr"/>
            <a:r>
              <a:rPr lang="en-US" sz="1400" b="1" dirty="0">
                <a:solidFill>
                  <a:schemeClr val="tx1">
                    <a:lumMod val="75000"/>
                    <a:lumOff val="25000"/>
                  </a:schemeClr>
                </a:solidFill>
              </a:rPr>
              <a:t>Analyzing in SQL</a:t>
            </a:r>
          </a:p>
        </p:txBody>
      </p:sp>
      <p:sp>
        <p:nvSpPr>
          <p:cNvPr id="56" name="TextBox 55">
            <a:extLst>
              <a:ext uri="{FF2B5EF4-FFF2-40B4-BE49-F238E27FC236}">
                <a16:creationId xmlns:a16="http://schemas.microsoft.com/office/drawing/2014/main" id="{EA68AB49-D7A6-3D4E-0233-470DB9D49005}"/>
              </a:ext>
            </a:extLst>
          </p:cNvPr>
          <p:cNvSpPr txBox="1"/>
          <p:nvPr/>
        </p:nvSpPr>
        <p:spPr>
          <a:xfrm>
            <a:off x="3815183" y="1071539"/>
            <a:ext cx="1131849" cy="523220"/>
          </a:xfrm>
          <a:prstGeom prst="rect">
            <a:avLst/>
          </a:prstGeom>
          <a:noFill/>
          <a:ln>
            <a:noFill/>
          </a:ln>
        </p:spPr>
        <p:txBody>
          <a:bodyPr wrap="square" rtlCol="0">
            <a:spAutoFit/>
          </a:bodyPr>
          <a:lstStyle/>
          <a:p>
            <a:pPr algn="ctr"/>
            <a:r>
              <a:rPr lang="en-US" sz="1400" b="1" dirty="0">
                <a:solidFill>
                  <a:schemeClr val="tx1">
                    <a:lumMod val="75000"/>
                    <a:lumOff val="25000"/>
                  </a:schemeClr>
                </a:solidFill>
              </a:rPr>
              <a:t>Data Collection</a:t>
            </a:r>
          </a:p>
        </p:txBody>
      </p:sp>
      <p:sp>
        <p:nvSpPr>
          <p:cNvPr id="57" name="TextBox 56">
            <a:extLst>
              <a:ext uri="{FF2B5EF4-FFF2-40B4-BE49-F238E27FC236}">
                <a16:creationId xmlns:a16="http://schemas.microsoft.com/office/drawing/2014/main" id="{67AD419F-C9B7-1C94-1345-772280B6E9C1}"/>
              </a:ext>
            </a:extLst>
          </p:cNvPr>
          <p:cNvSpPr txBox="1"/>
          <p:nvPr/>
        </p:nvSpPr>
        <p:spPr>
          <a:xfrm>
            <a:off x="9385771" y="1815060"/>
            <a:ext cx="1827600" cy="1600438"/>
          </a:xfrm>
          <a:prstGeom prst="rect">
            <a:avLst/>
          </a:prstGeom>
          <a:noFill/>
          <a:ln>
            <a:noFill/>
          </a:ln>
        </p:spPr>
        <p:txBody>
          <a:bodyPr wrap="square" rtlCol="0">
            <a:spAutoFit/>
          </a:bodyPr>
          <a:lstStyle/>
          <a:p>
            <a:pPr algn="l"/>
            <a:r>
              <a:rPr lang="en-US" sz="1400" b="0" i="0" dirty="0">
                <a:solidFill>
                  <a:schemeClr val="tx1">
                    <a:lumMod val="95000"/>
                    <a:lumOff val="5000"/>
                  </a:schemeClr>
                </a:solidFill>
                <a:effectLst/>
                <a:latin typeface="+mj-lt"/>
              </a:rPr>
              <a:t>Developed three focused dashboards for each area, incorporating KPIs, Power Query Editor, measures, and groups in Power BI.</a:t>
            </a:r>
          </a:p>
        </p:txBody>
      </p:sp>
      <p:sp>
        <p:nvSpPr>
          <p:cNvPr id="58" name="TextBox 57">
            <a:extLst>
              <a:ext uri="{FF2B5EF4-FFF2-40B4-BE49-F238E27FC236}">
                <a16:creationId xmlns:a16="http://schemas.microsoft.com/office/drawing/2014/main" id="{5F3CF566-925F-CA77-2B57-5C3E5A99C2E3}"/>
              </a:ext>
            </a:extLst>
          </p:cNvPr>
          <p:cNvSpPr txBox="1"/>
          <p:nvPr/>
        </p:nvSpPr>
        <p:spPr>
          <a:xfrm>
            <a:off x="10115977" y="4653940"/>
            <a:ext cx="1624010" cy="1600438"/>
          </a:xfrm>
          <a:prstGeom prst="rect">
            <a:avLst/>
          </a:prstGeom>
          <a:noFill/>
          <a:ln>
            <a:noFill/>
          </a:ln>
        </p:spPr>
        <p:txBody>
          <a:bodyPr wrap="square" rtlCol="0">
            <a:spAutoFit/>
          </a:bodyPr>
          <a:lstStyle/>
          <a:p>
            <a:pPr algn="l"/>
            <a:r>
              <a:rPr lang="en-US" sz="1400" b="0" i="0" dirty="0">
                <a:solidFill>
                  <a:schemeClr val="tx1">
                    <a:lumMod val="95000"/>
                    <a:lumOff val="5000"/>
                  </a:schemeClr>
                </a:solidFill>
                <a:effectLst/>
                <a:latin typeface="+mj-lt"/>
              </a:rPr>
              <a:t>Worked on an employer-focused project, creating recommendations and emphasizing the importance of storytelling in data.</a:t>
            </a:r>
          </a:p>
        </p:txBody>
      </p:sp>
      <p:sp>
        <p:nvSpPr>
          <p:cNvPr id="59" name="TextBox 58">
            <a:extLst>
              <a:ext uri="{FF2B5EF4-FFF2-40B4-BE49-F238E27FC236}">
                <a16:creationId xmlns:a16="http://schemas.microsoft.com/office/drawing/2014/main" id="{FBC9C1E1-06AF-BD57-4940-5936845279E5}"/>
              </a:ext>
            </a:extLst>
          </p:cNvPr>
          <p:cNvSpPr txBox="1"/>
          <p:nvPr/>
        </p:nvSpPr>
        <p:spPr>
          <a:xfrm>
            <a:off x="7263296" y="4665120"/>
            <a:ext cx="1840062" cy="1600438"/>
          </a:xfrm>
          <a:prstGeom prst="rect">
            <a:avLst/>
          </a:prstGeom>
          <a:noFill/>
          <a:ln>
            <a:noFill/>
          </a:ln>
        </p:spPr>
        <p:txBody>
          <a:bodyPr wrap="square" rtlCol="0">
            <a:spAutoFit/>
          </a:bodyPr>
          <a:lstStyle/>
          <a:p>
            <a:pPr algn="l"/>
            <a:r>
              <a:rPr lang="en-US" sz="1400" b="0" i="0" dirty="0">
                <a:solidFill>
                  <a:schemeClr val="tx1">
                    <a:lumMod val="95000"/>
                    <a:lumOff val="5000"/>
                  </a:schemeClr>
                </a:solidFill>
                <a:effectLst/>
                <a:latin typeface="+mj-lt"/>
              </a:rPr>
              <a:t>Created a Power BI dashboard summarizing Gen-Z's learning aspirations, mission aspirations, and manager aspirations.</a:t>
            </a:r>
          </a:p>
        </p:txBody>
      </p:sp>
      <p:sp>
        <p:nvSpPr>
          <p:cNvPr id="60" name="TextBox 59">
            <a:extLst>
              <a:ext uri="{FF2B5EF4-FFF2-40B4-BE49-F238E27FC236}">
                <a16:creationId xmlns:a16="http://schemas.microsoft.com/office/drawing/2014/main" id="{2A0DCDD6-06D5-67F0-FA96-684154F40FAD}"/>
              </a:ext>
            </a:extLst>
          </p:cNvPr>
          <p:cNvSpPr txBox="1"/>
          <p:nvPr/>
        </p:nvSpPr>
        <p:spPr>
          <a:xfrm>
            <a:off x="6269471" y="1778576"/>
            <a:ext cx="1851877" cy="1600438"/>
          </a:xfrm>
          <a:prstGeom prst="rect">
            <a:avLst/>
          </a:prstGeom>
          <a:noFill/>
          <a:ln>
            <a:noFill/>
          </a:ln>
        </p:spPr>
        <p:txBody>
          <a:bodyPr wrap="square" rtlCol="0">
            <a:spAutoFit/>
          </a:bodyPr>
          <a:lstStyle/>
          <a:p>
            <a:pPr algn="l"/>
            <a:r>
              <a:rPr lang="en-US" sz="1400" b="0" i="0" dirty="0">
                <a:solidFill>
                  <a:schemeClr val="tx1">
                    <a:lumMod val="95000"/>
                    <a:lumOff val="5000"/>
                  </a:schemeClr>
                </a:solidFill>
                <a:effectLst/>
                <a:latin typeface="+mj-lt"/>
              </a:rPr>
              <a:t>Conducted data analysis using SQL, solving complex questions with the help of Common Table Expressions (CTEs) and joins.</a:t>
            </a:r>
          </a:p>
        </p:txBody>
      </p:sp>
      <p:sp>
        <p:nvSpPr>
          <p:cNvPr id="61" name="TextBox 60">
            <a:extLst>
              <a:ext uri="{FF2B5EF4-FFF2-40B4-BE49-F238E27FC236}">
                <a16:creationId xmlns:a16="http://schemas.microsoft.com/office/drawing/2014/main" id="{F247AB42-8A7F-5328-C6B6-57A8158990E4}"/>
              </a:ext>
            </a:extLst>
          </p:cNvPr>
          <p:cNvSpPr txBox="1"/>
          <p:nvPr/>
        </p:nvSpPr>
        <p:spPr>
          <a:xfrm>
            <a:off x="3340167" y="1796142"/>
            <a:ext cx="1624010" cy="1384995"/>
          </a:xfrm>
          <a:prstGeom prst="rect">
            <a:avLst/>
          </a:prstGeom>
          <a:noFill/>
          <a:ln>
            <a:noFill/>
          </a:ln>
        </p:spPr>
        <p:txBody>
          <a:bodyPr wrap="square" rtlCol="0">
            <a:spAutoFit/>
          </a:bodyPr>
          <a:lstStyle/>
          <a:p>
            <a:r>
              <a:rPr lang="en-US" sz="1400" b="0" i="0" dirty="0">
                <a:solidFill>
                  <a:schemeClr val="tx1">
                    <a:lumMod val="95000"/>
                    <a:lumOff val="5000"/>
                  </a:schemeClr>
                </a:solidFill>
                <a:effectLst/>
                <a:latin typeface="+mj-lt"/>
              </a:rPr>
              <a:t>Created a Google Form with tailored questions to collect data on Gen-Z's career aspirations.</a:t>
            </a:r>
          </a:p>
          <a:p>
            <a:endParaRPr lang="en-US" sz="1400" dirty="0">
              <a:solidFill>
                <a:schemeClr val="tx1">
                  <a:lumMod val="95000"/>
                  <a:lumOff val="5000"/>
                </a:schemeClr>
              </a:solidFill>
              <a:latin typeface="+mj-lt"/>
            </a:endParaRPr>
          </a:p>
        </p:txBody>
      </p:sp>
      <p:sp>
        <p:nvSpPr>
          <p:cNvPr id="62" name="TextBox 61">
            <a:extLst>
              <a:ext uri="{FF2B5EF4-FFF2-40B4-BE49-F238E27FC236}">
                <a16:creationId xmlns:a16="http://schemas.microsoft.com/office/drawing/2014/main" id="{F6B163A3-9791-E6E5-92D8-542352992862}"/>
              </a:ext>
            </a:extLst>
          </p:cNvPr>
          <p:cNvSpPr txBox="1"/>
          <p:nvPr/>
        </p:nvSpPr>
        <p:spPr>
          <a:xfrm>
            <a:off x="4221117" y="4673125"/>
            <a:ext cx="1792337" cy="1600438"/>
          </a:xfrm>
          <a:prstGeom prst="rect">
            <a:avLst/>
          </a:prstGeom>
          <a:noFill/>
          <a:ln>
            <a:noFill/>
          </a:ln>
        </p:spPr>
        <p:txBody>
          <a:bodyPr wrap="square" rtlCol="0">
            <a:spAutoFit/>
          </a:bodyPr>
          <a:lstStyle/>
          <a:p>
            <a:r>
              <a:rPr lang="en-US" sz="1400" b="0" i="0" dirty="0">
                <a:solidFill>
                  <a:schemeClr val="tx1">
                    <a:lumMod val="95000"/>
                    <a:lumOff val="5000"/>
                  </a:schemeClr>
                </a:solidFill>
                <a:effectLst/>
                <a:latin typeface="+mj-lt"/>
              </a:rPr>
              <a:t>Loaded data dump into MySQL Workbench, cleaning and exploring high-level information using SQL basics.</a:t>
            </a:r>
          </a:p>
          <a:p>
            <a:endParaRPr lang="en-US" sz="1400" dirty="0">
              <a:solidFill>
                <a:schemeClr val="tx1">
                  <a:lumMod val="95000"/>
                  <a:lumOff val="5000"/>
                </a:schemeClr>
              </a:solidFill>
              <a:latin typeface="+mj-lt"/>
            </a:endParaRPr>
          </a:p>
        </p:txBody>
      </p:sp>
      <p:sp>
        <p:nvSpPr>
          <p:cNvPr id="63" name="TextBox 62">
            <a:extLst>
              <a:ext uri="{FF2B5EF4-FFF2-40B4-BE49-F238E27FC236}">
                <a16:creationId xmlns:a16="http://schemas.microsoft.com/office/drawing/2014/main" id="{BBB1085A-BE14-6000-709C-990079FE14EA}"/>
              </a:ext>
            </a:extLst>
          </p:cNvPr>
          <p:cNvSpPr txBox="1"/>
          <p:nvPr/>
        </p:nvSpPr>
        <p:spPr>
          <a:xfrm>
            <a:off x="1302583" y="4667723"/>
            <a:ext cx="1885312" cy="1600438"/>
          </a:xfrm>
          <a:prstGeom prst="rect">
            <a:avLst/>
          </a:prstGeom>
          <a:noFill/>
          <a:ln>
            <a:noFill/>
          </a:ln>
        </p:spPr>
        <p:txBody>
          <a:bodyPr wrap="square" rtlCol="0">
            <a:spAutoFit/>
          </a:bodyPr>
          <a:lstStyle/>
          <a:p>
            <a:r>
              <a:rPr lang="en-US" sz="1400" b="0" i="0" dirty="0">
                <a:solidFill>
                  <a:schemeClr val="tx1">
                    <a:lumMod val="95000"/>
                    <a:lumOff val="5000"/>
                  </a:schemeClr>
                </a:solidFill>
                <a:effectLst/>
                <a:latin typeface="+mj-lt"/>
              </a:rPr>
              <a:t>Developed a problem statement to explore and educate about the career aspirations of Gen-Z, addressing challenges and personal insights.</a:t>
            </a:r>
          </a:p>
        </p:txBody>
      </p:sp>
      <p:cxnSp>
        <p:nvCxnSpPr>
          <p:cNvPr id="65" name="Straight Connector 64">
            <a:extLst>
              <a:ext uri="{FF2B5EF4-FFF2-40B4-BE49-F238E27FC236}">
                <a16:creationId xmlns:a16="http://schemas.microsoft.com/office/drawing/2014/main" id="{199F918B-D792-8FC9-CF15-4305636E3A6D}"/>
              </a:ext>
            </a:extLst>
          </p:cNvPr>
          <p:cNvCxnSpPr/>
          <p:nvPr/>
        </p:nvCxnSpPr>
        <p:spPr>
          <a:xfrm>
            <a:off x="276225" y="1695450"/>
            <a:ext cx="180022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F496C1B9-9C5B-794D-A366-0DF66987F6D1}"/>
              </a:ext>
            </a:extLst>
          </p:cNvPr>
          <p:cNvCxnSpPr/>
          <p:nvPr/>
        </p:nvCxnSpPr>
        <p:spPr>
          <a:xfrm>
            <a:off x="10049497" y="4625342"/>
            <a:ext cx="180022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88CEBEA-2CCF-E13F-A8F8-2DB22459CF53}"/>
              </a:ext>
            </a:extLst>
          </p:cNvPr>
          <p:cNvCxnSpPr/>
          <p:nvPr/>
        </p:nvCxnSpPr>
        <p:spPr>
          <a:xfrm>
            <a:off x="7241413" y="4630177"/>
            <a:ext cx="180022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48EEAA4E-6C30-31AE-9284-4F2E4DED1631}"/>
              </a:ext>
            </a:extLst>
          </p:cNvPr>
          <p:cNvCxnSpPr/>
          <p:nvPr/>
        </p:nvCxnSpPr>
        <p:spPr>
          <a:xfrm>
            <a:off x="4239061" y="4601602"/>
            <a:ext cx="180022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3AE8175-590E-47FF-5201-ECCF173709D4}"/>
              </a:ext>
            </a:extLst>
          </p:cNvPr>
          <p:cNvCxnSpPr>
            <a:cxnSpLocks/>
          </p:cNvCxnSpPr>
          <p:nvPr/>
        </p:nvCxnSpPr>
        <p:spPr>
          <a:xfrm>
            <a:off x="9367518" y="1695450"/>
            <a:ext cx="1884214"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DA2AC9D-C9B8-DAFD-0BE0-889C0FB6FA1E}"/>
              </a:ext>
            </a:extLst>
          </p:cNvPr>
          <p:cNvCxnSpPr/>
          <p:nvPr/>
        </p:nvCxnSpPr>
        <p:spPr>
          <a:xfrm>
            <a:off x="6229350" y="1695450"/>
            <a:ext cx="180022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F056E09F-36EC-5EB7-2A01-33C239A91EEC}"/>
              </a:ext>
            </a:extLst>
          </p:cNvPr>
          <p:cNvCxnSpPr/>
          <p:nvPr/>
        </p:nvCxnSpPr>
        <p:spPr>
          <a:xfrm>
            <a:off x="3231354" y="1695450"/>
            <a:ext cx="180022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88035179-327F-F720-4C0E-95D67227C9D1}"/>
              </a:ext>
            </a:extLst>
          </p:cNvPr>
          <p:cNvCxnSpPr/>
          <p:nvPr/>
        </p:nvCxnSpPr>
        <p:spPr>
          <a:xfrm>
            <a:off x="1286985" y="4587314"/>
            <a:ext cx="180022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159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C0F9C5-5E51-3867-360B-1715DBE911B4}"/>
            </a:ext>
          </a:extLst>
        </p:cNvPr>
        <p:cNvGrpSpPr/>
        <p:nvPr/>
      </p:nvGrpSpPr>
      <p:grpSpPr>
        <a:xfrm>
          <a:off x="0" y="0"/>
          <a:ext cx="0" cy="0"/>
          <a:chOff x="0" y="0"/>
          <a:chExt cx="0" cy="0"/>
        </a:xfrm>
      </p:grpSpPr>
      <p:sp>
        <p:nvSpPr>
          <p:cNvPr id="91" name="TextBox 90">
            <a:extLst>
              <a:ext uri="{FF2B5EF4-FFF2-40B4-BE49-F238E27FC236}">
                <a16:creationId xmlns:a16="http://schemas.microsoft.com/office/drawing/2014/main" id="{15D48618-F0A0-9059-127C-D6A8C67BFFD8}"/>
              </a:ext>
            </a:extLst>
          </p:cNvPr>
          <p:cNvSpPr txBox="1"/>
          <p:nvPr/>
        </p:nvSpPr>
        <p:spPr>
          <a:xfrm>
            <a:off x="2865921" y="2297561"/>
            <a:ext cx="6810375" cy="2585323"/>
          </a:xfrm>
          <a:prstGeom prst="rect">
            <a:avLst/>
          </a:prstGeom>
          <a:noFill/>
        </p:spPr>
        <p:txBody>
          <a:bodyPr wrap="square" rtlCol="0">
            <a:spAutoFit/>
          </a:bodyPr>
          <a:lstStyle/>
          <a:p>
            <a:pPr algn="ctr"/>
            <a:r>
              <a:rPr lang="en-US" sz="5400" dirty="0">
                <a:solidFill>
                  <a:schemeClr val="tx1">
                    <a:lumMod val="95000"/>
                    <a:lumOff val="5000"/>
                  </a:schemeClr>
                </a:solidFill>
                <a:latin typeface="Gill Sans MT" panose="020B0502020104020203" pitchFamily="34" charset="0"/>
              </a:rPr>
              <a:t>STAGE 6: </a:t>
            </a:r>
          </a:p>
          <a:p>
            <a:pPr algn="ctr"/>
            <a:r>
              <a:rPr lang="en-US" sz="5400" dirty="0">
                <a:solidFill>
                  <a:schemeClr val="tx1">
                    <a:lumMod val="95000"/>
                    <a:lumOff val="5000"/>
                  </a:schemeClr>
                </a:solidFill>
                <a:latin typeface="Gill Sans MT" panose="020B0502020104020203" pitchFamily="34" charset="0"/>
              </a:rPr>
              <a:t>GENERAL POWER BI</a:t>
            </a:r>
          </a:p>
          <a:p>
            <a:pPr algn="ctr"/>
            <a:r>
              <a:rPr lang="en-US" sz="5400" dirty="0">
                <a:solidFill>
                  <a:schemeClr val="tx1">
                    <a:lumMod val="95000"/>
                    <a:lumOff val="5000"/>
                  </a:schemeClr>
                </a:solidFill>
                <a:latin typeface="Gill Sans MT" panose="020B0502020104020203" pitchFamily="34" charset="0"/>
              </a:rPr>
              <a:t>DASHBOARD</a:t>
            </a:r>
          </a:p>
        </p:txBody>
      </p:sp>
      <p:sp>
        <p:nvSpPr>
          <p:cNvPr id="4" name="Rectangle: Rounded Corners 3">
            <a:extLst>
              <a:ext uri="{FF2B5EF4-FFF2-40B4-BE49-F238E27FC236}">
                <a16:creationId xmlns:a16="http://schemas.microsoft.com/office/drawing/2014/main" id="{679D301B-9ED9-B981-0769-E17EB5275285}"/>
              </a:ext>
            </a:extLst>
          </p:cNvPr>
          <p:cNvSpPr/>
          <p:nvPr/>
        </p:nvSpPr>
        <p:spPr>
          <a:xfrm>
            <a:off x="1268930" y="1405289"/>
            <a:ext cx="9654139" cy="4369869"/>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D3F5E78-85EC-53A8-19EF-F3A036F42CCC}"/>
              </a:ext>
            </a:extLst>
          </p:cNvPr>
          <p:cNvSpPr/>
          <p:nvPr/>
        </p:nvSpPr>
        <p:spPr>
          <a:xfrm>
            <a:off x="1268930" y="1732547"/>
            <a:ext cx="9280358" cy="4042611"/>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2934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F63F05F-B303-42FF-CEDF-389B6CF68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7" y="95703"/>
            <a:ext cx="11918021" cy="6666594"/>
          </a:xfrm>
          <a:prstGeom prst="rect">
            <a:avLst/>
          </a:prstGeom>
        </p:spPr>
      </p:pic>
    </p:spTree>
    <p:extLst>
      <p:ext uri="{BB962C8B-B14F-4D97-AF65-F5344CB8AC3E}">
        <p14:creationId xmlns:p14="http://schemas.microsoft.com/office/powerpoint/2010/main" val="200698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BF62BD-F439-A70C-0C3C-497A24B986E4}"/>
            </a:ext>
          </a:extLst>
        </p:cNvPr>
        <p:cNvGrpSpPr/>
        <p:nvPr/>
      </p:nvGrpSpPr>
      <p:grpSpPr>
        <a:xfrm>
          <a:off x="0" y="0"/>
          <a:ext cx="0" cy="0"/>
          <a:chOff x="0" y="0"/>
          <a:chExt cx="0" cy="0"/>
        </a:xfrm>
      </p:grpSpPr>
      <p:sp>
        <p:nvSpPr>
          <p:cNvPr id="91" name="TextBox 90">
            <a:extLst>
              <a:ext uri="{FF2B5EF4-FFF2-40B4-BE49-F238E27FC236}">
                <a16:creationId xmlns:a16="http://schemas.microsoft.com/office/drawing/2014/main" id="{26F51411-3BD5-C860-C439-E1D670004008}"/>
              </a:ext>
            </a:extLst>
          </p:cNvPr>
          <p:cNvSpPr txBox="1"/>
          <p:nvPr/>
        </p:nvSpPr>
        <p:spPr>
          <a:xfrm>
            <a:off x="2885172" y="2045692"/>
            <a:ext cx="6810375" cy="3416320"/>
          </a:xfrm>
          <a:prstGeom prst="rect">
            <a:avLst/>
          </a:prstGeom>
          <a:noFill/>
        </p:spPr>
        <p:txBody>
          <a:bodyPr wrap="square" rtlCol="0">
            <a:spAutoFit/>
          </a:bodyPr>
          <a:lstStyle/>
          <a:p>
            <a:pPr algn="ctr"/>
            <a:r>
              <a:rPr lang="en-US" sz="5400" dirty="0">
                <a:solidFill>
                  <a:schemeClr val="tx1">
                    <a:lumMod val="95000"/>
                    <a:lumOff val="5000"/>
                  </a:schemeClr>
                </a:solidFill>
                <a:latin typeface="Gill Sans MT" panose="020B0502020104020203" pitchFamily="34" charset="0"/>
              </a:rPr>
              <a:t>STAGE 7: </a:t>
            </a:r>
          </a:p>
          <a:p>
            <a:pPr algn="ctr"/>
            <a:r>
              <a:rPr lang="en-US" sz="5400" dirty="0">
                <a:solidFill>
                  <a:schemeClr val="tx1">
                    <a:lumMod val="95000"/>
                    <a:lumOff val="5000"/>
                  </a:schemeClr>
                </a:solidFill>
                <a:latin typeface="Gill Sans MT" panose="020B0502020104020203" pitchFamily="34" charset="0"/>
              </a:rPr>
              <a:t>FOCUS AREA DRIVEN </a:t>
            </a:r>
          </a:p>
          <a:p>
            <a:pPr algn="ctr"/>
            <a:r>
              <a:rPr lang="en-US" sz="5400" dirty="0">
                <a:solidFill>
                  <a:schemeClr val="tx1">
                    <a:lumMod val="95000"/>
                    <a:lumOff val="5000"/>
                  </a:schemeClr>
                </a:solidFill>
                <a:latin typeface="Gill Sans MT" panose="020B0502020104020203" pitchFamily="34" charset="0"/>
              </a:rPr>
              <a:t>POWERBI DASHBOARD</a:t>
            </a:r>
          </a:p>
        </p:txBody>
      </p:sp>
      <p:sp>
        <p:nvSpPr>
          <p:cNvPr id="4" name="Rectangle: Rounded Corners 3">
            <a:extLst>
              <a:ext uri="{FF2B5EF4-FFF2-40B4-BE49-F238E27FC236}">
                <a16:creationId xmlns:a16="http://schemas.microsoft.com/office/drawing/2014/main" id="{D5C5FB29-DD83-347C-02BD-A7E4E6DC2B85}"/>
              </a:ext>
            </a:extLst>
          </p:cNvPr>
          <p:cNvSpPr/>
          <p:nvPr/>
        </p:nvSpPr>
        <p:spPr>
          <a:xfrm>
            <a:off x="1268930" y="1405289"/>
            <a:ext cx="9654139" cy="4369869"/>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E77FAC8-C712-1709-91F2-E26EFC9B7832}"/>
              </a:ext>
            </a:extLst>
          </p:cNvPr>
          <p:cNvSpPr/>
          <p:nvPr/>
        </p:nvSpPr>
        <p:spPr>
          <a:xfrm>
            <a:off x="1268930" y="1732547"/>
            <a:ext cx="9280358" cy="4042611"/>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8477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oup of purple rectangular labels with text&#10;&#10;Description automatically generated">
            <a:extLst>
              <a:ext uri="{FF2B5EF4-FFF2-40B4-BE49-F238E27FC236}">
                <a16:creationId xmlns:a16="http://schemas.microsoft.com/office/drawing/2014/main" id="{75E4EEC5-4F5C-16E0-4297-EB5CDB9E7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53" y="150787"/>
            <a:ext cx="11172985" cy="6744205"/>
          </a:xfrm>
          <a:prstGeom prst="rect">
            <a:avLst/>
          </a:prstGeom>
        </p:spPr>
      </p:pic>
    </p:spTree>
    <p:extLst>
      <p:ext uri="{BB962C8B-B14F-4D97-AF65-F5344CB8AC3E}">
        <p14:creationId xmlns:p14="http://schemas.microsoft.com/office/powerpoint/2010/main" val="230081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data presentation&#10;&#10;Description automatically generated">
            <a:extLst>
              <a:ext uri="{FF2B5EF4-FFF2-40B4-BE49-F238E27FC236}">
                <a16:creationId xmlns:a16="http://schemas.microsoft.com/office/drawing/2014/main" id="{84D50803-E4B2-6E94-3538-EA55AC7D041A}"/>
              </a:ext>
            </a:extLst>
          </p:cNvPr>
          <p:cNvPicPr>
            <a:picLocks noChangeAspect="1"/>
          </p:cNvPicPr>
          <p:nvPr/>
        </p:nvPicPr>
        <p:blipFill rotWithShape="1">
          <a:blip r:embed="rId2">
            <a:extLst>
              <a:ext uri="{28A0092B-C50C-407E-A947-70E740481C1C}">
                <a14:useLocalDpi xmlns:a14="http://schemas.microsoft.com/office/drawing/2010/main" val="0"/>
              </a:ext>
            </a:extLst>
          </a:blip>
          <a:srcRect l="537"/>
          <a:stretch/>
        </p:blipFill>
        <p:spPr>
          <a:xfrm>
            <a:off x="205483" y="176092"/>
            <a:ext cx="11835829" cy="6505816"/>
          </a:xfrm>
          <a:prstGeom prst="rect">
            <a:avLst/>
          </a:prstGeom>
        </p:spPr>
      </p:pic>
    </p:spTree>
    <p:extLst>
      <p:ext uri="{BB962C8B-B14F-4D97-AF65-F5344CB8AC3E}">
        <p14:creationId xmlns:p14="http://schemas.microsoft.com/office/powerpoint/2010/main" val="421445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F573C75-BE7C-AE18-8398-E3D7B1C18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7" y="122642"/>
            <a:ext cx="11887199" cy="6612715"/>
          </a:xfrm>
          <a:prstGeom prst="rect">
            <a:avLst/>
          </a:prstGeom>
        </p:spPr>
      </p:pic>
    </p:spTree>
    <p:extLst>
      <p:ext uri="{BB962C8B-B14F-4D97-AF65-F5344CB8AC3E}">
        <p14:creationId xmlns:p14="http://schemas.microsoft.com/office/powerpoint/2010/main" val="3839470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C5A44D0-09F2-7493-AC1D-ADC4C9FF0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77" y="144396"/>
            <a:ext cx="11763910" cy="6569207"/>
          </a:xfrm>
          <a:prstGeom prst="rect">
            <a:avLst/>
          </a:prstGeom>
        </p:spPr>
      </p:pic>
    </p:spTree>
    <p:extLst>
      <p:ext uri="{BB962C8B-B14F-4D97-AF65-F5344CB8AC3E}">
        <p14:creationId xmlns:p14="http://schemas.microsoft.com/office/powerpoint/2010/main" val="3827915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A1B772-66B4-2409-5D3A-F1DD23DAF766}"/>
              </a:ext>
            </a:extLst>
          </p:cNvPr>
          <p:cNvSpPr txBox="1"/>
          <p:nvPr/>
        </p:nvSpPr>
        <p:spPr>
          <a:xfrm>
            <a:off x="471638" y="202131"/>
            <a:ext cx="11203806" cy="553998"/>
          </a:xfrm>
          <a:prstGeom prst="rect">
            <a:avLst/>
          </a:prstGeom>
          <a:noFill/>
        </p:spPr>
        <p:txBody>
          <a:bodyPr wrap="square" rtlCol="0">
            <a:spAutoFit/>
          </a:bodyPr>
          <a:lstStyle/>
          <a:p>
            <a:pPr algn="ctr"/>
            <a:r>
              <a:rPr lang="en-US" sz="3000" b="1" dirty="0"/>
              <a:t>The Walt Disney Company</a:t>
            </a:r>
          </a:p>
        </p:txBody>
      </p:sp>
      <p:sp>
        <p:nvSpPr>
          <p:cNvPr id="5" name="Rectangle 4">
            <a:extLst>
              <a:ext uri="{FF2B5EF4-FFF2-40B4-BE49-F238E27FC236}">
                <a16:creationId xmlns:a16="http://schemas.microsoft.com/office/drawing/2014/main" id="{73BBE972-2BC0-ECCE-0BA6-469C0AD4F247}"/>
              </a:ext>
            </a:extLst>
          </p:cNvPr>
          <p:cNvSpPr/>
          <p:nvPr/>
        </p:nvSpPr>
        <p:spPr>
          <a:xfrm>
            <a:off x="587141" y="1432524"/>
            <a:ext cx="4937760" cy="5173578"/>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6" name="Rectangle 5">
            <a:extLst>
              <a:ext uri="{FF2B5EF4-FFF2-40B4-BE49-F238E27FC236}">
                <a16:creationId xmlns:a16="http://schemas.microsoft.com/office/drawing/2014/main" id="{712BB4A9-BCB6-32C4-9012-C4F21A9DC30B}"/>
              </a:ext>
            </a:extLst>
          </p:cNvPr>
          <p:cNvSpPr/>
          <p:nvPr/>
        </p:nvSpPr>
        <p:spPr>
          <a:xfrm>
            <a:off x="6679882" y="1432524"/>
            <a:ext cx="4937760" cy="517839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CB3E49C-492B-EFC8-2752-48FF921285F4}"/>
              </a:ext>
            </a:extLst>
          </p:cNvPr>
          <p:cNvSpPr txBox="1"/>
          <p:nvPr/>
        </p:nvSpPr>
        <p:spPr>
          <a:xfrm>
            <a:off x="6838949" y="1527789"/>
            <a:ext cx="4619625" cy="4801314"/>
          </a:xfrm>
          <a:prstGeom prst="rect">
            <a:avLst/>
          </a:prstGeom>
          <a:noFill/>
        </p:spPr>
        <p:txBody>
          <a:bodyPr wrap="square" rtlCol="0">
            <a:spAutoFit/>
          </a:bodyPr>
          <a:lstStyle/>
          <a:p>
            <a:pPr algn="ctr"/>
            <a:r>
              <a:rPr lang="en-US" b="0" i="0" dirty="0">
                <a:effectLst/>
                <a:latin typeface="Google Sans"/>
              </a:rPr>
              <a:t>How Disney uses data?</a:t>
            </a:r>
          </a:p>
          <a:p>
            <a:pPr marL="285750" indent="-285750" algn="l">
              <a:buFont typeface="Courier New" panose="02070309020205020404" pitchFamily="49" charset="0"/>
              <a:buChar char="o"/>
            </a:pPr>
            <a:endParaRPr lang="en-US" dirty="0">
              <a:latin typeface="Google Sans"/>
            </a:endParaRPr>
          </a:p>
          <a:p>
            <a:pPr marL="285750" indent="-285750" algn="l">
              <a:buFont typeface="Courier New" panose="02070309020205020404" pitchFamily="49" charset="0"/>
              <a:buChar char="o"/>
            </a:pPr>
            <a:r>
              <a:rPr lang="en-US" b="0" i="0" dirty="0">
                <a:effectLst/>
                <a:latin typeface="Google Sans"/>
              </a:rPr>
              <a:t>Shorter waiting times: By knowing where people are and what they like, Disney predict crowds and keep lines moving smoothly.</a:t>
            </a:r>
          </a:p>
          <a:p>
            <a:pPr algn="l"/>
            <a:endParaRPr lang="en-US" b="0" i="0" dirty="0">
              <a:effectLst/>
              <a:latin typeface="Google Sans"/>
            </a:endParaRPr>
          </a:p>
          <a:p>
            <a:pPr marL="285750" indent="-285750" algn="l">
              <a:buFont typeface="Courier New" panose="02070309020205020404" pitchFamily="49" charset="0"/>
              <a:buChar char="o"/>
            </a:pPr>
            <a:r>
              <a:rPr lang="en-US" b="0" i="0" dirty="0">
                <a:effectLst/>
                <a:latin typeface="Google Sans"/>
              </a:rPr>
              <a:t>Personalized experiences: Ever feel like Disney knows you better than you know yourself? They suggest rides you'll love, recommend restaurants based on your tastes, or even send birthday greetings in the park! This is all possible because of data!</a:t>
            </a:r>
          </a:p>
          <a:p>
            <a:pPr algn="l"/>
            <a:endParaRPr lang="en-US" b="0" i="0" dirty="0">
              <a:effectLst/>
              <a:latin typeface="Google Sans"/>
            </a:endParaRPr>
          </a:p>
          <a:p>
            <a:pPr marL="285750" indent="-285750" algn="l">
              <a:buFont typeface="Courier New" panose="02070309020205020404" pitchFamily="49" charset="0"/>
              <a:buChar char="o"/>
            </a:pPr>
            <a:r>
              <a:rPr lang="en-US" b="0" i="0" dirty="0">
                <a:effectLst/>
                <a:latin typeface="Google Sans"/>
              </a:rPr>
              <a:t>By understanding what guests like and dislike, Disney continues to improve their parks, shows, and movies.</a:t>
            </a:r>
          </a:p>
        </p:txBody>
      </p:sp>
      <p:sp>
        <p:nvSpPr>
          <p:cNvPr id="7" name="TextBox 6">
            <a:extLst>
              <a:ext uri="{FF2B5EF4-FFF2-40B4-BE49-F238E27FC236}">
                <a16:creationId xmlns:a16="http://schemas.microsoft.com/office/drawing/2014/main" id="{81B80E00-7AE8-5172-0FCB-7FAFD97F1DA7}"/>
              </a:ext>
            </a:extLst>
          </p:cNvPr>
          <p:cNvSpPr txBox="1"/>
          <p:nvPr/>
        </p:nvSpPr>
        <p:spPr>
          <a:xfrm>
            <a:off x="857250" y="1527789"/>
            <a:ext cx="4400550" cy="5078313"/>
          </a:xfrm>
          <a:prstGeom prst="rect">
            <a:avLst/>
          </a:prstGeom>
          <a:noFill/>
        </p:spPr>
        <p:txBody>
          <a:bodyPr wrap="square" rtlCol="0">
            <a:spAutoFit/>
          </a:bodyPr>
          <a:lstStyle/>
          <a:p>
            <a:pPr algn="l"/>
            <a:r>
              <a:rPr lang="en-US" b="0" i="0" dirty="0">
                <a:solidFill>
                  <a:schemeClr val="tx1"/>
                </a:solidFill>
                <a:effectLst/>
                <a:latin typeface="Söhne"/>
              </a:rPr>
              <a:t>Disney operates a vast array of businesses, including film studios, television networks, theme parks, and resorts. </a:t>
            </a:r>
          </a:p>
          <a:p>
            <a:pPr algn="l"/>
            <a:endParaRPr lang="en-US" b="0" i="0" dirty="0">
              <a:solidFill>
                <a:schemeClr val="tx1"/>
              </a:solidFill>
              <a:effectLst/>
              <a:latin typeface="Söhne"/>
            </a:endParaRPr>
          </a:p>
          <a:p>
            <a:pPr algn="l"/>
            <a:r>
              <a:rPr lang="en-US" b="0" i="0" dirty="0">
                <a:solidFill>
                  <a:schemeClr val="tx1"/>
                </a:solidFill>
                <a:effectLst/>
                <a:latin typeface="Söhne"/>
              </a:rPr>
              <a:t>Some of its notable divisions and subsidiaries include Walt Disney Studios, Disney Media Networks, Disney Parks, Experiences and Products, and Disney Direct-to-Consumer &amp; International.</a:t>
            </a:r>
          </a:p>
          <a:p>
            <a:pPr algn="l"/>
            <a:endParaRPr lang="en-US" b="0" i="0" dirty="0">
              <a:solidFill>
                <a:schemeClr val="tx1"/>
              </a:solidFill>
              <a:effectLst/>
              <a:latin typeface="Söhne"/>
            </a:endParaRPr>
          </a:p>
          <a:p>
            <a:pPr algn="l"/>
            <a:r>
              <a:rPr lang="en-US" b="0" i="0" dirty="0">
                <a:solidFill>
                  <a:schemeClr val="tx1"/>
                </a:solidFill>
                <a:effectLst/>
                <a:latin typeface="Söhne"/>
              </a:rPr>
              <a:t>The company is renowned for its contributions to the entertainment industry, particularly through the creation of iconic animated characters and films. </a:t>
            </a:r>
          </a:p>
          <a:p>
            <a:pPr algn="l"/>
            <a:r>
              <a:rPr lang="en-US" b="0" i="0" dirty="0">
                <a:solidFill>
                  <a:schemeClr val="tx1"/>
                </a:solidFill>
                <a:effectLst/>
                <a:latin typeface="Söhne"/>
              </a:rPr>
              <a:t>Disney's theme parks, including Disneyland and Walt Disney World, are also famous worldwide.</a:t>
            </a:r>
          </a:p>
          <a:p>
            <a:endParaRPr lang="en-US" dirty="0"/>
          </a:p>
        </p:txBody>
      </p:sp>
      <p:cxnSp>
        <p:nvCxnSpPr>
          <p:cNvPr id="8" name="Straight Connector 7">
            <a:extLst>
              <a:ext uri="{FF2B5EF4-FFF2-40B4-BE49-F238E27FC236}">
                <a16:creationId xmlns:a16="http://schemas.microsoft.com/office/drawing/2014/main" id="{DF9557CD-6D28-6C38-370F-889041E4AD5F}"/>
              </a:ext>
            </a:extLst>
          </p:cNvPr>
          <p:cNvCxnSpPr>
            <a:cxnSpLocks/>
          </p:cNvCxnSpPr>
          <p:nvPr/>
        </p:nvCxnSpPr>
        <p:spPr>
          <a:xfrm>
            <a:off x="6105525" y="1427382"/>
            <a:ext cx="0" cy="530352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97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00D5B939-DE79-8336-5BF1-D56F5788E3AE}"/>
            </a:ext>
          </a:extLst>
        </p:cNvPr>
        <p:cNvGrpSpPr/>
        <p:nvPr/>
      </p:nvGrpSpPr>
      <p:grpSpPr>
        <a:xfrm>
          <a:off x="0" y="0"/>
          <a:ext cx="0" cy="0"/>
          <a:chOff x="0" y="0"/>
          <a:chExt cx="0" cy="0"/>
        </a:xfrm>
      </p:grpSpPr>
      <p:sp>
        <p:nvSpPr>
          <p:cNvPr id="20" name="Star: 5 Points 19">
            <a:extLst>
              <a:ext uri="{FF2B5EF4-FFF2-40B4-BE49-F238E27FC236}">
                <a16:creationId xmlns:a16="http://schemas.microsoft.com/office/drawing/2014/main" id="{16A3E804-D2C1-580B-8172-75309F273E7D}"/>
              </a:ext>
            </a:extLst>
          </p:cNvPr>
          <p:cNvSpPr/>
          <p:nvPr/>
        </p:nvSpPr>
        <p:spPr>
          <a:xfrm>
            <a:off x="5962733" y="5724523"/>
            <a:ext cx="590303" cy="44767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964DE86-021D-37FC-E2DB-A8F996B1229D}"/>
              </a:ext>
            </a:extLst>
          </p:cNvPr>
          <p:cNvSpPr/>
          <p:nvPr/>
        </p:nvSpPr>
        <p:spPr>
          <a:xfrm>
            <a:off x="698957" y="149141"/>
            <a:ext cx="10772611" cy="43752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BA34E718-9CA4-301B-5F22-29325808351B}"/>
              </a:ext>
            </a:extLst>
          </p:cNvPr>
          <p:cNvSpPr/>
          <p:nvPr/>
        </p:nvSpPr>
        <p:spPr>
          <a:xfrm>
            <a:off x="2991014" y="5242337"/>
            <a:ext cx="6524463" cy="122216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F6B1C963-C8D8-8FC8-FD50-B613551D4FA4}"/>
              </a:ext>
            </a:extLst>
          </p:cNvPr>
          <p:cNvSpPr txBox="1"/>
          <p:nvPr/>
        </p:nvSpPr>
        <p:spPr>
          <a:xfrm>
            <a:off x="4786312" y="5242337"/>
            <a:ext cx="2619375" cy="369332"/>
          </a:xfrm>
          <a:prstGeom prst="rect">
            <a:avLst/>
          </a:prstGeom>
          <a:noFill/>
        </p:spPr>
        <p:txBody>
          <a:bodyPr wrap="square" rtlCol="0">
            <a:spAutoFit/>
          </a:bodyPr>
          <a:lstStyle/>
          <a:p>
            <a:pPr algn="ctr"/>
            <a:r>
              <a:rPr lang="en-US" b="1" dirty="0"/>
              <a:t>Average Rating</a:t>
            </a:r>
          </a:p>
        </p:txBody>
      </p:sp>
      <p:graphicFrame>
        <p:nvGraphicFramePr>
          <p:cNvPr id="2" name="Chart 1">
            <a:extLst>
              <a:ext uri="{FF2B5EF4-FFF2-40B4-BE49-F238E27FC236}">
                <a16:creationId xmlns:a16="http://schemas.microsoft.com/office/drawing/2014/main" id="{16635174-4871-559F-E56D-A7E5F3016402}"/>
              </a:ext>
            </a:extLst>
          </p:cNvPr>
          <p:cNvGraphicFramePr>
            <a:graphicFrameLocks/>
          </p:cNvGraphicFramePr>
          <p:nvPr>
            <p:extLst>
              <p:ext uri="{D42A27DB-BD31-4B8C-83A1-F6EECF244321}">
                <p14:modId xmlns:p14="http://schemas.microsoft.com/office/powerpoint/2010/main" val="2352896090"/>
              </p:ext>
            </p:extLst>
          </p:nvPr>
        </p:nvGraphicFramePr>
        <p:xfrm>
          <a:off x="1364854" y="511220"/>
          <a:ext cx="9689937" cy="3792394"/>
        </p:xfrm>
        <a:graphic>
          <a:graphicData uri="http://schemas.openxmlformats.org/drawingml/2006/chart">
            <c:chart xmlns:c="http://schemas.openxmlformats.org/drawingml/2006/chart" xmlns:r="http://schemas.openxmlformats.org/officeDocument/2006/relationships" r:id="rId3"/>
          </a:graphicData>
        </a:graphic>
      </p:graphicFrame>
      <p:sp>
        <p:nvSpPr>
          <p:cNvPr id="15" name="Star: 5 Points 14">
            <a:extLst>
              <a:ext uri="{FF2B5EF4-FFF2-40B4-BE49-F238E27FC236}">
                <a16:creationId xmlns:a16="http://schemas.microsoft.com/office/drawing/2014/main" id="{E2939FFD-1743-7376-4DF6-03E6DD92ECAB}"/>
              </a:ext>
            </a:extLst>
          </p:cNvPr>
          <p:cNvSpPr/>
          <p:nvPr/>
        </p:nvSpPr>
        <p:spPr>
          <a:xfrm>
            <a:off x="3362325" y="5715000"/>
            <a:ext cx="581025" cy="447675"/>
          </a:xfrm>
          <a:prstGeom prst="star5">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156A08FC-04F0-D70B-5474-FE983E76C265}"/>
              </a:ext>
            </a:extLst>
          </p:cNvPr>
          <p:cNvSpPr/>
          <p:nvPr/>
        </p:nvSpPr>
        <p:spPr>
          <a:xfrm>
            <a:off x="4114800" y="5715000"/>
            <a:ext cx="581025" cy="447675"/>
          </a:xfrm>
          <a:prstGeom prst="star5">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716B5785-F7E2-D5C8-CFAB-BD943C8251D9}"/>
              </a:ext>
            </a:extLst>
          </p:cNvPr>
          <p:cNvSpPr/>
          <p:nvPr/>
        </p:nvSpPr>
        <p:spPr>
          <a:xfrm>
            <a:off x="6629072" y="5724523"/>
            <a:ext cx="581025" cy="44767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999483ED-D2AB-0FD0-E4CB-E6B105C2E085}"/>
              </a:ext>
            </a:extLst>
          </p:cNvPr>
          <p:cNvSpPr/>
          <p:nvPr/>
        </p:nvSpPr>
        <p:spPr>
          <a:xfrm>
            <a:off x="5767141" y="5743572"/>
            <a:ext cx="581025" cy="447675"/>
          </a:xfrm>
          <a:prstGeom prst="star5">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B5F27771-5EA7-D9FC-5CDC-878E9EB492F6}"/>
              </a:ext>
            </a:extLst>
          </p:cNvPr>
          <p:cNvSpPr/>
          <p:nvPr/>
        </p:nvSpPr>
        <p:spPr>
          <a:xfrm>
            <a:off x="4924261" y="5714999"/>
            <a:ext cx="581025" cy="447675"/>
          </a:xfrm>
          <a:prstGeom prst="star5">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A25C76DB-69C6-67A9-FF63-F534C0570993}"/>
                  </a:ext>
                </a:extLst>
              </p14:cNvPr>
              <p14:cNvContentPartPr/>
              <p14:nvPr/>
            </p14:nvContentPartPr>
            <p14:xfrm>
              <a:off x="6458583" y="5978530"/>
              <a:ext cx="2520" cy="5760"/>
            </p14:xfrm>
          </p:contentPart>
        </mc:Choice>
        <mc:Fallback xmlns="">
          <p:pic>
            <p:nvPicPr>
              <p:cNvPr id="25" name="Ink 24">
                <a:extLst>
                  <a:ext uri="{FF2B5EF4-FFF2-40B4-BE49-F238E27FC236}">
                    <a16:creationId xmlns:a16="http://schemas.microsoft.com/office/drawing/2014/main" id="{A25C76DB-69C6-67A9-FF63-F534C0570993}"/>
                  </a:ext>
                </a:extLst>
              </p:cNvPr>
              <p:cNvPicPr/>
              <p:nvPr/>
            </p:nvPicPr>
            <p:blipFill>
              <a:blip r:embed="rId5"/>
              <a:stretch>
                <a:fillRect/>
              </a:stretch>
            </p:blipFill>
            <p:spPr>
              <a:xfrm>
                <a:off x="6452463" y="5972410"/>
                <a:ext cx="1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61C70ED2-5CF0-4902-5E9F-01A3F1C49257}"/>
                  </a:ext>
                </a:extLst>
              </p14:cNvPr>
              <p14:cNvContentPartPr/>
              <p14:nvPr/>
            </p14:nvContentPartPr>
            <p14:xfrm>
              <a:off x="6120903" y="5924890"/>
              <a:ext cx="182880" cy="87480"/>
            </p14:xfrm>
          </p:contentPart>
        </mc:Choice>
        <mc:Fallback xmlns="">
          <p:pic>
            <p:nvPicPr>
              <p:cNvPr id="26" name="Ink 25">
                <a:extLst>
                  <a:ext uri="{FF2B5EF4-FFF2-40B4-BE49-F238E27FC236}">
                    <a16:creationId xmlns:a16="http://schemas.microsoft.com/office/drawing/2014/main" id="{61C70ED2-5CF0-4902-5E9F-01A3F1C49257}"/>
                  </a:ext>
                </a:extLst>
              </p:cNvPr>
              <p:cNvPicPr/>
              <p:nvPr/>
            </p:nvPicPr>
            <p:blipFill>
              <a:blip r:embed="rId7"/>
              <a:stretch>
                <a:fillRect/>
              </a:stretch>
            </p:blipFill>
            <p:spPr>
              <a:xfrm>
                <a:off x="6114783" y="5918770"/>
                <a:ext cx="1951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0BFB80E2-AB78-6FD3-D756-2064BE4D3D44}"/>
                  </a:ext>
                </a:extLst>
              </p14:cNvPr>
              <p14:cNvContentPartPr/>
              <p14:nvPr/>
            </p14:nvContentPartPr>
            <p14:xfrm>
              <a:off x="6055023" y="5775130"/>
              <a:ext cx="60480" cy="153000"/>
            </p14:xfrm>
          </p:contentPart>
        </mc:Choice>
        <mc:Fallback xmlns="">
          <p:pic>
            <p:nvPicPr>
              <p:cNvPr id="27" name="Ink 26">
                <a:extLst>
                  <a:ext uri="{FF2B5EF4-FFF2-40B4-BE49-F238E27FC236}">
                    <a16:creationId xmlns:a16="http://schemas.microsoft.com/office/drawing/2014/main" id="{0BFB80E2-AB78-6FD3-D756-2064BE4D3D44}"/>
                  </a:ext>
                </a:extLst>
              </p:cNvPr>
              <p:cNvPicPr/>
              <p:nvPr/>
            </p:nvPicPr>
            <p:blipFill>
              <a:blip r:embed="rId9"/>
              <a:stretch>
                <a:fillRect/>
              </a:stretch>
            </p:blipFill>
            <p:spPr>
              <a:xfrm>
                <a:off x="6048903" y="5769010"/>
                <a:ext cx="727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485EC7EF-0958-8C8A-3818-370368CACE89}"/>
                  </a:ext>
                </a:extLst>
              </p14:cNvPr>
              <p14:cNvContentPartPr/>
              <p14:nvPr/>
            </p14:nvContentPartPr>
            <p14:xfrm>
              <a:off x="6149703" y="6015610"/>
              <a:ext cx="60120" cy="146880"/>
            </p14:xfrm>
          </p:contentPart>
        </mc:Choice>
        <mc:Fallback xmlns="">
          <p:pic>
            <p:nvPicPr>
              <p:cNvPr id="28" name="Ink 27">
                <a:extLst>
                  <a:ext uri="{FF2B5EF4-FFF2-40B4-BE49-F238E27FC236}">
                    <a16:creationId xmlns:a16="http://schemas.microsoft.com/office/drawing/2014/main" id="{485EC7EF-0958-8C8A-3818-370368CACE89}"/>
                  </a:ext>
                </a:extLst>
              </p:cNvPr>
              <p:cNvPicPr/>
              <p:nvPr/>
            </p:nvPicPr>
            <p:blipFill>
              <a:blip r:embed="rId11"/>
              <a:stretch>
                <a:fillRect/>
              </a:stretch>
            </p:blipFill>
            <p:spPr>
              <a:xfrm>
                <a:off x="6143583" y="6009490"/>
                <a:ext cx="723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F6D93AA6-2EFD-8705-A9CB-335563AE89BC}"/>
                  </a:ext>
                </a:extLst>
              </p14:cNvPr>
              <p14:cNvContentPartPr/>
              <p14:nvPr/>
            </p14:nvContentPartPr>
            <p14:xfrm>
              <a:off x="6115143" y="5933170"/>
              <a:ext cx="162720" cy="64440"/>
            </p14:xfrm>
          </p:contentPart>
        </mc:Choice>
        <mc:Fallback xmlns="">
          <p:pic>
            <p:nvPicPr>
              <p:cNvPr id="29" name="Ink 28">
                <a:extLst>
                  <a:ext uri="{FF2B5EF4-FFF2-40B4-BE49-F238E27FC236}">
                    <a16:creationId xmlns:a16="http://schemas.microsoft.com/office/drawing/2014/main" id="{F6D93AA6-2EFD-8705-A9CB-335563AE89BC}"/>
                  </a:ext>
                </a:extLst>
              </p:cNvPr>
              <p:cNvPicPr/>
              <p:nvPr/>
            </p:nvPicPr>
            <p:blipFill>
              <a:blip r:embed="rId13"/>
              <a:stretch>
                <a:fillRect/>
              </a:stretch>
            </p:blipFill>
            <p:spPr>
              <a:xfrm>
                <a:off x="6109023" y="5927050"/>
                <a:ext cx="1749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DF3CF9B2-B69F-3C69-536C-EBD0321E29BB}"/>
                  </a:ext>
                </a:extLst>
              </p14:cNvPr>
              <p14:cNvContentPartPr/>
              <p14:nvPr/>
            </p14:nvContentPartPr>
            <p14:xfrm>
              <a:off x="6109383" y="5927410"/>
              <a:ext cx="18720" cy="52920"/>
            </p14:xfrm>
          </p:contentPart>
        </mc:Choice>
        <mc:Fallback xmlns="">
          <p:pic>
            <p:nvPicPr>
              <p:cNvPr id="30" name="Ink 29">
                <a:extLst>
                  <a:ext uri="{FF2B5EF4-FFF2-40B4-BE49-F238E27FC236}">
                    <a16:creationId xmlns:a16="http://schemas.microsoft.com/office/drawing/2014/main" id="{DF3CF9B2-B69F-3C69-536C-EBD0321E29BB}"/>
                  </a:ext>
                </a:extLst>
              </p:cNvPr>
              <p:cNvPicPr/>
              <p:nvPr/>
            </p:nvPicPr>
            <p:blipFill>
              <a:blip r:embed="rId15"/>
              <a:stretch>
                <a:fillRect/>
              </a:stretch>
            </p:blipFill>
            <p:spPr>
              <a:xfrm>
                <a:off x="6103263" y="5921290"/>
                <a:ext cx="309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8A01CD28-7454-485D-53A9-EEC501B80830}"/>
                  </a:ext>
                </a:extLst>
              </p14:cNvPr>
              <p14:cNvContentPartPr/>
              <p14:nvPr/>
            </p14:nvContentPartPr>
            <p14:xfrm>
              <a:off x="6107583" y="5921290"/>
              <a:ext cx="83520" cy="113040"/>
            </p14:xfrm>
          </p:contentPart>
        </mc:Choice>
        <mc:Fallback xmlns="">
          <p:pic>
            <p:nvPicPr>
              <p:cNvPr id="31" name="Ink 30">
                <a:extLst>
                  <a:ext uri="{FF2B5EF4-FFF2-40B4-BE49-F238E27FC236}">
                    <a16:creationId xmlns:a16="http://schemas.microsoft.com/office/drawing/2014/main" id="{8A01CD28-7454-485D-53A9-EEC501B80830}"/>
                  </a:ext>
                </a:extLst>
              </p:cNvPr>
              <p:cNvPicPr/>
              <p:nvPr/>
            </p:nvPicPr>
            <p:blipFill>
              <a:blip r:embed="rId17"/>
              <a:stretch>
                <a:fillRect/>
              </a:stretch>
            </p:blipFill>
            <p:spPr>
              <a:xfrm>
                <a:off x="6101463" y="5915170"/>
                <a:ext cx="95760" cy="125280"/>
              </a:xfrm>
              <a:prstGeom prst="rect">
                <a:avLst/>
              </a:prstGeom>
            </p:spPr>
          </p:pic>
        </mc:Fallback>
      </mc:AlternateContent>
      <p:grpSp>
        <p:nvGrpSpPr>
          <p:cNvPr id="46" name="Group 45">
            <a:extLst>
              <a:ext uri="{FF2B5EF4-FFF2-40B4-BE49-F238E27FC236}">
                <a16:creationId xmlns:a16="http://schemas.microsoft.com/office/drawing/2014/main" id="{C77F3F26-8042-CFB4-A806-759DA62344D6}"/>
              </a:ext>
            </a:extLst>
          </p:cNvPr>
          <p:cNvGrpSpPr/>
          <p:nvPr/>
        </p:nvGrpSpPr>
        <p:grpSpPr>
          <a:xfrm>
            <a:off x="6056463" y="5798170"/>
            <a:ext cx="146880" cy="354600"/>
            <a:chOff x="6056463" y="5798170"/>
            <a:chExt cx="146880" cy="35460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863241D2-9C73-7F2A-C08A-EDF5E6A55335}"/>
                    </a:ext>
                  </a:extLst>
                </p14:cNvPr>
                <p14:cNvContentPartPr/>
                <p14:nvPr/>
              </p14:nvContentPartPr>
              <p14:xfrm>
                <a:off x="6056463" y="5798170"/>
                <a:ext cx="69840" cy="181080"/>
              </p14:xfrm>
            </p:contentPart>
          </mc:Choice>
          <mc:Fallback xmlns="">
            <p:pic>
              <p:nvPicPr>
                <p:cNvPr id="34" name="Ink 33">
                  <a:extLst>
                    <a:ext uri="{FF2B5EF4-FFF2-40B4-BE49-F238E27FC236}">
                      <a16:creationId xmlns:a16="http://schemas.microsoft.com/office/drawing/2014/main" id="{863241D2-9C73-7F2A-C08A-EDF5E6A55335}"/>
                    </a:ext>
                  </a:extLst>
                </p:cNvPr>
                <p:cNvPicPr/>
                <p:nvPr/>
              </p:nvPicPr>
              <p:blipFill>
                <a:blip r:embed="rId19"/>
                <a:stretch>
                  <a:fillRect/>
                </a:stretch>
              </p:blipFill>
              <p:spPr>
                <a:xfrm>
                  <a:off x="6050343" y="5792050"/>
                  <a:ext cx="820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F7B32BDA-3B82-644B-6A6D-D14C056C69CE}"/>
                    </a:ext>
                  </a:extLst>
                </p14:cNvPr>
                <p14:cNvContentPartPr/>
                <p14:nvPr/>
              </p14:nvContentPartPr>
              <p14:xfrm>
                <a:off x="6121263" y="5967370"/>
                <a:ext cx="17280" cy="43920"/>
              </p14:xfrm>
            </p:contentPart>
          </mc:Choice>
          <mc:Fallback xmlns="">
            <p:pic>
              <p:nvPicPr>
                <p:cNvPr id="35" name="Ink 34">
                  <a:extLst>
                    <a:ext uri="{FF2B5EF4-FFF2-40B4-BE49-F238E27FC236}">
                      <a16:creationId xmlns:a16="http://schemas.microsoft.com/office/drawing/2014/main" id="{F7B32BDA-3B82-644B-6A6D-D14C056C69CE}"/>
                    </a:ext>
                  </a:extLst>
                </p:cNvPr>
                <p:cNvPicPr/>
                <p:nvPr/>
              </p:nvPicPr>
              <p:blipFill>
                <a:blip r:embed="rId21"/>
                <a:stretch>
                  <a:fillRect/>
                </a:stretch>
              </p:blipFill>
              <p:spPr>
                <a:xfrm>
                  <a:off x="6115143" y="5961250"/>
                  <a:ext cx="295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24E0D38A-C686-4DBE-D2BC-DFD305A0325C}"/>
                    </a:ext>
                  </a:extLst>
                </p14:cNvPr>
                <p14:cNvContentPartPr/>
                <p14:nvPr/>
              </p14:nvContentPartPr>
              <p14:xfrm>
                <a:off x="6142143" y="6022450"/>
                <a:ext cx="9720" cy="25200"/>
              </p14:xfrm>
            </p:contentPart>
          </mc:Choice>
          <mc:Fallback xmlns="">
            <p:pic>
              <p:nvPicPr>
                <p:cNvPr id="37" name="Ink 36">
                  <a:extLst>
                    <a:ext uri="{FF2B5EF4-FFF2-40B4-BE49-F238E27FC236}">
                      <a16:creationId xmlns:a16="http://schemas.microsoft.com/office/drawing/2014/main" id="{24E0D38A-C686-4DBE-D2BC-DFD305A0325C}"/>
                    </a:ext>
                  </a:extLst>
                </p:cNvPr>
                <p:cNvPicPr/>
                <p:nvPr/>
              </p:nvPicPr>
              <p:blipFill>
                <a:blip r:embed="rId23"/>
                <a:stretch>
                  <a:fillRect/>
                </a:stretch>
              </p:blipFill>
              <p:spPr>
                <a:xfrm>
                  <a:off x="6136023" y="6016330"/>
                  <a:ext cx="219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95148436-1CB9-EAA3-0B9F-3F56487F2D50}"/>
                    </a:ext>
                  </a:extLst>
                </p14:cNvPr>
                <p14:cNvContentPartPr/>
                <p14:nvPr/>
              </p14:nvContentPartPr>
              <p14:xfrm>
                <a:off x="6151503" y="6046570"/>
                <a:ext cx="12600" cy="32040"/>
              </p14:xfrm>
            </p:contentPart>
          </mc:Choice>
          <mc:Fallback xmlns="">
            <p:pic>
              <p:nvPicPr>
                <p:cNvPr id="38" name="Ink 37">
                  <a:extLst>
                    <a:ext uri="{FF2B5EF4-FFF2-40B4-BE49-F238E27FC236}">
                      <a16:creationId xmlns:a16="http://schemas.microsoft.com/office/drawing/2014/main" id="{95148436-1CB9-EAA3-0B9F-3F56487F2D50}"/>
                    </a:ext>
                  </a:extLst>
                </p:cNvPr>
                <p:cNvPicPr/>
                <p:nvPr/>
              </p:nvPicPr>
              <p:blipFill>
                <a:blip r:embed="rId25"/>
                <a:stretch>
                  <a:fillRect/>
                </a:stretch>
              </p:blipFill>
              <p:spPr>
                <a:xfrm>
                  <a:off x="6145383" y="6040450"/>
                  <a:ext cx="248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2D2A24B6-4DE9-1D27-3652-E3E1C3AECE9B}"/>
                    </a:ext>
                  </a:extLst>
                </p14:cNvPr>
                <p14:cNvContentPartPr/>
                <p14:nvPr/>
              </p14:nvContentPartPr>
              <p14:xfrm>
                <a:off x="6167343" y="6087610"/>
                <a:ext cx="17280" cy="44640"/>
              </p14:xfrm>
            </p:contentPart>
          </mc:Choice>
          <mc:Fallback xmlns="">
            <p:pic>
              <p:nvPicPr>
                <p:cNvPr id="40" name="Ink 39">
                  <a:extLst>
                    <a:ext uri="{FF2B5EF4-FFF2-40B4-BE49-F238E27FC236}">
                      <a16:creationId xmlns:a16="http://schemas.microsoft.com/office/drawing/2014/main" id="{2D2A24B6-4DE9-1D27-3652-E3E1C3AECE9B}"/>
                    </a:ext>
                  </a:extLst>
                </p:cNvPr>
                <p:cNvPicPr/>
                <p:nvPr/>
              </p:nvPicPr>
              <p:blipFill>
                <a:blip r:embed="rId27"/>
                <a:stretch>
                  <a:fillRect/>
                </a:stretch>
              </p:blipFill>
              <p:spPr>
                <a:xfrm>
                  <a:off x="6161223" y="6081490"/>
                  <a:ext cx="2952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CE15B8DB-9011-7FC0-1570-05DF19146163}"/>
                    </a:ext>
                  </a:extLst>
                </p14:cNvPr>
                <p14:cNvContentPartPr/>
                <p14:nvPr/>
              </p14:nvContentPartPr>
              <p14:xfrm>
                <a:off x="6181383" y="6124330"/>
                <a:ext cx="7560" cy="19080"/>
              </p14:xfrm>
            </p:contentPart>
          </mc:Choice>
          <mc:Fallback xmlns="">
            <p:pic>
              <p:nvPicPr>
                <p:cNvPr id="41" name="Ink 40">
                  <a:extLst>
                    <a:ext uri="{FF2B5EF4-FFF2-40B4-BE49-F238E27FC236}">
                      <a16:creationId xmlns:a16="http://schemas.microsoft.com/office/drawing/2014/main" id="{CE15B8DB-9011-7FC0-1570-05DF19146163}"/>
                    </a:ext>
                  </a:extLst>
                </p:cNvPr>
                <p:cNvPicPr/>
                <p:nvPr/>
              </p:nvPicPr>
              <p:blipFill>
                <a:blip r:embed="rId29"/>
                <a:stretch>
                  <a:fillRect/>
                </a:stretch>
              </p:blipFill>
              <p:spPr>
                <a:xfrm>
                  <a:off x="6175263" y="6118210"/>
                  <a:ext cx="198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9CBBE21D-ED5C-159B-5647-B5AF8CF472A1}"/>
                    </a:ext>
                  </a:extLst>
                </p14:cNvPr>
                <p14:cNvContentPartPr/>
                <p14:nvPr/>
              </p14:nvContentPartPr>
              <p14:xfrm>
                <a:off x="6182823" y="6128650"/>
                <a:ext cx="5400" cy="13680"/>
              </p14:xfrm>
            </p:contentPart>
          </mc:Choice>
          <mc:Fallback xmlns="">
            <p:pic>
              <p:nvPicPr>
                <p:cNvPr id="42" name="Ink 41">
                  <a:extLst>
                    <a:ext uri="{FF2B5EF4-FFF2-40B4-BE49-F238E27FC236}">
                      <a16:creationId xmlns:a16="http://schemas.microsoft.com/office/drawing/2014/main" id="{9CBBE21D-ED5C-159B-5647-B5AF8CF472A1}"/>
                    </a:ext>
                  </a:extLst>
                </p:cNvPr>
                <p:cNvPicPr/>
                <p:nvPr/>
              </p:nvPicPr>
              <p:blipFill>
                <a:blip r:embed="rId31"/>
                <a:stretch>
                  <a:fillRect/>
                </a:stretch>
              </p:blipFill>
              <p:spPr>
                <a:xfrm>
                  <a:off x="6176703" y="6122530"/>
                  <a:ext cx="176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Ink 42">
                  <a:extLst>
                    <a:ext uri="{FF2B5EF4-FFF2-40B4-BE49-F238E27FC236}">
                      <a16:creationId xmlns:a16="http://schemas.microsoft.com/office/drawing/2014/main" id="{28E997A0-69BF-8A32-09BD-00A90A0B9525}"/>
                    </a:ext>
                  </a:extLst>
                </p14:cNvPr>
                <p14:cNvContentPartPr/>
                <p14:nvPr/>
              </p14:nvContentPartPr>
              <p14:xfrm>
                <a:off x="6179583" y="6120370"/>
                <a:ext cx="6120" cy="15480"/>
              </p14:xfrm>
            </p:contentPart>
          </mc:Choice>
          <mc:Fallback xmlns="">
            <p:pic>
              <p:nvPicPr>
                <p:cNvPr id="43" name="Ink 42">
                  <a:extLst>
                    <a:ext uri="{FF2B5EF4-FFF2-40B4-BE49-F238E27FC236}">
                      <a16:creationId xmlns:a16="http://schemas.microsoft.com/office/drawing/2014/main" id="{28E997A0-69BF-8A32-09BD-00A90A0B9525}"/>
                    </a:ext>
                  </a:extLst>
                </p:cNvPr>
                <p:cNvPicPr/>
                <p:nvPr/>
              </p:nvPicPr>
              <p:blipFill>
                <a:blip r:embed="rId33"/>
                <a:stretch>
                  <a:fillRect/>
                </a:stretch>
              </p:blipFill>
              <p:spPr>
                <a:xfrm>
                  <a:off x="6173463" y="6114250"/>
                  <a:ext cx="183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923898C2-0B23-6F9C-C950-166296B094F2}"/>
                    </a:ext>
                  </a:extLst>
                </p14:cNvPr>
                <p14:cNvContentPartPr/>
                <p14:nvPr/>
              </p14:nvContentPartPr>
              <p14:xfrm>
                <a:off x="6182103" y="6123250"/>
                <a:ext cx="21240" cy="29520"/>
              </p14:xfrm>
            </p:contentPart>
          </mc:Choice>
          <mc:Fallback xmlns="">
            <p:pic>
              <p:nvPicPr>
                <p:cNvPr id="45" name="Ink 44">
                  <a:extLst>
                    <a:ext uri="{FF2B5EF4-FFF2-40B4-BE49-F238E27FC236}">
                      <a16:creationId xmlns:a16="http://schemas.microsoft.com/office/drawing/2014/main" id="{923898C2-0B23-6F9C-C950-166296B094F2}"/>
                    </a:ext>
                  </a:extLst>
                </p:cNvPr>
                <p:cNvPicPr/>
                <p:nvPr/>
              </p:nvPicPr>
              <p:blipFill>
                <a:blip r:embed="rId35"/>
                <a:stretch>
                  <a:fillRect/>
                </a:stretch>
              </p:blipFill>
              <p:spPr>
                <a:xfrm>
                  <a:off x="6175983" y="6117130"/>
                  <a:ext cx="33480" cy="41760"/>
                </a:xfrm>
                <a:prstGeom prst="rect">
                  <a:avLst/>
                </a:prstGeom>
              </p:spPr>
            </p:pic>
          </mc:Fallback>
        </mc:AlternateContent>
      </p:grpSp>
      <p:sp>
        <p:nvSpPr>
          <p:cNvPr id="47" name="TextBox 46">
            <a:extLst>
              <a:ext uri="{FF2B5EF4-FFF2-40B4-BE49-F238E27FC236}">
                <a16:creationId xmlns:a16="http://schemas.microsoft.com/office/drawing/2014/main" id="{AF2C56E1-7744-6753-205C-BBBCC8A196B3}"/>
              </a:ext>
            </a:extLst>
          </p:cNvPr>
          <p:cNvSpPr txBox="1"/>
          <p:nvPr/>
        </p:nvSpPr>
        <p:spPr>
          <a:xfrm>
            <a:off x="7484105" y="5714999"/>
            <a:ext cx="1757363" cy="553998"/>
          </a:xfrm>
          <a:prstGeom prst="rect">
            <a:avLst/>
          </a:prstGeom>
          <a:noFill/>
        </p:spPr>
        <p:txBody>
          <a:bodyPr wrap="square" rtlCol="0">
            <a:spAutoFit/>
          </a:bodyPr>
          <a:lstStyle/>
          <a:p>
            <a:pPr algn="ctr"/>
            <a:r>
              <a:rPr lang="en-US" sz="3000" b="1" dirty="0"/>
              <a:t>3.9</a:t>
            </a:r>
          </a:p>
        </p:txBody>
      </p:sp>
    </p:spTree>
    <p:extLst>
      <p:ext uri="{BB962C8B-B14F-4D97-AF65-F5344CB8AC3E}">
        <p14:creationId xmlns:p14="http://schemas.microsoft.com/office/powerpoint/2010/main" val="835143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0B180DC-ABE3-D1B5-9BFE-92BD87844FC8}"/>
              </a:ext>
            </a:extLst>
          </p:cNvPr>
          <p:cNvSpPr/>
          <p:nvPr/>
        </p:nvSpPr>
        <p:spPr>
          <a:xfrm>
            <a:off x="152564" y="139616"/>
            <a:ext cx="5372099" cy="29444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2D936C1-94C4-0C2A-1713-FFD3499429F0}"/>
              </a:ext>
            </a:extLst>
          </p:cNvPr>
          <p:cNvPicPr>
            <a:picLocks noChangeAspect="1"/>
          </p:cNvPicPr>
          <p:nvPr/>
        </p:nvPicPr>
        <p:blipFill>
          <a:blip r:embed="rId3"/>
          <a:stretch>
            <a:fillRect/>
          </a:stretch>
        </p:blipFill>
        <p:spPr>
          <a:xfrm>
            <a:off x="583610" y="657486"/>
            <a:ext cx="4510006" cy="2327453"/>
          </a:xfrm>
          <a:prstGeom prst="rect">
            <a:avLst/>
          </a:prstGeom>
        </p:spPr>
      </p:pic>
      <p:sp>
        <p:nvSpPr>
          <p:cNvPr id="5" name="Rectangle: Rounded Corners 4">
            <a:extLst>
              <a:ext uri="{FF2B5EF4-FFF2-40B4-BE49-F238E27FC236}">
                <a16:creationId xmlns:a16="http://schemas.microsoft.com/office/drawing/2014/main" id="{90DED6BC-7C37-BB59-64C0-ACF7F6545CBF}"/>
              </a:ext>
            </a:extLst>
          </p:cNvPr>
          <p:cNvSpPr/>
          <p:nvPr/>
        </p:nvSpPr>
        <p:spPr>
          <a:xfrm>
            <a:off x="6494445" y="139616"/>
            <a:ext cx="5476711" cy="29444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BD164F3-55EC-F3C3-4CE9-4286D958BD96}"/>
              </a:ext>
            </a:extLst>
          </p:cNvPr>
          <p:cNvPicPr>
            <a:picLocks noChangeAspect="1"/>
          </p:cNvPicPr>
          <p:nvPr/>
        </p:nvPicPr>
        <p:blipFill>
          <a:blip r:embed="rId4"/>
          <a:stretch>
            <a:fillRect/>
          </a:stretch>
        </p:blipFill>
        <p:spPr>
          <a:xfrm>
            <a:off x="6616500" y="847517"/>
            <a:ext cx="5232600" cy="1724233"/>
          </a:xfrm>
          <a:prstGeom prst="rect">
            <a:avLst/>
          </a:prstGeom>
        </p:spPr>
      </p:pic>
      <p:sp>
        <p:nvSpPr>
          <p:cNvPr id="7" name="Rectangle: Rounded Corners 6">
            <a:extLst>
              <a:ext uri="{FF2B5EF4-FFF2-40B4-BE49-F238E27FC236}">
                <a16:creationId xmlns:a16="http://schemas.microsoft.com/office/drawing/2014/main" id="{50D065E5-39FC-2E0F-D4B0-B8D8DB26BD26}"/>
              </a:ext>
            </a:extLst>
          </p:cNvPr>
          <p:cNvSpPr/>
          <p:nvPr/>
        </p:nvSpPr>
        <p:spPr>
          <a:xfrm>
            <a:off x="152564" y="3535449"/>
            <a:ext cx="5372099" cy="29444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BDA9FD9F-CDB8-77B2-1124-6B93EAFC47DD}"/>
              </a:ext>
            </a:extLst>
          </p:cNvPr>
          <p:cNvSpPr/>
          <p:nvPr/>
        </p:nvSpPr>
        <p:spPr>
          <a:xfrm>
            <a:off x="6494445" y="3535449"/>
            <a:ext cx="5476711" cy="29444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E61FED4C-C191-19AA-C122-C63C3029AE37}"/>
              </a:ext>
            </a:extLst>
          </p:cNvPr>
          <p:cNvPicPr>
            <a:picLocks noChangeAspect="1"/>
          </p:cNvPicPr>
          <p:nvPr/>
        </p:nvPicPr>
        <p:blipFill>
          <a:blip r:embed="rId5"/>
          <a:stretch>
            <a:fillRect/>
          </a:stretch>
        </p:blipFill>
        <p:spPr>
          <a:xfrm>
            <a:off x="220844" y="4143375"/>
            <a:ext cx="5207268" cy="1938022"/>
          </a:xfrm>
          <a:prstGeom prst="rect">
            <a:avLst/>
          </a:prstGeom>
        </p:spPr>
      </p:pic>
      <p:pic>
        <p:nvPicPr>
          <p:cNvPr id="10" name="Picture 9">
            <a:extLst>
              <a:ext uri="{FF2B5EF4-FFF2-40B4-BE49-F238E27FC236}">
                <a16:creationId xmlns:a16="http://schemas.microsoft.com/office/drawing/2014/main" id="{272A0742-2D6C-3813-7FBF-2C4E7353D177}"/>
              </a:ext>
            </a:extLst>
          </p:cNvPr>
          <p:cNvPicPr>
            <a:picLocks noChangeAspect="1"/>
          </p:cNvPicPr>
          <p:nvPr/>
        </p:nvPicPr>
        <p:blipFill>
          <a:blip r:embed="rId6"/>
          <a:stretch>
            <a:fillRect/>
          </a:stretch>
        </p:blipFill>
        <p:spPr>
          <a:xfrm>
            <a:off x="6949889" y="3979192"/>
            <a:ext cx="4727761" cy="2426323"/>
          </a:xfrm>
          <a:prstGeom prst="rect">
            <a:avLst/>
          </a:prstGeom>
        </p:spPr>
      </p:pic>
      <p:sp>
        <p:nvSpPr>
          <p:cNvPr id="11" name="TextBox 10">
            <a:extLst>
              <a:ext uri="{FF2B5EF4-FFF2-40B4-BE49-F238E27FC236}">
                <a16:creationId xmlns:a16="http://schemas.microsoft.com/office/drawing/2014/main" id="{67B9116C-0DE0-E7AC-C169-23129D32331D}"/>
              </a:ext>
            </a:extLst>
          </p:cNvPr>
          <p:cNvSpPr txBox="1"/>
          <p:nvPr/>
        </p:nvSpPr>
        <p:spPr>
          <a:xfrm>
            <a:off x="1445459" y="193408"/>
            <a:ext cx="2619375" cy="369332"/>
          </a:xfrm>
          <a:prstGeom prst="rect">
            <a:avLst/>
          </a:prstGeom>
          <a:noFill/>
        </p:spPr>
        <p:txBody>
          <a:bodyPr wrap="square" rtlCol="0">
            <a:spAutoFit/>
          </a:bodyPr>
          <a:lstStyle/>
          <a:p>
            <a:pPr algn="ctr"/>
            <a:r>
              <a:rPr lang="en-US" b="1" dirty="0"/>
              <a:t>GLASSDOOR</a:t>
            </a:r>
          </a:p>
        </p:txBody>
      </p:sp>
      <p:sp>
        <p:nvSpPr>
          <p:cNvPr id="12" name="TextBox 11">
            <a:extLst>
              <a:ext uri="{FF2B5EF4-FFF2-40B4-BE49-F238E27FC236}">
                <a16:creationId xmlns:a16="http://schemas.microsoft.com/office/drawing/2014/main" id="{FFCD64EF-8EA2-EEF6-477F-5B97AF664E01}"/>
              </a:ext>
            </a:extLst>
          </p:cNvPr>
          <p:cNvSpPr txBox="1"/>
          <p:nvPr/>
        </p:nvSpPr>
        <p:spPr>
          <a:xfrm>
            <a:off x="7923112" y="176772"/>
            <a:ext cx="2619375" cy="369332"/>
          </a:xfrm>
          <a:prstGeom prst="rect">
            <a:avLst/>
          </a:prstGeom>
          <a:noFill/>
        </p:spPr>
        <p:txBody>
          <a:bodyPr wrap="square" rtlCol="0">
            <a:spAutoFit/>
          </a:bodyPr>
          <a:lstStyle/>
          <a:p>
            <a:pPr algn="ctr"/>
            <a:r>
              <a:rPr lang="en-US" b="1" dirty="0"/>
              <a:t>CAREERBLISS</a:t>
            </a:r>
          </a:p>
        </p:txBody>
      </p:sp>
      <p:sp>
        <p:nvSpPr>
          <p:cNvPr id="13" name="TextBox 12">
            <a:extLst>
              <a:ext uri="{FF2B5EF4-FFF2-40B4-BE49-F238E27FC236}">
                <a16:creationId xmlns:a16="http://schemas.microsoft.com/office/drawing/2014/main" id="{88A94E6A-E36D-F944-FCC0-E3ADE79FB60F}"/>
              </a:ext>
            </a:extLst>
          </p:cNvPr>
          <p:cNvSpPr txBox="1"/>
          <p:nvPr/>
        </p:nvSpPr>
        <p:spPr>
          <a:xfrm>
            <a:off x="1331812" y="3596115"/>
            <a:ext cx="2619375" cy="369332"/>
          </a:xfrm>
          <a:prstGeom prst="rect">
            <a:avLst/>
          </a:prstGeom>
          <a:noFill/>
        </p:spPr>
        <p:txBody>
          <a:bodyPr wrap="square" rtlCol="0">
            <a:spAutoFit/>
          </a:bodyPr>
          <a:lstStyle/>
          <a:p>
            <a:pPr algn="ctr"/>
            <a:r>
              <a:rPr lang="en-US" b="1" dirty="0"/>
              <a:t>AMBITIONBOX</a:t>
            </a:r>
          </a:p>
        </p:txBody>
      </p:sp>
      <p:sp>
        <p:nvSpPr>
          <p:cNvPr id="14" name="TextBox 13">
            <a:extLst>
              <a:ext uri="{FF2B5EF4-FFF2-40B4-BE49-F238E27FC236}">
                <a16:creationId xmlns:a16="http://schemas.microsoft.com/office/drawing/2014/main" id="{6D626605-47E6-8763-CB41-5AD04BFA794F}"/>
              </a:ext>
            </a:extLst>
          </p:cNvPr>
          <p:cNvSpPr txBox="1"/>
          <p:nvPr/>
        </p:nvSpPr>
        <p:spPr>
          <a:xfrm>
            <a:off x="7926990" y="3535449"/>
            <a:ext cx="2619375" cy="369332"/>
          </a:xfrm>
          <a:prstGeom prst="rect">
            <a:avLst/>
          </a:prstGeom>
          <a:noFill/>
        </p:spPr>
        <p:txBody>
          <a:bodyPr wrap="square" rtlCol="0">
            <a:spAutoFit/>
          </a:bodyPr>
          <a:lstStyle/>
          <a:p>
            <a:pPr algn="ctr"/>
            <a:r>
              <a:rPr lang="en-US" b="1" dirty="0"/>
              <a:t>AMBITIONBOX</a:t>
            </a:r>
          </a:p>
        </p:txBody>
      </p:sp>
    </p:spTree>
    <p:extLst>
      <p:ext uri="{BB962C8B-B14F-4D97-AF65-F5344CB8AC3E}">
        <p14:creationId xmlns:p14="http://schemas.microsoft.com/office/powerpoint/2010/main" val="245125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TextBox 90">
            <a:extLst>
              <a:ext uri="{FF2B5EF4-FFF2-40B4-BE49-F238E27FC236}">
                <a16:creationId xmlns:a16="http://schemas.microsoft.com/office/drawing/2014/main" id="{5095E2A8-66E6-6BE5-8149-17D1E89603AF}"/>
              </a:ext>
            </a:extLst>
          </p:cNvPr>
          <p:cNvSpPr txBox="1"/>
          <p:nvPr/>
        </p:nvSpPr>
        <p:spPr>
          <a:xfrm>
            <a:off x="2971800" y="2294662"/>
            <a:ext cx="6810375" cy="1754326"/>
          </a:xfrm>
          <a:prstGeom prst="rect">
            <a:avLst/>
          </a:prstGeom>
          <a:noFill/>
        </p:spPr>
        <p:txBody>
          <a:bodyPr wrap="square" rtlCol="0">
            <a:spAutoFit/>
          </a:bodyPr>
          <a:lstStyle/>
          <a:p>
            <a:pPr algn="ctr"/>
            <a:r>
              <a:rPr lang="en-US" sz="5400" dirty="0">
                <a:solidFill>
                  <a:schemeClr val="tx1">
                    <a:lumMod val="95000"/>
                    <a:lumOff val="5000"/>
                  </a:schemeClr>
                </a:solidFill>
                <a:latin typeface="Gill Sans MT" panose="020B0502020104020203" pitchFamily="34" charset="0"/>
              </a:rPr>
              <a:t>STAGE 1: </a:t>
            </a:r>
          </a:p>
          <a:p>
            <a:pPr algn="ctr"/>
            <a:r>
              <a:rPr lang="en-US" sz="5400" dirty="0">
                <a:solidFill>
                  <a:schemeClr val="tx1">
                    <a:lumMod val="95000"/>
                    <a:lumOff val="5000"/>
                  </a:schemeClr>
                </a:solidFill>
                <a:latin typeface="Gill Sans MT" panose="020B0502020104020203" pitchFamily="34" charset="0"/>
              </a:rPr>
              <a:t>EXCEL DASHBOARDS</a:t>
            </a:r>
          </a:p>
        </p:txBody>
      </p:sp>
      <p:sp>
        <p:nvSpPr>
          <p:cNvPr id="4" name="Rectangle: Rounded Corners 3">
            <a:extLst>
              <a:ext uri="{FF2B5EF4-FFF2-40B4-BE49-F238E27FC236}">
                <a16:creationId xmlns:a16="http://schemas.microsoft.com/office/drawing/2014/main" id="{EA7CBFCF-731D-17CA-5C33-4AA569580412}"/>
              </a:ext>
            </a:extLst>
          </p:cNvPr>
          <p:cNvSpPr/>
          <p:nvPr/>
        </p:nvSpPr>
        <p:spPr>
          <a:xfrm>
            <a:off x="2059806" y="1742173"/>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BF43EE2-3424-3A6E-324E-C04A86D6CA66}"/>
              </a:ext>
            </a:extLst>
          </p:cNvPr>
          <p:cNvSpPr/>
          <p:nvPr/>
        </p:nvSpPr>
        <p:spPr>
          <a:xfrm>
            <a:off x="2059806" y="2026420"/>
            <a:ext cx="8258476" cy="2776586"/>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52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865A54E-0264-CA37-FB6A-723F7211E97B}"/>
              </a:ext>
            </a:extLst>
          </p:cNvPr>
          <p:cNvSpPr/>
          <p:nvPr/>
        </p:nvSpPr>
        <p:spPr>
          <a:xfrm>
            <a:off x="190664" y="277899"/>
            <a:ext cx="5372099" cy="29444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BDAA033D-6812-8308-5B52-1A53F161C996}"/>
              </a:ext>
            </a:extLst>
          </p:cNvPr>
          <p:cNvSpPr/>
          <p:nvPr/>
        </p:nvSpPr>
        <p:spPr>
          <a:xfrm>
            <a:off x="6410490" y="277899"/>
            <a:ext cx="5029036" cy="630220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429E51DA-11A9-6657-5945-03E4F8F326E2}"/>
              </a:ext>
            </a:extLst>
          </p:cNvPr>
          <p:cNvSpPr/>
          <p:nvPr/>
        </p:nvSpPr>
        <p:spPr>
          <a:xfrm>
            <a:off x="190663" y="3635625"/>
            <a:ext cx="5372099" cy="29444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F0F7FBA-31AF-E729-1E70-B22443A1F61B}"/>
              </a:ext>
            </a:extLst>
          </p:cNvPr>
          <p:cNvPicPr>
            <a:picLocks noChangeAspect="1"/>
          </p:cNvPicPr>
          <p:nvPr/>
        </p:nvPicPr>
        <p:blipFill>
          <a:blip r:embed="rId3"/>
          <a:stretch>
            <a:fillRect/>
          </a:stretch>
        </p:blipFill>
        <p:spPr>
          <a:xfrm>
            <a:off x="1488399" y="778524"/>
            <a:ext cx="3026451" cy="971613"/>
          </a:xfrm>
          <a:prstGeom prst="rect">
            <a:avLst/>
          </a:prstGeom>
        </p:spPr>
      </p:pic>
      <p:pic>
        <p:nvPicPr>
          <p:cNvPr id="11" name="Picture 10">
            <a:extLst>
              <a:ext uri="{FF2B5EF4-FFF2-40B4-BE49-F238E27FC236}">
                <a16:creationId xmlns:a16="http://schemas.microsoft.com/office/drawing/2014/main" id="{82284F5F-3DE1-9DEF-E136-3250D0F0BBA1}"/>
              </a:ext>
            </a:extLst>
          </p:cNvPr>
          <p:cNvPicPr>
            <a:picLocks noChangeAspect="1"/>
          </p:cNvPicPr>
          <p:nvPr/>
        </p:nvPicPr>
        <p:blipFill>
          <a:blip r:embed="rId4"/>
          <a:stretch>
            <a:fillRect/>
          </a:stretch>
        </p:blipFill>
        <p:spPr>
          <a:xfrm>
            <a:off x="1377611" y="1660205"/>
            <a:ext cx="3248025" cy="1419412"/>
          </a:xfrm>
          <a:prstGeom prst="rect">
            <a:avLst/>
          </a:prstGeom>
        </p:spPr>
      </p:pic>
      <p:pic>
        <p:nvPicPr>
          <p:cNvPr id="12" name="Picture 11">
            <a:extLst>
              <a:ext uri="{FF2B5EF4-FFF2-40B4-BE49-F238E27FC236}">
                <a16:creationId xmlns:a16="http://schemas.microsoft.com/office/drawing/2014/main" id="{22B081A6-3C43-0FB3-372C-54133885700A}"/>
              </a:ext>
            </a:extLst>
          </p:cNvPr>
          <p:cNvPicPr>
            <a:picLocks noChangeAspect="1"/>
          </p:cNvPicPr>
          <p:nvPr/>
        </p:nvPicPr>
        <p:blipFill>
          <a:blip r:embed="rId5"/>
          <a:stretch>
            <a:fillRect/>
          </a:stretch>
        </p:blipFill>
        <p:spPr>
          <a:xfrm>
            <a:off x="566809" y="4129777"/>
            <a:ext cx="4548113" cy="2239072"/>
          </a:xfrm>
          <a:prstGeom prst="rect">
            <a:avLst/>
          </a:prstGeom>
        </p:spPr>
      </p:pic>
      <p:pic>
        <p:nvPicPr>
          <p:cNvPr id="13" name="Picture 12">
            <a:extLst>
              <a:ext uri="{FF2B5EF4-FFF2-40B4-BE49-F238E27FC236}">
                <a16:creationId xmlns:a16="http://schemas.microsoft.com/office/drawing/2014/main" id="{1BE1BA17-EB03-3195-9954-193A93A90343}"/>
              </a:ext>
            </a:extLst>
          </p:cNvPr>
          <p:cNvPicPr>
            <a:picLocks noChangeAspect="1"/>
          </p:cNvPicPr>
          <p:nvPr/>
        </p:nvPicPr>
        <p:blipFill>
          <a:blip r:embed="rId6"/>
          <a:stretch>
            <a:fillRect/>
          </a:stretch>
        </p:blipFill>
        <p:spPr>
          <a:xfrm>
            <a:off x="6761745" y="778524"/>
            <a:ext cx="4375491" cy="5426153"/>
          </a:xfrm>
          <a:prstGeom prst="rect">
            <a:avLst/>
          </a:prstGeom>
        </p:spPr>
      </p:pic>
      <p:sp>
        <p:nvSpPr>
          <p:cNvPr id="14" name="TextBox 13">
            <a:extLst>
              <a:ext uri="{FF2B5EF4-FFF2-40B4-BE49-F238E27FC236}">
                <a16:creationId xmlns:a16="http://schemas.microsoft.com/office/drawing/2014/main" id="{2EBA6482-3FA1-5B52-25ED-EBADEAB30D44}"/>
              </a:ext>
            </a:extLst>
          </p:cNvPr>
          <p:cNvSpPr txBox="1"/>
          <p:nvPr/>
        </p:nvSpPr>
        <p:spPr>
          <a:xfrm>
            <a:off x="1488399" y="281096"/>
            <a:ext cx="2619375" cy="369332"/>
          </a:xfrm>
          <a:prstGeom prst="rect">
            <a:avLst/>
          </a:prstGeom>
          <a:noFill/>
        </p:spPr>
        <p:txBody>
          <a:bodyPr wrap="square" rtlCol="0">
            <a:spAutoFit/>
          </a:bodyPr>
          <a:lstStyle/>
          <a:p>
            <a:pPr algn="ctr"/>
            <a:r>
              <a:rPr lang="en-US" b="1" dirty="0"/>
              <a:t>COMPARABLY</a:t>
            </a:r>
          </a:p>
        </p:txBody>
      </p:sp>
      <p:sp>
        <p:nvSpPr>
          <p:cNvPr id="15" name="TextBox 14">
            <a:extLst>
              <a:ext uri="{FF2B5EF4-FFF2-40B4-BE49-F238E27FC236}">
                <a16:creationId xmlns:a16="http://schemas.microsoft.com/office/drawing/2014/main" id="{DEE48F8F-52E3-5FB3-9541-414FFC435E9F}"/>
              </a:ext>
            </a:extLst>
          </p:cNvPr>
          <p:cNvSpPr txBox="1"/>
          <p:nvPr/>
        </p:nvSpPr>
        <p:spPr>
          <a:xfrm>
            <a:off x="7615320" y="281096"/>
            <a:ext cx="2619375" cy="369332"/>
          </a:xfrm>
          <a:prstGeom prst="rect">
            <a:avLst/>
          </a:prstGeom>
          <a:noFill/>
        </p:spPr>
        <p:txBody>
          <a:bodyPr wrap="square" rtlCol="0">
            <a:spAutoFit/>
          </a:bodyPr>
          <a:lstStyle/>
          <a:p>
            <a:pPr algn="ctr"/>
            <a:r>
              <a:rPr lang="en-US" b="1" dirty="0"/>
              <a:t>COMPARABLY</a:t>
            </a:r>
          </a:p>
        </p:txBody>
      </p:sp>
      <p:sp>
        <p:nvSpPr>
          <p:cNvPr id="16" name="TextBox 15">
            <a:extLst>
              <a:ext uri="{FF2B5EF4-FFF2-40B4-BE49-F238E27FC236}">
                <a16:creationId xmlns:a16="http://schemas.microsoft.com/office/drawing/2014/main" id="{8E214CC5-0F0E-0E82-61D5-B610F6E3E4F7}"/>
              </a:ext>
            </a:extLst>
          </p:cNvPr>
          <p:cNvSpPr txBox="1"/>
          <p:nvPr/>
        </p:nvSpPr>
        <p:spPr>
          <a:xfrm>
            <a:off x="1531179" y="3635625"/>
            <a:ext cx="2619375" cy="369332"/>
          </a:xfrm>
          <a:prstGeom prst="rect">
            <a:avLst/>
          </a:prstGeom>
          <a:noFill/>
        </p:spPr>
        <p:txBody>
          <a:bodyPr wrap="square" rtlCol="0">
            <a:spAutoFit/>
          </a:bodyPr>
          <a:lstStyle/>
          <a:p>
            <a:pPr algn="ctr"/>
            <a:r>
              <a:rPr lang="en-US" b="1" dirty="0"/>
              <a:t>COMPARABLY</a:t>
            </a:r>
          </a:p>
        </p:txBody>
      </p:sp>
    </p:spTree>
    <p:extLst>
      <p:ext uri="{BB962C8B-B14F-4D97-AF65-F5344CB8AC3E}">
        <p14:creationId xmlns:p14="http://schemas.microsoft.com/office/powerpoint/2010/main" val="4173897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0A3A83FC-774E-ACDB-FB26-C2DC311FA082}"/>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327802A1-47BC-9665-E5F5-476B99590AF3}"/>
              </a:ext>
            </a:extLst>
          </p:cNvPr>
          <p:cNvSpPr/>
          <p:nvPr/>
        </p:nvSpPr>
        <p:spPr>
          <a:xfrm>
            <a:off x="352590" y="201699"/>
            <a:ext cx="7010235" cy="630220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1613A5C6-9FAB-6541-0D9A-29E6EBB4F4F8}"/>
              </a:ext>
            </a:extLst>
          </p:cNvPr>
          <p:cNvSpPr/>
          <p:nvPr/>
        </p:nvSpPr>
        <p:spPr>
          <a:xfrm>
            <a:off x="7715644" y="201698"/>
            <a:ext cx="4295381" cy="25129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C4F8DB31-E804-6643-1618-A800F66E30A7}"/>
              </a:ext>
            </a:extLst>
          </p:cNvPr>
          <p:cNvSpPr/>
          <p:nvPr/>
        </p:nvSpPr>
        <p:spPr>
          <a:xfrm>
            <a:off x="7715644" y="2963948"/>
            <a:ext cx="4295381" cy="3539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87D2F86-8502-6BBB-DD88-CE4D2DEB3B0B}"/>
              </a:ext>
            </a:extLst>
          </p:cNvPr>
          <p:cNvSpPr txBox="1"/>
          <p:nvPr/>
        </p:nvSpPr>
        <p:spPr>
          <a:xfrm>
            <a:off x="7653534" y="216998"/>
            <a:ext cx="4419600" cy="477054"/>
          </a:xfrm>
          <a:prstGeom prst="rect">
            <a:avLst/>
          </a:prstGeom>
          <a:noFill/>
        </p:spPr>
        <p:txBody>
          <a:bodyPr wrap="square" rtlCol="0">
            <a:spAutoFit/>
          </a:bodyPr>
          <a:lstStyle/>
          <a:p>
            <a:pPr algn="ctr"/>
            <a:r>
              <a:rPr lang="en-US" sz="2500" b="1" dirty="0"/>
              <a:t>PROBLEM</a:t>
            </a:r>
          </a:p>
        </p:txBody>
      </p:sp>
      <p:sp>
        <p:nvSpPr>
          <p:cNvPr id="17" name="TextBox 16">
            <a:extLst>
              <a:ext uri="{FF2B5EF4-FFF2-40B4-BE49-F238E27FC236}">
                <a16:creationId xmlns:a16="http://schemas.microsoft.com/office/drawing/2014/main" id="{7C0682E1-2B38-4A9A-AA17-23911FD7D644}"/>
              </a:ext>
            </a:extLst>
          </p:cNvPr>
          <p:cNvSpPr txBox="1"/>
          <p:nvPr/>
        </p:nvSpPr>
        <p:spPr>
          <a:xfrm>
            <a:off x="7696200" y="3000347"/>
            <a:ext cx="4419600" cy="477054"/>
          </a:xfrm>
          <a:prstGeom prst="rect">
            <a:avLst/>
          </a:prstGeom>
          <a:noFill/>
        </p:spPr>
        <p:txBody>
          <a:bodyPr wrap="square" rtlCol="0">
            <a:spAutoFit/>
          </a:bodyPr>
          <a:lstStyle/>
          <a:p>
            <a:pPr algn="ctr"/>
            <a:r>
              <a:rPr lang="en-US" sz="2500" b="1" dirty="0"/>
              <a:t>RECOMMENDATIONS</a:t>
            </a:r>
          </a:p>
        </p:txBody>
      </p:sp>
      <p:sp>
        <p:nvSpPr>
          <p:cNvPr id="18" name="TextBox 17">
            <a:extLst>
              <a:ext uri="{FF2B5EF4-FFF2-40B4-BE49-F238E27FC236}">
                <a16:creationId xmlns:a16="http://schemas.microsoft.com/office/drawing/2014/main" id="{DFB8FAFC-56DE-8B79-D372-803874AFBAA1}"/>
              </a:ext>
            </a:extLst>
          </p:cNvPr>
          <p:cNvSpPr txBox="1"/>
          <p:nvPr/>
        </p:nvSpPr>
        <p:spPr>
          <a:xfrm>
            <a:off x="1676400" y="161121"/>
            <a:ext cx="4419600" cy="477054"/>
          </a:xfrm>
          <a:prstGeom prst="rect">
            <a:avLst/>
          </a:prstGeom>
          <a:noFill/>
        </p:spPr>
        <p:txBody>
          <a:bodyPr wrap="square" rtlCol="0">
            <a:spAutoFit/>
          </a:bodyPr>
          <a:lstStyle/>
          <a:p>
            <a:pPr algn="ctr"/>
            <a:r>
              <a:rPr lang="en-US" sz="2500" b="1" dirty="0"/>
              <a:t>INSIGHTS</a:t>
            </a:r>
          </a:p>
        </p:txBody>
      </p:sp>
      <p:sp>
        <p:nvSpPr>
          <p:cNvPr id="19" name="TextBox 18">
            <a:extLst>
              <a:ext uri="{FF2B5EF4-FFF2-40B4-BE49-F238E27FC236}">
                <a16:creationId xmlns:a16="http://schemas.microsoft.com/office/drawing/2014/main" id="{A8EAF136-D1CC-FC41-ED4E-5E9022839981}"/>
              </a:ext>
            </a:extLst>
          </p:cNvPr>
          <p:cNvSpPr txBox="1"/>
          <p:nvPr/>
        </p:nvSpPr>
        <p:spPr>
          <a:xfrm>
            <a:off x="7715644" y="1210636"/>
            <a:ext cx="4419600" cy="400110"/>
          </a:xfrm>
          <a:prstGeom prst="rect">
            <a:avLst/>
          </a:prstGeom>
          <a:noFill/>
        </p:spPr>
        <p:txBody>
          <a:bodyPr wrap="square" rtlCol="0">
            <a:spAutoFit/>
          </a:bodyPr>
          <a:lstStyle/>
          <a:p>
            <a:pPr algn="ctr"/>
            <a:r>
              <a:rPr lang="en-US" sz="2000" dirty="0"/>
              <a:t>Poor Managers or Leadership</a:t>
            </a:r>
          </a:p>
        </p:txBody>
      </p:sp>
      <p:sp>
        <p:nvSpPr>
          <p:cNvPr id="5" name="TextBox 4">
            <a:extLst>
              <a:ext uri="{FF2B5EF4-FFF2-40B4-BE49-F238E27FC236}">
                <a16:creationId xmlns:a16="http://schemas.microsoft.com/office/drawing/2014/main" id="{9D29A4BA-2181-AB07-8F24-10389F6011FE}"/>
              </a:ext>
            </a:extLst>
          </p:cNvPr>
          <p:cNvSpPr txBox="1"/>
          <p:nvPr/>
        </p:nvSpPr>
        <p:spPr>
          <a:xfrm>
            <a:off x="7857960" y="3513800"/>
            <a:ext cx="3981450" cy="254537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Invest in leadership development programs</a:t>
            </a:r>
          </a:p>
          <a:p>
            <a:pPr marL="285750" indent="-285750">
              <a:lnSpc>
                <a:spcPct val="150000"/>
              </a:lnSpc>
              <a:buFont typeface="Wingdings" panose="05000000000000000000" pitchFamily="2" charset="2"/>
              <a:buChar char="q"/>
            </a:pPr>
            <a:r>
              <a:rPr lang="en-US" dirty="0"/>
              <a:t>Implement a feedback system</a:t>
            </a:r>
          </a:p>
          <a:p>
            <a:pPr marL="285750" indent="-285750">
              <a:lnSpc>
                <a:spcPct val="150000"/>
              </a:lnSpc>
              <a:buFont typeface="Wingdings" panose="05000000000000000000" pitchFamily="2" charset="2"/>
              <a:buChar char="q"/>
            </a:pPr>
            <a:r>
              <a:rPr lang="en-US" dirty="0"/>
              <a:t>Schedule regular meetings with the managers and teams to ensure open communication</a:t>
            </a:r>
          </a:p>
        </p:txBody>
      </p:sp>
      <p:pic>
        <p:nvPicPr>
          <p:cNvPr id="3" name="Picture 2">
            <a:extLst>
              <a:ext uri="{FF2B5EF4-FFF2-40B4-BE49-F238E27FC236}">
                <a16:creationId xmlns:a16="http://schemas.microsoft.com/office/drawing/2014/main" id="{5F385338-62E8-6A70-E109-C29FA058C114}"/>
              </a:ext>
            </a:extLst>
          </p:cNvPr>
          <p:cNvPicPr>
            <a:picLocks noChangeAspect="1"/>
          </p:cNvPicPr>
          <p:nvPr/>
        </p:nvPicPr>
        <p:blipFill rotWithShape="1">
          <a:blip r:embed="rId3"/>
          <a:srcRect l="5904" r="986"/>
          <a:stretch/>
        </p:blipFill>
        <p:spPr>
          <a:xfrm>
            <a:off x="742950" y="798483"/>
            <a:ext cx="6153150" cy="5260694"/>
          </a:xfrm>
          <a:prstGeom prst="rect">
            <a:avLst/>
          </a:prstGeom>
        </p:spPr>
      </p:pic>
    </p:spTree>
    <p:extLst>
      <p:ext uri="{BB962C8B-B14F-4D97-AF65-F5344CB8AC3E}">
        <p14:creationId xmlns:p14="http://schemas.microsoft.com/office/powerpoint/2010/main" val="3608984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C7BF2ECF-303C-B62B-FB9C-119F509889C4}"/>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94D3D3C-5F3F-A167-B648-B4D75AC86239}"/>
              </a:ext>
            </a:extLst>
          </p:cNvPr>
          <p:cNvSpPr/>
          <p:nvPr/>
        </p:nvSpPr>
        <p:spPr>
          <a:xfrm>
            <a:off x="352589" y="201699"/>
            <a:ext cx="6667335" cy="630220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6422C477-DAFA-8598-2745-6F670B5DABCB}"/>
              </a:ext>
            </a:extLst>
          </p:cNvPr>
          <p:cNvSpPr/>
          <p:nvPr/>
        </p:nvSpPr>
        <p:spPr>
          <a:xfrm>
            <a:off x="7353299" y="201698"/>
            <a:ext cx="4619625" cy="25129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927A4B2D-A88B-7E52-E5F2-DC1341364593}"/>
              </a:ext>
            </a:extLst>
          </p:cNvPr>
          <p:cNvSpPr/>
          <p:nvPr/>
        </p:nvSpPr>
        <p:spPr>
          <a:xfrm>
            <a:off x="7419809" y="2963948"/>
            <a:ext cx="4553115" cy="3539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0670568-DF4B-5A2A-3939-66BDCD87B2BC}"/>
              </a:ext>
            </a:extLst>
          </p:cNvPr>
          <p:cNvSpPr txBox="1"/>
          <p:nvPr/>
        </p:nvSpPr>
        <p:spPr>
          <a:xfrm>
            <a:off x="7486566" y="155746"/>
            <a:ext cx="4419600" cy="477054"/>
          </a:xfrm>
          <a:prstGeom prst="rect">
            <a:avLst/>
          </a:prstGeom>
          <a:noFill/>
        </p:spPr>
        <p:txBody>
          <a:bodyPr wrap="square" rtlCol="0">
            <a:spAutoFit/>
          </a:bodyPr>
          <a:lstStyle/>
          <a:p>
            <a:pPr algn="ctr"/>
            <a:r>
              <a:rPr lang="en-US" sz="2500" b="1" dirty="0"/>
              <a:t>PROBLEM</a:t>
            </a:r>
          </a:p>
        </p:txBody>
      </p:sp>
      <p:sp>
        <p:nvSpPr>
          <p:cNvPr id="17" name="TextBox 16">
            <a:extLst>
              <a:ext uri="{FF2B5EF4-FFF2-40B4-BE49-F238E27FC236}">
                <a16:creationId xmlns:a16="http://schemas.microsoft.com/office/drawing/2014/main" id="{BB5C5C2F-9F94-C911-DE7E-419581E3E985}"/>
              </a:ext>
            </a:extLst>
          </p:cNvPr>
          <p:cNvSpPr txBox="1"/>
          <p:nvPr/>
        </p:nvSpPr>
        <p:spPr>
          <a:xfrm>
            <a:off x="7486566" y="2982071"/>
            <a:ext cx="4419600" cy="477054"/>
          </a:xfrm>
          <a:prstGeom prst="rect">
            <a:avLst/>
          </a:prstGeom>
          <a:noFill/>
        </p:spPr>
        <p:txBody>
          <a:bodyPr wrap="square" rtlCol="0">
            <a:spAutoFit/>
          </a:bodyPr>
          <a:lstStyle/>
          <a:p>
            <a:pPr algn="ctr"/>
            <a:r>
              <a:rPr lang="en-US" sz="2500" b="1" dirty="0"/>
              <a:t>RECOMMENDATIONS</a:t>
            </a:r>
          </a:p>
        </p:txBody>
      </p:sp>
      <p:sp>
        <p:nvSpPr>
          <p:cNvPr id="18" name="TextBox 17">
            <a:extLst>
              <a:ext uri="{FF2B5EF4-FFF2-40B4-BE49-F238E27FC236}">
                <a16:creationId xmlns:a16="http://schemas.microsoft.com/office/drawing/2014/main" id="{C818F6D0-02DD-B768-4284-F258B61D2DD5}"/>
              </a:ext>
            </a:extLst>
          </p:cNvPr>
          <p:cNvSpPr txBox="1"/>
          <p:nvPr/>
        </p:nvSpPr>
        <p:spPr>
          <a:xfrm>
            <a:off x="1476456" y="201698"/>
            <a:ext cx="4419600" cy="477054"/>
          </a:xfrm>
          <a:prstGeom prst="rect">
            <a:avLst/>
          </a:prstGeom>
          <a:noFill/>
        </p:spPr>
        <p:txBody>
          <a:bodyPr wrap="square" rtlCol="0">
            <a:spAutoFit/>
          </a:bodyPr>
          <a:lstStyle/>
          <a:p>
            <a:pPr algn="ctr"/>
            <a:r>
              <a:rPr lang="en-US" sz="2500" b="1" dirty="0"/>
              <a:t>INSIGHTS</a:t>
            </a:r>
          </a:p>
        </p:txBody>
      </p:sp>
      <p:sp>
        <p:nvSpPr>
          <p:cNvPr id="19" name="TextBox 18">
            <a:extLst>
              <a:ext uri="{FF2B5EF4-FFF2-40B4-BE49-F238E27FC236}">
                <a16:creationId xmlns:a16="http://schemas.microsoft.com/office/drawing/2014/main" id="{71936A92-1A3B-95D6-1B0E-732A5EEEF336}"/>
              </a:ext>
            </a:extLst>
          </p:cNvPr>
          <p:cNvSpPr txBox="1"/>
          <p:nvPr/>
        </p:nvSpPr>
        <p:spPr>
          <a:xfrm>
            <a:off x="7453311" y="1174052"/>
            <a:ext cx="4419600" cy="400110"/>
          </a:xfrm>
          <a:prstGeom prst="rect">
            <a:avLst/>
          </a:prstGeom>
          <a:noFill/>
        </p:spPr>
        <p:txBody>
          <a:bodyPr wrap="square" rtlCol="0">
            <a:spAutoFit/>
          </a:bodyPr>
          <a:lstStyle/>
          <a:p>
            <a:pPr algn="ctr"/>
            <a:r>
              <a:rPr lang="en-US" sz="2000" dirty="0"/>
              <a:t>Poor or Low Salaries</a:t>
            </a:r>
          </a:p>
        </p:txBody>
      </p:sp>
      <p:sp>
        <p:nvSpPr>
          <p:cNvPr id="5" name="TextBox 4">
            <a:extLst>
              <a:ext uri="{FF2B5EF4-FFF2-40B4-BE49-F238E27FC236}">
                <a16:creationId xmlns:a16="http://schemas.microsoft.com/office/drawing/2014/main" id="{AFF8D030-07D0-1DEC-F82A-00325FCA85ED}"/>
              </a:ext>
            </a:extLst>
          </p:cNvPr>
          <p:cNvSpPr txBox="1"/>
          <p:nvPr/>
        </p:nvSpPr>
        <p:spPr>
          <a:xfrm>
            <a:off x="7453311" y="3429000"/>
            <a:ext cx="4619624" cy="296016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solidFill>
                  <a:schemeClr val="tx1">
                    <a:lumMod val="95000"/>
                    <a:lumOff val="5000"/>
                  </a:schemeClr>
                </a:solidFill>
              </a:rPr>
              <a:t>Conduct regular market research</a:t>
            </a:r>
          </a:p>
          <a:p>
            <a:pPr marL="285750" indent="-285750">
              <a:lnSpc>
                <a:spcPct val="150000"/>
              </a:lnSpc>
              <a:buFont typeface="Wingdings" panose="05000000000000000000" pitchFamily="2" charset="2"/>
              <a:buChar char="q"/>
            </a:pPr>
            <a:r>
              <a:rPr lang="en-US" b="0" i="0" dirty="0">
                <a:solidFill>
                  <a:schemeClr val="tx1">
                    <a:lumMod val="95000"/>
                    <a:lumOff val="5000"/>
                  </a:schemeClr>
                </a:solidFill>
                <a:effectLst/>
                <a:latin typeface="Söhne"/>
              </a:rPr>
              <a:t>Implement performance-based pay</a:t>
            </a:r>
          </a:p>
          <a:p>
            <a:pPr marL="285750" indent="-285750">
              <a:lnSpc>
                <a:spcPct val="150000"/>
              </a:lnSpc>
              <a:buFont typeface="Wingdings" panose="05000000000000000000" pitchFamily="2" charset="2"/>
              <a:buChar char="q"/>
            </a:pPr>
            <a:r>
              <a:rPr lang="en-US" b="0" i="0" dirty="0">
                <a:solidFill>
                  <a:schemeClr val="tx1">
                    <a:lumMod val="95000"/>
                    <a:lumOff val="5000"/>
                  </a:schemeClr>
                </a:solidFill>
                <a:effectLst/>
                <a:latin typeface="Söhne"/>
              </a:rPr>
              <a:t>Communicate openly about the company's financial situation</a:t>
            </a:r>
          </a:p>
          <a:p>
            <a:pPr marL="285750" indent="-285750">
              <a:lnSpc>
                <a:spcPct val="150000"/>
              </a:lnSpc>
              <a:buFont typeface="Wingdings" panose="05000000000000000000" pitchFamily="2" charset="2"/>
              <a:buChar char="q"/>
            </a:pPr>
            <a:r>
              <a:rPr lang="en-US" dirty="0">
                <a:solidFill>
                  <a:schemeClr val="tx1">
                    <a:lumMod val="95000"/>
                    <a:lumOff val="5000"/>
                  </a:schemeClr>
                </a:solidFill>
                <a:latin typeface="Söhne"/>
              </a:rPr>
              <a:t>Enhance</a:t>
            </a:r>
            <a:r>
              <a:rPr lang="en-US" b="0" i="0" dirty="0">
                <a:solidFill>
                  <a:schemeClr val="tx1">
                    <a:lumMod val="95000"/>
                    <a:lumOff val="5000"/>
                  </a:schemeClr>
                </a:solidFill>
                <a:effectLst/>
                <a:latin typeface="Söhne"/>
              </a:rPr>
              <a:t> non-monetary benefits such as health insurance, flexible work hours or professional development opportunities</a:t>
            </a:r>
            <a:endParaRPr lang="en-US" dirty="0">
              <a:solidFill>
                <a:schemeClr val="tx1">
                  <a:lumMod val="95000"/>
                  <a:lumOff val="5000"/>
                </a:schemeClr>
              </a:solidFill>
            </a:endParaRPr>
          </a:p>
        </p:txBody>
      </p:sp>
      <p:pic>
        <p:nvPicPr>
          <p:cNvPr id="3" name="Picture 2">
            <a:extLst>
              <a:ext uri="{FF2B5EF4-FFF2-40B4-BE49-F238E27FC236}">
                <a16:creationId xmlns:a16="http://schemas.microsoft.com/office/drawing/2014/main" id="{3E39EEB1-957F-AB2E-FDBB-C8E2B513D21F}"/>
              </a:ext>
            </a:extLst>
          </p:cNvPr>
          <p:cNvPicPr>
            <a:picLocks noChangeAspect="1"/>
          </p:cNvPicPr>
          <p:nvPr/>
        </p:nvPicPr>
        <p:blipFill rotWithShape="1">
          <a:blip r:embed="rId3"/>
          <a:srcRect l="15792" r="2821"/>
          <a:stretch/>
        </p:blipFill>
        <p:spPr>
          <a:xfrm>
            <a:off x="981075" y="680410"/>
            <a:ext cx="5276850" cy="5557429"/>
          </a:xfrm>
          <a:prstGeom prst="rect">
            <a:avLst/>
          </a:prstGeom>
        </p:spPr>
      </p:pic>
    </p:spTree>
    <p:extLst>
      <p:ext uri="{BB962C8B-B14F-4D97-AF65-F5344CB8AC3E}">
        <p14:creationId xmlns:p14="http://schemas.microsoft.com/office/powerpoint/2010/main" val="3598071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3035B973-AC3A-E33E-787C-4F501EB657DC}"/>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B372BF49-EFB3-1602-37F8-CC220A5DA705}"/>
              </a:ext>
            </a:extLst>
          </p:cNvPr>
          <p:cNvSpPr/>
          <p:nvPr/>
        </p:nvSpPr>
        <p:spPr>
          <a:xfrm>
            <a:off x="352589" y="201699"/>
            <a:ext cx="6667335" cy="630220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9224AFFD-2812-9456-388F-A27D2F37AF28}"/>
              </a:ext>
            </a:extLst>
          </p:cNvPr>
          <p:cNvSpPr/>
          <p:nvPr/>
        </p:nvSpPr>
        <p:spPr>
          <a:xfrm>
            <a:off x="7353299" y="201698"/>
            <a:ext cx="4619625" cy="25129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EF65FC53-5285-E9C2-3358-9145D30E2B21}"/>
              </a:ext>
            </a:extLst>
          </p:cNvPr>
          <p:cNvSpPr/>
          <p:nvPr/>
        </p:nvSpPr>
        <p:spPr>
          <a:xfrm>
            <a:off x="7419809" y="2963948"/>
            <a:ext cx="4553115" cy="3539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CA3FD9C-257B-09A4-6871-521F89842F3F}"/>
              </a:ext>
            </a:extLst>
          </p:cNvPr>
          <p:cNvSpPr txBox="1"/>
          <p:nvPr/>
        </p:nvSpPr>
        <p:spPr>
          <a:xfrm>
            <a:off x="7486566" y="155746"/>
            <a:ext cx="4419600" cy="477054"/>
          </a:xfrm>
          <a:prstGeom prst="rect">
            <a:avLst/>
          </a:prstGeom>
          <a:noFill/>
        </p:spPr>
        <p:txBody>
          <a:bodyPr wrap="square" rtlCol="0">
            <a:spAutoFit/>
          </a:bodyPr>
          <a:lstStyle/>
          <a:p>
            <a:pPr algn="ctr"/>
            <a:r>
              <a:rPr lang="en-US" sz="2500" b="1" dirty="0"/>
              <a:t>PROBLEM</a:t>
            </a:r>
          </a:p>
        </p:txBody>
      </p:sp>
      <p:sp>
        <p:nvSpPr>
          <p:cNvPr id="17" name="TextBox 16">
            <a:extLst>
              <a:ext uri="{FF2B5EF4-FFF2-40B4-BE49-F238E27FC236}">
                <a16:creationId xmlns:a16="http://schemas.microsoft.com/office/drawing/2014/main" id="{159BAC28-50E3-74D0-B9F1-B73309E95991}"/>
              </a:ext>
            </a:extLst>
          </p:cNvPr>
          <p:cNvSpPr txBox="1"/>
          <p:nvPr/>
        </p:nvSpPr>
        <p:spPr>
          <a:xfrm>
            <a:off x="7486566" y="2982071"/>
            <a:ext cx="4419600" cy="477054"/>
          </a:xfrm>
          <a:prstGeom prst="rect">
            <a:avLst/>
          </a:prstGeom>
          <a:noFill/>
        </p:spPr>
        <p:txBody>
          <a:bodyPr wrap="square" rtlCol="0">
            <a:spAutoFit/>
          </a:bodyPr>
          <a:lstStyle/>
          <a:p>
            <a:pPr algn="ctr"/>
            <a:r>
              <a:rPr lang="en-US" sz="2500" b="1" dirty="0"/>
              <a:t>RECOMMENDATIONS</a:t>
            </a:r>
          </a:p>
        </p:txBody>
      </p:sp>
      <p:sp>
        <p:nvSpPr>
          <p:cNvPr id="18" name="TextBox 17">
            <a:extLst>
              <a:ext uri="{FF2B5EF4-FFF2-40B4-BE49-F238E27FC236}">
                <a16:creationId xmlns:a16="http://schemas.microsoft.com/office/drawing/2014/main" id="{D3BBC4D8-2C5E-F614-B61F-7D46F9AF3704}"/>
              </a:ext>
            </a:extLst>
          </p:cNvPr>
          <p:cNvSpPr txBox="1"/>
          <p:nvPr/>
        </p:nvSpPr>
        <p:spPr>
          <a:xfrm>
            <a:off x="1476456" y="201698"/>
            <a:ext cx="4419600" cy="477054"/>
          </a:xfrm>
          <a:prstGeom prst="rect">
            <a:avLst/>
          </a:prstGeom>
          <a:noFill/>
        </p:spPr>
        <p:txBody>
          <a:bodyPr wrap="square" rtlCol="0">
            <a:spAutoFit/>
          </a:bodyPr>
          <a:lstStyle/>
          <a:p>
            <a:pPr algn="ctr"/>
            <a:r>
              <a:rPr lang="en-US" sz="2500" b="1" dirty="0"/>
              <a:t>INSIGHTS</a:t>
            </a:r>
          </a:p>
        </p:txBody>
      </p:sp>
      <p:sp>
        <p:nvSpPr>
          <p:cNvPr id="19" name="TextBox 18">
            <a:extLst>
              <a:ext uri="{FF2B5EF4-FFF2-40B4-BE49-F238E27FC236}">
                <a16:creationId xmlns:a16="http://schemas.microsoft.com/office/drawing/2014/main" id="{4AFCDCB8-DD86-CF62-5153-B1CBBCAC806E}"/>
              </a:ext>
            </a:extLst>
          </p:cNvPr>
          <p:cNvSpPr txBox="1"/>
          <p:nvPr/>
        </p:nvSpPr>
        <p:spPr>
          <a:xfrm>
            <a:off x="7453311" y="1174052"/>
            <a:ext cx="4419600" cy="400110"/>
          </a:xfrm>
          <a:prstGeom prst="rect">
            <a:avLst/>
          </a:prstGeom>
          <a:noFill/>
        </p:spPr>
        <p:txBody>
          <a:bodyPr wrap="square" rtlCol="0">
            <a:spAutoFit/>
          </a:bodyPr>
          <a:lstStyle/>
          <a:p>
            <a:pPr algn="ctr"/>
            <a:r>
              <a:rPr lang="en-US" sz="2000" dirty="0"/>
              <a:t>Stagnant Growth</a:t>
            </a:r>
          </a:p>
        </p:txBody>
      </p:sp>
      <p:sp>
        <p:nvSpPr>
          <p:cNvPr id="5" name="TextBox 4">
            <a:extLst>
              <a:ext uri="{FF2B5EF4-FFF2-40B4-BE49-F238E27FC236}">
                <a16:creationId xmlns:a16="http://schemas.microsoft.com/office/drawing/2014/main" id="{BA289411-8EC3-F57F-3CB1-D48F8C300A71}"/>
              </a:ext>
            </a:extLst>
          </p:cNvPr>
          <p:cNvSpPr txBox="1"/>
          <p:nvPr/>
        </p:nvSpPr>
        <p:spPr>
          <a:xfrm>
            <a:off x="7531893" y="3459125"/>
            <a:ext cx="4341018" cy="296016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solidFill>
                  <a:schemeClr val="tx1">
                    <a:lumMod val="95000"/>
                    <a:lumOff val="5000"/>
                  </a:schemeClr>
                </a:solidFill>
                <a:latin typeface="Söhne"/>
              </a:rPr>
              <a:t>C</a:t>
            </a:r>
            <a:r>
              <a:rPr lang="en-US" b="0" i="0" dirty="0">
                <a:solidFill>
                  <a:schemeClr val="tx1">
                    <a:lumMod val="95000"/>
                    <a:lumOff val="5000"/>
                  </a:schemeClr>
                </a:solidFill>
                <a:effectLst/>
                <a:latin typeface="Söhne"/>
              </a:rPr>
              <a:t>reate personalized career development plans</a:t>
            </a:r>
          </a:p>
          <a:p>
            <a:pPr marL="285750" indent="-285750">
              <a:lnSpc>
                <a:spcPct val="150000"/>
              </a:lnSpc>
              <a:buFont typeface="Wingdings" panose="05000000000000000000" pitchFamily="2" charset="2"/>
              <a:buChar char="q"/>
            </a:pPr>
            <a:r>
              <a:rPr lang="en-US" b="0" i="0" dirty="0">
                <a:solidFill>
                  <a:schemeClr val="tx1">
                    <a:lumMod val="95000"/>
                    <a:lumOff val="5000"/>
                  </a:schemeClr>
                </a:solidFill>
                <a:effectLst/>
                <a:latin typeface="Söhne"/>
              </a:rPr>
              <a:t>Provide constructive feedback</a:t>
            </a:r>
            <a:endParaRPr lang="en-US" dirty="0">
              <a:solidFill>
                <a:schemeClr val="tx1">
                  <a:lumMod val="95000"/>
                  <a:lumOff val="5000"/>
                </a:schemeClr>
              </a:solidFill>
              <a:latin typeface="Söhne"/>
            </a:endParaRPr>
          </a:p>
          <a:p>
            <a:pPr marL="285750" indent="-285750">
              <a:lnSpc>
                <a:spcPct val="150000"/>
              </a:lnSpc>
              <a:buFont typeface="Wingdings" panose="05000000000000000000" pitchFamily="2" charset="2"/>
              <a:buChar char="q"/>
            </a:pPr>
            <a:r>
              <a:rPr lang="en-US" b="0" i="0" dirty="0">
                <a:solidFill>
                  <a:schemeClr val="tx1">
                    <a:lumMod val="95000"/>
                    <a:lumOff val="5000"/>
                  </a:schemeClr>
                </a:solidFill>
                <a:effectLst/>
                <a:latin typeface="Söhne"/>
              </a:rPr>
              <a:t>Establish clear criteria for promotions</a:t>
            </a:r>
          </a:p>
          <a:p>
            <a:pPr marL="285750" indent="-285750">
              <a:lnSpc>
                <a:spcPct val="150000"/>
              </a:lnSpc>
              <a:buFont typeface="Wingdings" panose="05000000000000000000" pitchFamily="2" charset="2"/>
              <a:buChar char="q"/>
            </a:pPr>
            <a:r>
              <a:rPr lang="en-US" dirty="0">
                <a:solidFill>
                  <a:schemeClr val="tx1">
                    <a:lumMod val="95000"/>
                    <a:lumOff val="5000"/>
                  </a:schemeClr>
                </a:solidFill>
                <a:latin typeface="Söhne"/>
              </a:rPr>
              <a:t>Encourage cross-functional projects</a:t>
            </a:r>
          </a:p>
          <a:p>
            <a:pPr marL="285750" indent="-285750">
              <a:lnSpc>
                <a:spcPct val="150000"/>
              </a:lnSpc>
              <a:buFont typeface="Wingdings" panose="05000000000000000000" pitchFamily="2" charset="2"/>
              <a:buChar char="q"/>
            </a:pPr>
            <a:r>
              <a:rPr lang="en-US" dirty="0">
                <a:solidFill>
                  <a:schemeClr val="tx1">
                    <a:lumMod val="95000"/>
                    <a:lumOff val="5000"/>
                  </a:schemeClr>
                </a:solidFill>
                <a:latin typeface="Söhne"/>
              </a:rPr>
              <a:t>Recognize and celebrate employees’ achievements </a:t>
            </a:r>
            <a:endParaRPr lang="en-US" dirty="0">
              <a:solidFill>
                <a:schemeClr val="tx1">
                  <a:lumMod val="95000"/>
                  <a:lumOff val="5000"/>
                </a:schemeClr>
              </a:solidFill>
            </a:endParaRPr>
          </a:p>
        </p:txBody>
      </p:sp>
      <p:pic>
        <p:nvPicPr>
          <p:cNvPr id="3" name="Picture 2">
            <a:extLst>
              <a:ext uri="{FF2B5EF4-FFF2-40B4-BE49-F238E27FC236}">
                <a16:creationId xmlns:a16="http://schemas.microsoft.com/office/drawing/2014/main" id="{C5636EF3-201E-9B3F-11CA-444E268078ED}"/>
              </a:ext>
            </a:extLst>
          </p:cNvPr>
          <p:cNvPicPr>
            <a:picLocks noChangeAspect="1"/>
          </p:cNvPicPr>
          <p:nvPr/>
        </p:nvPicPr>
        <p:blipFill rotWithShape="1">
          <a:blip r:embed="rId3"/>
          <a:srcRect l="5582" t="2937" r="2636" b="3349"/>
          <a:stretch/>
        </p:blipFill>
        <p:spPr>
          <a:xfrm>
            <a:off x="733425" y="678752"/>
            <a:ext cx="5895975" cy="5531548"/>
          </a:xfrm>
          <a:prstGeom prst="rect">
            <a:avLst/>
          </a:prstGeom>
        </p:spPr>
      </p:pic>
    </p:spTree>
    <p:extLst>
      <p:ext uri="{BB962C8B-B14F-4D97-AF65-F5344CB8AC3E}">
        <p14:creationId xmlns:p14="http://schemas.microsoft.com/office/powerpoint/2010/main" val="821231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E0823AD9-1F39-547D-8C21-73406C91594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882423-1DEE-6B6C-94D8-BC29A9DE93DF}"/>
              </a:ext>
            </a:extLst>
          </p:cNvPr>
          <p:cNvSpPr/>
          <p:nvPr/>
        </p:nvSpPr>
        <p:spPr>
          <a:xfrm>
            <a:off x="2633662" y="1647825"/>
            <a:ext cx="6924675" cy="3562350"/>
          </a:xfrm>
          <a:prstGeom prst="roundRect">
            <a:avLst/>
          </a:prstGeom>
          <a:noFill/>
          <a:ln w="38100">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D8F5DF1-7AB8-4EBE-8936-4751CF7575E5}"/>
              </a:ext>
            </a:extLst>
          </p:cNvPr>
          <p:cNvSpPr txBox="1"/>
          <p:nvPr/>
        </p:nvSpPr>
        <p:spPr>
          <a:xfrm>
            <a:off x="2940842" y="2028616"/>
            <a:ext cx="6310313" cy="2800767"/>
          </a:xfrm>
          <a:prstGeom prst="rect">
            <a:avLst/>
          </a:prstGeom>
          <a:noFill/>
        </p:spPr>
        <p:txBody>
          <a:bodyPr wrap="square" rtlCol="0">
            <a:spAutoFit/>
          </a:bodyPr>
          <a:lstStyle/>
          <a:p>
            <a:pPr algn="ctr"/>
            <a:r>
              <a:rPr lang="en-US" sz="8800" dirty="0"/>
              <a:t>THANK YOU!!</a:t>
            </a:r>
          </a:p>
        </p:txBody>
      </p:sp>
    </p:spTree>
    <p:extLst>
      <p:ext uri="{BB962C8B-B14F-4D97-AF65-F5344CB8AC3E}">
        <p14:creationId xmlns:p14="http://schemas.microsoft.com/office/powerpoint/2010/main" val="81175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3D5"/>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5CA932F-9182-7202-8451-06CFA3AE3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6" y="380874"/>
            <a:ext cx="12045488" cy="5953251"/>
          </a:xfrm>
          <a:prstGeom prst="rect">
            <a:avLst/>
          </a:prstGeom>
        </p:spPr>
      </p:pic>
    </p:spTree>
    <p:extLst>
      <p:ext uri="{BB962C8B-B14F-4D97-AF65-F5344CB8AC3E}">
        <p14:creationId xmlns:p14="http://schemas.microsoft.com/office/powerpoint/2010/main" val="109534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2EFDA"/>
        </a:solidFill>
        <a:effectLst/>
      </p:bgPr>
    </p:bg>
    <p:spTree>
      <p:nvGrpSpPr>
        <p:cNvPr id="1" name=""/>
        <p:cNvGrpSpPr/>
        <p:nvPr/>
      </p:nvGrpSpPr>
      <p:grpSpPr>
        <a:xfrm>
          <a:off x="0" y="0"/>
          <a:ext cx="0" cy="0"/>
          <a:chOff x="0" y="0"/>
          <a:chExt cx="0" cy="0"/>
        </a:xfrm>
      </p:grpSpPr>
      <p:pic>
        <p:nvPicPr>
          <p:cNvPr id="3" name="Picture 2" descr="A screenshot of a computer dashboard&#10;&#10;Description automatically generated">
            <a:extLst>
              <a:ext uri="{FF2B5EF4-FFF2-40B4-BE49-F238E27FC236}">
                <a16:creationId xmlns:a16="http://schemas.microsoft.com/office/drawing/2014/main" id="{B326F312-4F7B-927B-A0C1-4AAC4A470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76" y="149094"/>
            <a:ext cx="11423874" cy="6627845"/>
          </a:xfrm>
          <a:prstGeom prst="rect">
            <a:avLst/>
          </a:prstGeom>
        </p:spPr>
      </p:pic>
    </p:spTree>
    <p:extLst>
      <p:ext uri="{BB962C8B-B14F-4D97-AF65-F5344CB8AC3E}">
        <p14:creationId xmlns:p14="http://schemas.microsoft.com/office/powerpoint/2010/main" val="229054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1F2"/>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7A2E8A0-2707-7739-70B3-7FAD88CD5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50" y="143815"/>
            <a:ext cx="11211150" cy="6570369"/>
          </a:xfrm>
          <a:prstGeom prst="rect">
            <a:avLst/>
          </a:prstGeom>
        </p:spPr>
      </p:pic>
    </p:spTree>
    <p:extLst>
      <p:ext uri="{BB962C8B-B14F-4D97-AF65-F5344CB8AC3E}">
        <p14:creationId xmlns:p14="http://schemas.microsoft.com/office/powerpoint/2010/main" val="104319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0810E1-BF34-416F-8902-78D577299F84}"/>
            </a:ext>
          </a:extLst>
        </p:cNvPr>
        <p:cNvGrpSpPr/>
        <p:nvPr/>
      </p:nvGrpSpPr>
      <p:grpSpPr>
        <a:xfrm>
          <a:off x="0" y="0"/>
          <a:ext cx="0" cy="0"/>
          <a:chOff x="0" y="0"/>
          <a:chExt cx="0" cy="0"/>
        </a:xfrm>
      </p:grpSpPr>
      <p:sp>
        <p:nvSpPr>
          <p:cNvPr id="91" name="TextBox 90">
            <a:extLst>
              <a:ext uri="{FF2B5EF4-FFF2-40B4-BE49-F238E27FC236}">
                <a16:creationId xmlns:a16="http://schemas.microsoft.com/office/drawing/2014/main" id="{44E15AE7-8B2E-08E5-1D3C-466CC8DB3F4A}"/>
              </a:ext>
            </a:extLst>
          </p:cNvPr>
          <p:cNvSpPr txBox="1"/>
          <p:nvPr/>
        </p:nvSpPr>
        <p:spPr>
          <a:xfrm>
            <a:off x="2952298" y="2122051"/>
            <a:ext cx="6810375" cy="2585323"/>
          </a:xfrm>
          <a:prstGeom prst="rect">
            <a:avLst/>
          </a:prstGeom>
          <a:noFill/>
        </p:spPr>
        <p:txBody>
          <a:bodyPr wrap="square" rtlCol="0">
            <a:spAutoFit/>
          </a:bodyPr>
          <a:lstStyle/>
          <a:p>
            <a:pPr algn="ctr"/>
            <a:r>
              <a:rPr lang="en-US" sz="5400" dirty="0">
                <a:solidFill>
                  <a:schemeClr val="tx1">
                    <a:lumMod val="95000"/>
                    <a:lumOff val="5000"/>
                  </a:schemeClr>
                </a:solidFill>
                <a:latin typeface="Gill Sans MT" panose="020B0502020104020203" pitchFamily="34" charset="0"/>
              </a:rPr>
              <a:t>STAGE 2: </a:t>
            </a:r>
          </a:p>
          <a:p>
            <a:pPr algn="ctr"/>
            <a:r>
              <a:rPr lang="en-US" sz="5400" dirty="0">
                <a:solidFill>
                  <a:schemeClr val="tx1">
                    <a:lumMod val="95000"/>
                    <a:lumOff val="5000"/>
                  </a:schemeClr>
                </a:solidFill>
                <a:latin typeface="Gill Sans MT" panose="020B0502020104020203" pitchFamily="34" charset="0"/>
              </a:rPr>
              <a:t>PROBLEM STATEMENT</a:t>
            </a:r>
          </a:p>
        </p:txBody>
      </p:sp>
      <p:sp>
        <p:nvSpPr>
          <p:cNvPr id="4" name="Rectangle: Rounded Corners 3">
            <a:extLst>
              <a:ext uri="{FF2B5EF4-FFF2-40B4-BE49-F238E27FC236}">
                <a16:creationId xmlns:a16="http://schemas.microsoft.com/office/drawing/2014/main" id="{F89FAD3A-9C5E-0E9A-8A27-FE64042498FB}"/>
              </a:ext>
            </a:extLst>
          </p:cNvPr>
          <p:cNvSpPr/>
          <p:nvPr/>
        </p:nvSpPr>
        <p:spPr>
          <a:xfrm>
            <a:off x="2059806" y="1742173"/>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8DB8C09-4D67-B907-2F15-3C1BBAE93422}"/>
              </a:ext>
            </a:extLst>
          </p:cNvPr>
          <p:cNvSpPr/>
          <p:nvPr/>
        </p:nvSpPr>
        <p:spPr>
          <a:xfrm>
            <a:off x="2059806" y="2026420"/>
            <a:ext cx="8258476" cy="2776586"/>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93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FFCD9AF-3E3D-269D-F65C-C2C627C78947}"/>
              </a:ext>
            </a:extLst>
          </p:cNvPr>
          <p:cNvSpPr/>
          <p:nvPr/>
        </p:nvSpPr>
        <p:spPr>
          <a:xfrm>
            <a:off x="6343652" y="962025"/>
            <a:ext cx="5391138" cy="5162550"/>
          </a:xfrm>
          <a:prstGeom prst="roundRect">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2B29EE6-1F7A-1246-A397-018FFFB34903}"/>
              </a:ext>
            </a:extLst>
          </p:cNvPr>
          <p:cNvSpPr/>
          <p:nvPr/>
        </p:nvSpPr>
        <p:spPr>
          <a:xfrm>
            <a:off x="249313" y="962025"/>
            <a:ext cx="5391138" cy="51625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675E317-DFDB-E773-AD11-055736622642}"/>
              </a:ext>
            </a:extLst>
          </p:cNvPr>
          <p:cNvPicPr>
            <a:picLocks noChangeAspect="1"/>
          </p:cNvPicPr>
          <p:nvPr/>
        </p:nvPicPr>
        <p:blipFill rotWithShape="1">
          <a:blip r:embed="rId3"/>
          <a:srcRect t="12202"/>
          <a:stretch/>
        </p:blipFill>
        <p:spPr>
          <a:xfrm>
            <a:off x="538173" y="1238250"/>
            <a:ext cx="4813417" cy="1828739"/>
          </a:xfrm>
          <a:prstGeom prst="rect">
            <a:avLst/>
          </a:prstGeom>
        </p:spPr>
      </p:pic>
      <p:pic>
        <p:nvPicPr>
          <p:cNvPr id="5" name="Picture 4">
            <a:extLst>
              <a:ext uri="{FF2B5EF4-FFF2-40B4-BE49-F238E27FC236}">
                <a16:creationId xmlns:a16="http://schemas.microsoft.com/office/drawing/2014/main" id="{1628DE70-6630-3E9A-A906-B659DC1EB4DC}"/>
              </a:ext>
            </a:extLst>
          </p:cNvPr>
          <p:cNvPicPr>
            <a:picLocks noChangeAspect="1"/>
          </p:cNvPicPr>
          <p:nvPr/>
        </p:nvPicPr>
        <p:blipFill>
          <a:blip r:embed="rId4"/>
          <a:stretch>
            <a:fillRect/>
          </a:stretch>
        </p:blipFill>
        <p:spPr>
          <a:xfrm>
            <a:off x="401575" y="3343214"/>
            <a:ext cx="5086611" cy="2362321"/>
          </a:xfrm>
          <a:prstGeom prst="rect">
            <a:avLst/>
          </a:prstGeom>
        </p:spPr>
      </p:pic>
      <p:cxnSp>
        <p:nvCxnSpPr>
          <p:cNvPr id="7" name="Straight Connector 6">
            <a:extLst>
              <a:ext uri="{FF2B5EF4-FFF2-40B4-BE49-F238E27FC236}">
                <a16:creationId xmlns:a16="http://schemas.microsoft.com/office/drawing/2014/main" id="{E3DF2527-1EE5-D640-14FF-E2DAD20AC782}"/>
              </a:ext>
            </a:extLst>
          </p:cNvPr>
          <p:cNvCxnSpPr>
            <a:cxnSpLocks/>
          </p:cNvCxnSpPr>
          <p:nvPr/>
        </p:nvCxnSpPr>
        <p:spPr>
          <a:xfrm>
            <a:off x="6010275" y="737575"/>
            <a:ext cx="0" cy="538700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77D03E45-3B07-D493-A4B0-CBF861E37823}"/>
              </a:ext>
            </a:extLst>
          </p:cNvPr>
          <p:cNvPicPr>
            <a:picLocks noChangeAspect="1"/>
          </p:cNvPicPr>
          <p:nvPr/>
        </p:nvPicPr>
        <p:blipFill rotWithShape="1">
          <a:blip r:embed="rId5"/>
          <a:srcRect t="14542"/>
          <a:stretch/>
        </p:blipFill>
        <p:spPr>
          <a:xfrm>
            <a:off x="6635623" y="1238250"/>
            <a:ext cx="4733417" cy="1530388"/>
          </a:xfrm>
          <a:prstGeom prst="rect">
            <a:avLst/>
          </a:prstGeom>
        </p:spPr>
      </p:pic>
      <p:pic>
        <p:nvPicPr>
          <p:cNvPr id="13" name="Picture 12">
            <a:extLst>
              <a:ext uri="{FF2B5EF4-FFF2-40B4-BE49-F238E27FC236}">
                <a16:creationId xmlns:a16="http://schemas.microsoft.com/office/drawing/2014/main" id="{C5D32E50-B852-3FFF-44E4-0079D6B7031A}"/>
              </a:ext>
            </a:extLst>
          </p:cNvPr>
          <p:cNvPicPr>
            <a:picLocks noChangeAspect="1"/>
          </p:cNvPicPr>
          <p:nvPr/>
        </p:nvPicPr>
        <p:blipFill>
          <a:blip r:embed="rId6"/>
          <a:stretch>
            <a:fillRect/>
          </a:stretch>
        </p:blipFill>
        <p:spPr>
          <a:xfrm>
            <a:off x="6380100" y="3195320"/>
            <a:ext cx="5075565" cy="2178162"/>
          </a:xfrm>
          <a:prstGeom prst="rect">
            <a:avLst/>
          </a:prstGeom>
        </p:spPr>
      </p:pic>
      <p:sp>
        <p:nvSpPr>
          <p:cNvPr id="17" name="TextBox 16">
            <a:extLst>
              <a:ext uri="{FF2B5EF4-FFF2-40B4-BE49-F238E27FC236}">
                <a16:creationId xmlns:a16="http://schemas.microsoft.com/office/drawing/2014/main" id="{777766AD-A33E-D61A-35AE-046D5C89D34F}"/>
              </a:ext>
            </a:extLst>
          </p:cNvPr>
          <p:cNvSpPr txBox="1"/>
          <p:nvPr/>
        </p:nvSpPr>
        <p:spPr>
          <a:xfrm>
            <a:off x="158758" y="537520"/>
            <a:ext cx="5391138" cy="400110"/>
          </a:xfrm>
          <a:prstGeom prst="rect">
            <a:avLst/>
          </a:prstGeom>
          <a:noFill/>
        </p:spPr>
        <p:txBody>
          <a:bodyPr wrap="square" rtlCol="0">
            <a:spAutoFit/>
          </a:bodyPr>
          <a:lstStyle/>
          <a:p>
            <a:pPr algn="ctr"/>
            <a:r>
              <a:rPr lang="en-US" sz="2000" b="1" dirty="0"/>
              <a:t>Who is affected?</a:t>
            </a:r>
          </a:p>
        </p:txBody>
      </p:sp>
      <p:sp>
        <p:nvSpPr>
          <p:cNvPr id="18" name="TextBox 17">
            <a:extLst>
              <a:ext uri="{FF2B5EF4-FFF2-40B4-BE49-F238E27FC236}">
                <a16:creationId xmlns:a16="http://schemas.microsoft.com/office/drawing/2014/main" id="{03077F97-7EBE-6079-EB1F-3E7BA98BBBB1}"/>
              </a:ext>
            </a:extLst>
          </p:cNvPr>
          <p:cNvSpPr txBox="1"/>
          <p:nvPr/>
        </p:nvSpPr>
        <p:spPr>
          <a:xfrm>
            <a:off x="6149468" y="555842"/>
            <a:ext cx="5391138" cy="400110"/>
          </a:xfrm>
          <a:prstGeom prst="rect">
            <a:avLst/>
          </a:prstGeom>
          <a:noFill/>
        </p:spPr>
        <p:txBody>
          <a:bodyPr wrap="square" rtlCol="0">
            <a:spAutoFit/>
          </a:bodyPr>
          <a:lstStyle/>
          <a:p>
            <a:pPr algn="ctr"/>
            <a:r>
              <a:rPr lang="en-US" sz="2000" b="1" dirty="0"/>
              <a:t>What is happening?</a:t>
            </a:r>
          </a:p>
        </p:txBody>
      </p:sp>
    </p:spTree>
    <p:extLst>
      <p:ext uri="{BB962C8B-B14F-4D97-AF65-F5344CB8AC3E}">
        <p14:creationId xmlns:p14="http://schemas.microsoft.com/office/powerpoint/2010/main" val="294845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a:extLst>
            <a:ext uri="{FF2B5EF4-FFF2-40B4-BE49-F238E27FC236}">
              <a16:creationId xmlns:a16="http://schemas.microsoft.com/office/drawing/2014/main" id="{31A0A685-B45C-7DAB-5C3E-9C71B0183588}"/>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EE51171D-AF07-8F66-36B7-3A3319A37DC5}"/>
              </a:ext>
            </a:extLst>
          </p:cNvPr>
          <p:cNvSpPr/>
          <p:nvPr/>
        </p:nvSpPr>
        <p:spPr>
          <a:xfrm>
            <a:off x="6343652" y="962025"/>
            <a:ext cx="5391138" cy="5162550"/>
          </a:xfrm>
          <a:prstGeom prst="roundRect">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1BCCA14-7724-0AA6-21BB-840356ABAED9}"/>
              </a:ext>
            </a:extLst>
          </p:cNvPr>
          <p:cNvSpPr/>
          <p:nvPr/>
        </p:nvSpPr>
        <p:spPr>
          <a:xfrm>
            <a:off x="249313" y="4518081"/>
            <a:ext cx="5391138" cy="16897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913DD9E0-D64E-FD74-2F5C-CFF0A3B654A5}"/>
              </a:ext>
            </a:extLst>
          </p:cNvPr>
          <p:cNvSpPr/>
          <p:nvPr/>
        </p:nvSpPr>
        <p:spPr>
          <a:xfrm>
            <a:off x="249313" y="962025"/>
            <a:ext cx="5391138" cy="16897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F4FB77D-4132-DA11-1407-827695C0ED6C}"/>
              </a:ext>
            </a:extLst>
          </p:cNvPr>
          <p:cNvCxnSpPr>
            <a:cxnSpLocks/>
          </p:cNvCxnSpPr>
          <p:nvPr/>
        </p:nvCxnSpPr>
        <p:spPr>
          <a:xfrm>
            <a:off x="6010275" y="737575"/>
            <a:ext cx="0" cy="538700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9AF5B1A-B4E1-753D-4C0E-6ACC3A5F2909}"/>
              </a:ext>
            </a:extLst>
          </p:cNvPr>
          <p:cNvSpPr txBox="1"/>
          <p:nvPr/>
        </p:nvSpPr>
        <p:spPr>
          <a:xfrm>
            <a:off x="158758" y="537520"/>
            <a:ext cx="5391138" cy="400110"/>
          </a:xfrm>
          <a:prstGeom prst="rect">
            <a:avLst/>
          </a:prstGeom>
          <a:noFill/>
        </p:spPr>
        <p:txBody>
          <a:bodyPr wrap="square" rtlCol="0">
            <a:spAutoFit/>
          </a:bodyPr>
          <a:lstStyle/>
          <a:p>
            <a:pPr algn="ctr"/>
            <a:r>
              <a:rPr lang="en-US" sz="2000" b="1" dirty="0"/>
              <a:t>When is this happening?</a:t>
            </a:r>
          </a:p>
        </p:txBody>
      </p:sp>
      <p:sp>
        <p:nvSpPr>
          <p:cNvPr id="18" name="TextBox 17">
            <a:extLst>
              <a:ext uri="{FF2B5EF4-FFF2-40B4-BE49-F238E27FC236}">
                <a16:creationId xmlns:a16="http://schemas.microsoft.com/office/drawing/2014/main" id="{6BA24632-1BDF-E90C-1070-C698009C292F}"/>
              </a:ext>
            </a:extLst>
          </p:cNvPr>
          <p:cNvSpPr txBox="1"/>
          <p:nvPr/>
        </p:nvSpPr>
        <p:spPr>
          <a:xfrm>
            <a:off x="6149468" y="555842"/>
            <a:ext cx="5391138" cy="400110"/>
          </a:xfrm>
          <a:prstGeom prst="rect">
            <a:avLst/>
          </a:prstGeom>
          <a:noFill/>
        </p:spPr>
        <p:txBody>
          <a:bodyPr wrap="square" rtlCol="0">
            <a:spAutoFit/>
          </a:bodyPr>
          <a:lstStyle/>
          <a:p>
            <a:pPr algn="ctr"/>
            <a:r>
              <a:rPr lang="en-US" sz="2000" b="1" dirty="0"/>
              <a:t>Why is that happening?</a:t>
            </a:r>
          </a:p>
        </p:txBody>
      </p:sp>
      <p:pic>
        <p:nvPicPr>
          <p:cNvPr id="4" name="Picture 3">
            <a:extLst>
              <a:ext uri="{FF2B5EF4-FFF2-40B4-BE49-F238E27FC236}">
                <a16:creationId xmlns:a16="http://schemas.microsoft.com/office/drawing/2014/main" id="{0E20FFC7-2B03-0384-0262-15FC730F8247}"/>
              </a:ext>
            </a:extLst>
          </p:cNvPr>
          <p:cNvPicPr>
            <a:picLocks noChangeAspect="1"/>
          </p:cNvPicPr>
          <p:nvPr/>
        </p:nvPicPr>
        <p:blipFill>
          <a:blip r:embed="rId3"/>
          <a:stretch>
            <a:fillRect/>
          </a:stretch>
        </p:blipFill>
        <p:spPr>
          <a:xfrm>
            <a:off x="558874" y="1238250"/>
            <a:ext cx="4838759" cy="976630"/>
          </a:xfrm>
          <a:prstGeom prst="rect">
            <a:avLst/>
          </a:prstGeom>
        </p:spPr>
      </p:pic>
      <p:sp>
        <p:nvSpPr>
          <p:cNvPr id="8" name="TextBox 7">
            <a:extLst>
              <a:ext uri="{FF2B5EF4-FFF2-40B4-BE49-F238E27FC236}">
                <a16:creationId xmlns:a16="http://schemas.microsoft.com/office/drawing/2014/main" id="{56EBBE07-015C-8B6E-E115-881A7A9081B2}"/>
              </a:ext>
            </a:extLst>
          </p:cNvPr>
          <p:cNvSpPr txBox="1"/>
          <p:nvPr/>
        </p:nvSpPr>
        <p:spPr>
          <a:xfrm>
            <a:off x="249313" y="4006186"/>
            <a:ext cx="5391138" cy="400110"/>
          </a:xfrm>
          <a:prstGeom prst="rect">
            <a:avLst/>
          </a:prstGeom>
          <a:noFill/>
        </p:spPr>
        <p:txBody>
          <a:bodyPr wrap="square" rtlCol="0">
            <a:spAutoFit/>
          </a:bodyPr>
          <a:lstStyle/>
          <a:p>
            <a:pPr algn="ctr"/>
            <a:r>
              <a:rPr lang="en-US" sz="2000" b="1" dirty="0"/>
              <a:t>Where is this happening?</a:t>
            </a:r>
          </a:p>
        </p:txBody>
      </p:sp>
      <p:cxnSp>
        <p:nvCxnSpPr>
          <p:cNvPr id="9" name="Straight Connector 8">
            <a:extLst>
              <a:ext uri="{FF2B5EF4-FFF2-40B4-BE49-F238E27FC236}">
                <a16:creationId xmlns:a16="http://schemas.microsoft.com/office/drawing/2014/main" id="{851999F0-0AE1-5D8F-C337-98476078FD6D}"/>
              </a:ext>
            </a:extLst>
          </p:cNvPr>
          <p:cNvCxnSpPr>
            <a:cxnSpLocks/>
          </p:cNvCxnSpPr>
          <p:nvPr/>
        </p:nvCxnSpPr>
        <p:spPr>
          <a:xfrm>
            <a:off x="375920" y="3429000"/>
            <a:ext cx="5264531"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3A522B22-C9DD-3AF8-F2C4-4F2C5A7060E0}"/>
              </a:ext>
            </a:extLst>
          </p:cNvPr>
          <p:cNvPicPr>
            <a:picLocks noChangeAspect="1"/>
          </p:cNvPicPr>
          <p:nvPr/>
        </p:nvPicPr>
        <p:blipFill>
          <a:blip r:embed="rId4"/>
          <a:stretch>
            <a:fillRect/>
          </a:stretch>
        </p:blipFill>
        <p:spPr>
          <a:xfrm>
            <a:off x="388948" y="4892448"/>
            <a:ext cx="5111868" cy="941000"/>
          </a:xfrm>
          <a:prstGeom prst="rect">
            <a:avLst/>
          </a:prstGeom>
        </p:spPr>
      </p:pic>
      <p:pic>
        <p:nvPicPr>
          <p:cNvPr id="22" name="Picture 21">
            <a:extLst>
              <a:ext uri="{FF2B5EF4-FFF2-40B4-BE49-F238E27FC236}">
                <a16:creationId xmlns:a16="http://schemas.microsoft.com/office/drawing/2014/main" id="{E57D989A-C424-3EBF-E378-CE93938260F8}"/>
              </a:ext>
            </a:extLst>
          </p:cNvPr>
          <p:cNvPicPr>
            <a:picLocks noChangeAspect="1"/>
          </p:cNvPicPr>
          <p:nvPr/>
        </p:nvPicPr>
        <p:blipFill>
          <a:blip r:embed="rId5"/>
          <a:stretch>
            <a:fillRect/>
          </a:stretch>
        </p:blipFill>
        <p:spPr>
          <a:xfrm>
            <a:off x="6580377" y="1238250"/>
            <a:ext cx="4917688" cy="4522470"/>
          </a:xfrm>
          <a:prstGeom prst="rect">
            <a:avLst/>
          </a:prstGeom>
        </p:spPr>
      </p:pic>
    </p:spTree>
    <p:extLst>
      <p:ext uri="{BB962C8B-B14F-4D97-AF65-F5344CB8AC3E}">
        <p14:creationId xmlns:p14="http://schemas.microsoft.com/office/powerpoint/2010/main" val="202049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1042</TotalTime>
  <Words>650</Words>
  <Application>Microsoft Office PowerPoint</Application>
  <PresentationFormat>Widescreen</PresentationFormat>
  <Paragraphs>109</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Aptos</vt:lpstr>
      <vt:lpstr>Aptos Display</vt:lpstr>
      <vt:lpstr>Arial</vt:lpstr>
      <vt:lpstr>Calibri</vt:lpstr>
      <vt:lpstr>Courier New</vt:lpstr>
      <vt:lpstr>Gill Sans MT</vt:lpstr>
      <vt:lpstr>Google Sans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 Kashyap</dc:creator>
  <cp:lastModifiedBy>Muskan kashyap</cp:lastModifiedBy>
  <cp:revision>22</cp:revision>
  <dcterms:created xsi:type="dcterms:W3CDTF">2024-01-25T16:04:57Z</dcterms:created>
  <dcterms:modified xsi:type="dcterms:W3CDTF">2024-02-08T06:58:53Z</dcterms:modified>
</cp:coreProperties>
</file>