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5" autoAdjust="0"/>
    <p:restoredTop sz="94660"/>
  </p:normalViewPr>
  <p:slideViewPr>
    <p:cSldViewPr>
      <p:cViewPr varScale="1">
        <p:scale>
          <a:sx n="83" d="100"/>
          <a:sy n="83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5C67-68C4-4568-BFFB-C26C88D3B8A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1CEB-A75B-43CF-A3E4-48A2F2952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2910" y="285728"/>
            <a:ext cx="7858180" cy="57150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5786" y="357166"/>
            <a:ext cx="750099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gradFill flip="none" rotWithShape="1">
                  <a:gsLst>
                    <a:gs pos="0">
                      <a:schemeClr val="accent2">
                        <a:lumMod val="50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50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Algerian" pitchFamily="82" charset="0"/>
              </a:rPr>
              <a:t>              LOVELY PROFESSIONAL UNIVERSITY</a:t>
            </a:r>
            <a:endParaRPr lang="en-US" sz="2400" b="1" dirty="0">
              <a:gradFill flip="none" rotWithShape="1">
                <a:gsLst>
                  <a:gs pos="0">
                    <a:schemeClr val="accent2">
                      <a:lumMod val="5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5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5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1142984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   </a:t>
            </a:r>
            <a:r>
              <a:rPr lang="en-GB" sz="2800" b="1" dirty="0" smtClean="0">
                <a:blipFill>
                  <a:blip r:embed="rId2"/>
                  <a:tile tx="0" ty="0" sx="100000" sy="100000" flip="none" algn="tl"/>
                </a:blipFill>
                <a:latin typeface="Arial Black" pitchFamily="34" charset="0"/>
              </a:rPr>
              <a:t>INT213 PROJECT</a:t>
            </a:r>
            <a:endParaRPr lang="en-US" sz="2800" b="1" dirty="0">
              <a:blipFill>
                <a:blip r:embed="rId2"/>
                <a:tile tx="0" ty="0" sx="100000" sy="100000" flip="none" algn="tl"/>
              </a:blip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857364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</a:t>
            </a:r>
            <a:r>
              <a:rPr lang="en-GB" sz="3200" b="1" dirty="0" smtClean="0">
                <a:solidFill>
                  <a:schemeClr val="accent2">
                    <a:lumMod val="50000"/>
                  </a:schemeClr>
                </a:solidFill>
                <a:latin typeface="Broadway" pitchFamily="82" charset="0"/>
              </a:rPr>
              <a:t>TYPING SPEED TEST GAME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2928934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Impact" pitchFamily="34" charset="0"/>
              </a:rPr>
              <a:t>SUBMITTED TO :</a:t>
            </a:r>
            <a:endParaRPr lang="en-US" sz="2400" dirty="0">
              <a:latin typeface="Impact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57554" y="2857496"/>
            <a:ext cx="4143404" cy="523220"/>
            <a:chOff x="3357554" y="2857496"/>
            <a:chExt cx="4143404" cy="523220"/>
          </a:xfrm>
        </p:grpSpPr>
        <p:sp>
          <p:nvSpPr>
            <p:cNvPr id="9" name="Rounded Rectangle 8"/>
            <p:cNvSpPr/>
            <p:nvPr/>
          </p:nvSpPr>
          <p:spPr>
            <a:xfrm>
              <a:off x="3357554" y="2857496"/>
              <a:ext cx="4143404" cy="50006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868" y="2857496"/>
              <a:ext cx="3714776" cy="523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latin typeface="Arial Rounded MT Bold" pitchFamily="34" charset="0"/>
                </a:rPr>
                <a:t>     SAGAR PANDEY</a:t>
              </a:r>
              <a:endParaRPr lang="en-US" sz="2800" b="1" dirty="0">
                <a:latin typeface="Arial Rounded MT Bold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0034" y="3857628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Impact" pitchFamily="34" charset="0"/>
              </a:rPr>
              <a:t>GROUP MEMBERS :</a:t>
            </a:r>
            <a:endParaRPr lang="en-US" sz="2400" dirty="0">
              <a:latin typeface="Impac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8992" y="3857628"/>
            <a:ext cx="4929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SUBHASH KUMAR(ROLL - 51)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SUPRIYA KUMARI (ROLL -46)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SECTION - K19HZ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GROUP - 2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08" y="428604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 smtClean="0">
                <a:solidFill>
                  <a:srgbClr val="C00000"/>
                </a:solidFill>
              </a:rPr>
              <a:t>REFERENCES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57161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https://www.geeksforgeeks.org/how-to-test-typing-speed-using-python/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285992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https://www.skyfilabs.com/project-ideas/speed-typing-test-with-python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3000372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https://techvidvan.com/tutorials/project-in-python-typing-speed-test/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3714752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https://www.datacamp.com/community/news/python-project-on-typing-speed-test-build-your-first-game-in-python-f28no23fbi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06" y="457200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https://realpython.com/intermediate-python-project-ideas/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7158" y="214290"/>
            <a:ext cx="8572560" cy="3571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innerShdw blurRad="1651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9660" y="1490844"/>
            <a:ext cx="1857388" cy="642942"/>
          </a:xfrm>
          <a:prstGeom prst="roundRect">
            <a:avLst>
              <a:gd name="adj" fmla="val 3231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14" name="Oval 13"/>
          <p:cNvSpPr/>
          <p:nvPr/>
        </p:nvSpPr>
        <p:spPr>
          <a:xfrm>
            <a:off x="1321570" y="1500172"/>
            <a:ext cx="71438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4" idx="0"/>
          </p:cNvCxnSpPr>
          <p:nvPr/>
        </p:nvCxnSpPr>
        <p:spPr>
          <a:xfrm rot="5400000">
            <a:off x="892946" y="1035826"/>
            <a:ext cx="92868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643042" y="3071810"/>
            <a:ext cx="2071702" cy="642942"/>
          </a:xfrm>
          <a:prstGeom prst="roundRect">
            <a:avLst>
              <a:gd name="adj" fmla="val 40845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714480" y="321468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LIBRARIES USED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43174" y="571481"/>
            <a:ext cx="71438" cy="2643205"/>
            <a:chOff x="2643174" y="571481"/>
            <a:chExt cx="71438" cy="2643205"/>
          </a:xfrm>
        </p:grpSpPr>
        <p:sp>
          <p:nvSpPr>
            <p:cNvPr id="29" name="Oval 28"/>
            <p:cNvSpPr/>
            <p:nvPr/>
          </p:nvSpPr>
          <p:spPr>
            <a:xfrm>
              <a:off x="2643174" y="3071810"/>
              <a:ext cx="71438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29" idx="0"/>
            </p:cNvCxnSpPr>
            <p:nvPr/>
          </p:nvCxnSpPr>
          <p:spPr>
            <a:xfrm rot="5400000">
              <a:off x="1446588" y="1803786"/>
              <a:ext cx="2500330" cy="3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3071802" y="4357694"/>
            <a:ext cx="2143140" cy="642942"/>
          </a:xfrm>
          <a:prstGeom prst="roundRect">
            <a:avLst>
              <a:gd name="adj" fmla="val 40845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CALCULATION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071934" y="571481"/>
            <a:ext cx="72232" cy="3856855"/>
            <a:chOff x="4214016" y="572277"/>
            <a:chExt cx="72232" cy="3856855"/>
          </a:xfrm>
        </p:grpSpPr>
        <p:sp>
          <p:nvSpPr>
            <p:cNvPr id="34" name="Oval 33"/>
            <p:cNvSpPr/>
            <p:nvPr/>
          </p:nvSpPr>
          <p:spPr>
            <a:xfrm>
              <a:off x="4214016" y="4358490"/>
              <a:ext cx="72232" cy="706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4" idx="1"/>
            </p:cNvCxnSpPr>
            <p:nvPr/>
          </p:nvCxnSpPr>
          <p:spPr>
            <a:xfrm rot="16200000" flipH="1">
              <a:off x="2321027" y="2465267"/>
              <a:ext cx="3796557" cy="10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ounded Rectangle 39"/>
          <p:cNvSpPr/>
          <p:nvPr/>
        </p:nvSpPr>
        <p:spPr>
          <a:xfrm>
            <a:off x="4714876" y="3071810"/>
            <a:ext cx="2000264" cy="571504"/>
          </a:xfrm>
          <a:prstGeom prst="roundRect">
            <a:avLst>
              <a:gd name="adj" fmla="val 422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86314" y="314324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MODIFICATIONS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572132" y="572274"/>
            <a:ext cx="142876" cy="2571768"/>
            <a:chOff x="5572132" y="572274"/>
            <a:chExt cx="142876" cy="2571768"/>
          </a:xfrm>
        </p:grpSpPr>
        <p:sp>
          <p:nvSpPr>
            <p:cNvPr id="48" name="Oval 47"/>
            <p:cNvSpPr/>
            <p:nvPr/>
          </p:nvSpPr>
          <p:spPr>
            <a:xfrm>
              <a:off x="5572132" y="3071810"/>
              <a:ext cx="142876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endCxn id="48" idx="4"/>
            </p:cNvCxnSpPr>
            <p:nvPr/>
          </p:nvCxnSpPr>
          <p:spPr>
            <a:xfrm rot="5400000">
              <a:off x="4357686" y="1857364"/>
              <a:ext cx="257176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786446" y="4929198"/>
            <a:ext cx="2000264" cy="571504"/>
            <a:chOff x="5857884" y="4286256"/>
            <a:chExt cx="2000264" cy="571504"/>
          </a:xfrm>
        </p:grpSpPr>
        <p:sp>
          <p:nvSpPr>
            <p:cNvPr id="53" name="Rounded Rectangle 52"/>
            <p:cNvSpPr/>
            <p:nvPr/>
          </p:nvSpPr>
          <p:spPr>
            <a:xfrm>
              <a:off x="5857884" y="4286256"/>
              <a:ext cx="1785950" cy="571504"/>
            </a:xfrm>
            <a:prstGeom prst="roundRect">
              <a:avLst>
                <a:gd name="adj" fmla="val 34267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7884" y="4357694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accent2">
                      <a:lumMod val="50000"/>
                    </a:schemeClr>
                  </a:solidFill>
                  <a:latin typeface="Algerian" pitchFamily="82" charset="0"/>
                </a:rPr>
                <a:t>SCREENSHOTS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endParaRPr>
            </a:p>
          </p:txBody>
        </p:sp>
      </p:grpSp>
      <p:sp>
        <p:nvSpPr>
          <p:cNvPr id="56" name="Oval 55"/>
          <p:cNvSpPr/>
          <p:nvPr/>
        </p:nvSpPr>
        <p:spPr>
          <a:xfrm>
            <a:off x="6715140" y="4929198"/>
            <a:ext cx="142876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endCxn id="56" idx="4"/>
          </p:cNvCxnSpPr>
          <p:nvPr/>
        </p:nvCxnSpPr>
        <p:spPr>
          <a:xfrm rot="5400000">
            <a:off x="4572000" y="2786058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7000892" y="3571876"/>
            <a:ext cx="1928826" cy="571504"/>
            <a:chOff x="7000892" y="1357298"/>
            <a:chExt cx="1928826" cy="571504"/>
          </a:xfrm>
        </p:grpSpPr>
        <p:sp>
          <p:nvSpPr>
            <p:cNvPr id="65" name="Rounded Rectangle 64"/>
            <p:cNvSpPr/>
            <p:nvPr/>
          </p:nvSpPr>
          <p:spPr>
            <a:xfrm>
              <a:off x="7000892" y="1357298"/>
              <a:ext cx="1928826" cy="571504"/>
            </a:xfrm>
            <a:prstGeom prst="roundRect">
              <a:avLst>
                <a:gd name="adj" fmla="val 32667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72330" y="1428736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accent2">
                      <a:lumMod val="50000"/>
                    </a:schemeClr>
                  </a:solidFill>
                  <a:latin typeface="Algerian" pitchFamily="82" charset="0"/>
                </a:rPr>
                <a:t>   REFERENCES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7929586" y="3571876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endCxn id="68" idx="0"/>
          </p:cNvCxnSpPr>
          <p:nvPr/>
        </p:nvCxnSpPr>
        <p:spPr>
          <a:xfrm rot="16200000" flipH="1">
            <a:off x="6447249" y="2053820"/>
            <a:ext cx="3000394" cy="3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14612" y="21429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Algerian" pitchFamily="82" charset="0"/>
              </a:rPr>
              <a:t>                    CONTENTS</a:t>
            </a:r>
            <a:endParaRPr lang="en-US" sz="2000" b="1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57231"/>
          </a:xfrm>
        </p:spPr>
        <p:txBody>
          <a:bodyPr>
            <a:normAutofit/>
          </a:bodyPr>
          <a:lstStyle/>
          <a:p>
            <a:r>
              <a:rPr lang="en-GB" sz="2800" b="1" u="sng" dirty="0" smtClean="0">
                <a:solidFill>
                  <a:srgbClr val="C00000"/>
                </a:solidFill>
              </a:rPr>
              <a:t>INTRODUCTION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02" y="785794"/>
            <a:ext cx="8643998" cy="5357850"/>
          </a:xfrm>
        </p:spPr>
        <p:txBody>
          <a:bodyPr>
            <a:normAutofit/>
          </a:bodyPr>
          <a:lstStyle/>
          <a:p>
            <a:r>
              <a:rPr lang="en-GB" sz="3600" b="1" u="sng" dirty="0" smtClean="0">
                <a:solidFill>
                  <a:srgbClr val="002060"/>
                </a:solidFill>
                <a:latin typeface="Bahnschrift SemiBold" pitchFamily="34" charset="0"/>
              </a:rPr>
              <a:t>TYPING SPEED TEST</a:t>
            </a:r>
            <a:endParaRPr lang="en-US" sz="3600" b="1" u="sng" dirty="0">
              <a:solidFill>
                <a:srgbClr val="002060"/>
              </a:solidFill>
              <a:latin typeface="Bahnschrift SemiBold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857224" y="1857364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7290" y="1785926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basic GUI desktop application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235743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calculates the typing speed of the users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57224" y="2500306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7258" y="2928934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random word from the list of words is given to the user to type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57224" y="3071810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350043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 limit for the user to type is 1 min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57224" y="3571876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57290" y="400050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Score increases only when user hits the right word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857224" y="4071942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57290" y="4572008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 output is WPM ,Total Score  and Accuracy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57224" y="4643446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802" y="285728"/>
            <a:ext cx="3357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u="sng" dirty="0" smtClean="0">
                <a:solidFill>
                  <a:srgbClr val="C00000"/>
                </a:solidFill>
              </a:rPr>
              <a:t>PYTHON LIBRARIES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285860"/>
            <a:ext cx="6572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TKINTER and Timeit libraries are used for GUI and calculation of time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2428868"/>
            <a:ext cx="685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Random function is used to fetch the random words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928662" y="2714620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0166" y="3429000"/>
            <a:ext cx="77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Firstly all libraries and functions are imported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928662" y="3643314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28662" y="1500174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8728" y="4214818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Timer will be started as soon as window starts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928662" y="4357694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28728" y="4929198"/>
            <a:ext cx="7715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Time left will be visible on top right corner as soon as the user hits enter</a:t>
            </a:r>
            <a:endParaRPr lang="en-US" sz="2800" dirty="0"/>
          </a:p>
        </p:txBody>
      </p:sp>
      <p:sp>
        <p:nvSpPr>
          <p:cNvPr id="15" name="Right Arrow 14"/>
          <p:cNvSpPr/>
          <p:nvPr/>
        </p:nvSpPr>
        <p:spPr>
          <a:xfrm flipV="1">
            <a:off x="857224" y="5143512"/>
            <a:ext cx="428628" cy="133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6050" y="285728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C00000"/>
                </a:solidFill>
                <a:latin typeface="Algerian" pitchFamily="82" charset="0"/>
              </a:rPr>
              <a:t>CALCULATIONS</a:t>
            </a:r>
            <a:endParaRPr lang="en-US" sz="3600" b="1" u="sng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06" y="1285860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 list is created to keep all the inputs from user and traverse the list to get the total length of characters</a:t>
            </a:r>
            <a:endParaRPr lang="en-US" sz="2000" dirty="0"/>
          </a:p>
        </p:txBody>
      </p:sp>
      <p:sp>
        <p:nvSpPr>
          <p:cNvPr id="5" name="Right Arrow 4"/>
          <p:cNvSpPr/>
          <p:nvPr/>
        </p:nvSpPr>
        <p:spPr>
          <a:xfrm>
            <a:off x="357158" y="1500174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8630" y="2285992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another list is created to keep all the correct inputs and traverse to count the total correct length of characters  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7158" y="2428868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0068" y="3214686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WPM = (total length of characters)*60/5*(total time)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28662" y="4214818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 Accuracy = correct length of characters*100/total characters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50720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Total Score  = correct hit - miss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00042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  <a:r>
              <a:rPr lang="en-GB" sz="2400" b="1" u="sng" dirty="0" smtClean="0">
                <a:solidFill>
                  <a:srgbClr val="FF0000"/>
                </a:solidFill>
                <a:latin typeface="Algerian" pitchFamily="82" charset="0"/>
              </a:rPr>
              <a:t>Calculation of Time and LabelSlider Working</a:t>
            </a:r>
            <a:endParaRPr lang="en-US" sz="2400" b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1428736"/>
            <a:ext cx="7072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variable timeleft has nothing to do with the calculation part.</a:t>
            </a:r>
          </a:p>
          <a:p>
            <a:r>
              <a:rPr lang="en-GB" dirty="0" smtClean="0"/>
              <a:t>Imported Timeit library for the exact time calculation</a:t>
            </a:r>
          </a:p>
          <a:p>
            <a:r>
              <a:rPr lang="en-GB" dirty="0" smtClean="0"/>
              <a:t>timer will be started as soon as the user selects any level.</a:t>
            </a:r>
          </a:p>
          <a:p>
            <a:r>
              <a:rPr lang="en-GB" dirty="0" smtClean="0"/>
              <a:t>timer will be stopped when the variable timeleft becomes 0</a:t>
            </a:r>
          </a:p>
          <a:p>
            <a:r>
              <a:rPr lang="en-GB" dirty="0" smtClean="0"/>
              <a:t>total time = t1-t0</a:t>
            </a:r>
          </a:p>
          <a:p>
            <a:r>
              <a:rPr lang="en-GB" dirty="0" smtClean="0"/>
              <a:t> 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28596" y="1500174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414" y="3286124"/>
            <a:ext cx="7429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Initialised variables , count = 0 and sliderwords = '' and text = "name of the Project"</a:t>
            </a:r>
          </a:p>
          <a:p>
            <a:r>
              <a:rPr lang="en-GB" dirty="0" smtClean="0"/>
              <a:t>checking the condition that whether count&gt;length of text:</a:t>
            </a:r>
          </a:p>
          <a:p>
            <a:r>
              <a:rPr lang="en-GB" dirty="0" smtClean="0"/>
              <a:t>If true --&gt; reset count = 0 and sliderwords = empty string again</a:t>
            </a:r>
          </a:p>
          <a:p>
            <a:r>
              <a:rPr lang="en-GB" dirty="0" smtClean="0"/>
              <a:t>If false--&gt; add text[count] in sliderwords</a:t>
            </a:r>
          </a:p>
          <a:p>
            <a:r>
              <a:rPr lang="en-GB" dirty="0" smtClean="0"/>
              <a:t> </a:t>
            </a:r>
            <a:r>
              <a:rPr lang="en-GB" dirty="0" smtClean="0"/>
              <a:t>                 increment count</a:t>
            </a:r>
          </a:p>
          <a:p>
            <a:r>
              <a:rPr lang="en-GB" dirty="0" smtClean="0"/>
              <a:t> </a:t>
            </a:r>
            <a:r>
              <a:rPr lang="en-GB" dirty="0" smtClean="0"/>
              <a:t>                 configure the fontLabel </a:t>
            </a:r>
          </a:p>
          <a:p>
            <a:r>
              <a:rPr lang="en-GB" dirty="0" smtClean="0"/>
              <a:t> </a:t>
            </a:r>
            <a:r>
              <a:rPr lang="en-GB" dirty="0" smtClean="0"/>
              <a:t>                  .after(100,labelslider)</a:t>
            </a:r>
          </a:p>
          <a:p>
            <a:endParaRPr lang="en-GB" dirty="0" smtClean="0"/>
          </a:p>
          <a:p>
            <a:r>
              <a:rPr lang="en-GB" dirty="0" smtClean="0"/>
              <a:t>.after(time, function call)---&gt; This will call the function after every 100ms and will continue throughout the program.</a:t>
            </a:r>
          </a:p>
          <a:p>
            <a:r>
              <a:rPr lang="en-GB" dirty="0" smtClean="0"/>
              <a:t> </a:t>
            </a:r>
            <a:r>
              <a:rPr lang="en-GB" dirty="0" smtClean="0"/>
              <a:t>                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71472" y="3357562"/>
            <a:ext cx="428628" cy="133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357166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>
                <a:solidFill>
                  <a:srgbClr val="C00000"/>
                </a:solidFill>
              </a:rPr>
              <a:t>MODIFICATIONS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8586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CAN SELECT FIRSTLY THE LEVELS IN WHICH THEY WANT TO PRACTICE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214311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Beginner -------------&gt; basic and simple words </a:t>
            </a:r>
          </a:p>
          <a:p>
            <a:r>
              <a:rPr lang="en-GB" dirty="0" smtClean="0"/>
              <a:t>Intermediate ---------&gt; tougher than beginner</a:t>
            </a:r>
          </a:p>
          <a:p>
            <a:r>
              <a:rPr lang="en-GB" dirty="0" smtClean="0"/>
              <a:t>Advanced ----------&gt; complicated Words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364331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Three different text documents are created for different levels containing words according to the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4429132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of window has been changed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500063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word slider has been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550070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Used Messagebox for asking Retry and Cancel from user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85728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 smtClean="0">
                <a:solidFill>
                  <a:srgbClr val="C00000"/>
                </a:solidFill>
                <a:latin typeface="Algerian" pitchFamily="82" charset="0"/>
              </a:rPr>
              <a:t>SCREENSHOTS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858180" cy="548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8286808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454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36</cp:revision>
  <dcterms:created xsi:type="dcterms:W3CDTF">2020-10-28T17:44:59Z</dcterms:created>
  <dcterms:modified xsi:type="dcterms:W3CDTF">2020-11-03T06:01:37Z</dcterms:modified>
</cp:coreProperties>
</file>