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86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International Women's Day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International Women's Day is a global celebration of the social, economic, cultural, and political achievements of women. It's a day to recognize and call for gender equality, celebrate women's achievements, and raise awareness about the challenges they continue to face.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18922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A1A340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86274" y="6293763"/>
            <a:ext cx="222052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6172557"/>
            <a:ext cx="230981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Muskan Yadav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89465" y="607576"/>
            <a:ext cx="9851469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History and Significance of International Women's Day</a:t>
            </a:r>
            <a:endParaRPr lang="en-US" sz="4338" dirty="0"/>
          </a:p>
        </p:txBody>
      </p:sp>
      <p:sp>
        <p:nvSpPr>
          <p:cNvPr id="7" name="Shape 4"/>
          <p:cNvSpPr/>
          <p:nvPr/>
        </p:nvSpPr>
        <p:spPr>
          <a:xfrm>
            <a:off x="2706291" y="2315170"/>
            <a:ext cx="27503" cy="530685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2967871" y="2721352"/>
            <a:ext cx="771168" cy="27503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9" name="Shape 6"/>
          <p:cNvSpPr/>
          <p:nvPr/>
        </p:nvSpPr>
        <p:spPr>
          <a:xfrm>
            <a:off x="2472095" y="2487335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10" name="Text 7"/>
          <p:cNvSpPr/>
          <p:nvPr/>
        </p:nvSpPr>
        <p:spPr>
          <a:xfrm>
            <a:off x="2655451" y="2528649"/>
            <a:ext cx="128945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03" dirty="0"/>
          </a:p>
        </p:txBody>
      </p:sp>
      <p:sp>
        <p:nvSpPr>
          <p:cNvPr id="11" name="Text 8"/>
          <p:cNvSpPr/>
          <p:nvPr/>
        </p:nvSpPr>
        <p:spPr>
          <a:xfrm>
            <a:off x="3931920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Early Beginnings</a:t>
            </a:r>
            <a:endParaRPr lang="en-US" sz="2169" dirty="0"/>
          </a:p>
        </p:txBody>
      </p:sp>
      <p:sp>
        <p:nvSpPr>
          <p:cNvPr id="12" name="Text 9"/>
          <p:cNvSpPr/>
          <p:nvPr/>
        </p:nvSpPr>
        <p:spPr>
          <a:xfrm>
            <a:off x="3931920" y="3011924"/>
            <a:ext cx="8309015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First celebrated in 1911, it was initially linked to the labor movement and a push for women's rights.</a:t>
            </a:r>
            <a:endParaRPr lang="en-US" sz="1735" dirty="0"/>
          </a:p>
        </p:txBody>
      </p:sp>
      <p:sp>
        <p:nvSpPr>
          <p:cNvPr id="13" name="Shape 10"/>
          <p:cNvSpPr/>
          <p:nvPr/>
        </p:nvSpPr>
        <p:spPr>
          <a:xfrm>
            <a:off x="2967871" y="4563725"/>
            <a:ext cx="771168" cy="27503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4" name="Shape 11"/>
          <p:cNvSpPr/>
          <p:nvPr/>
        </p:nvSpPr>
        <p:spPr>
          <a:xfrm>
            <a:off x="2472095" y="4329708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15" name="Text 12"/>
          <p:cNvSpPr/>
          <p:nvPr/>
        </p:nvSpPr>
        <p:spPr>
          <a:xfrm>
            <a:off x="2616875" y="4371023"/>
            <a:ext cx="206216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03" dirty="0"/>
          </a:p>
        </p:txBody>
      </p:sp>
      <p:sp>
        <p:nvSpPr>
          <p:cNvPr id="16" name="Text 13"/>
          <p:cNvSpPr/>
          <p:nvPr/>
        </p:nvSpPr>
        <p:spPr>
          <a:xfrm>
            <a:off x="3931920" y="4377809"/>
            <a:ext cx="2887623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Global Recognition</a:t>
            </a:r>
            <a:endParaRPr lang="en-US" sz="2169" dirty="0"/>
          </a:p>
        </p:txBody>
      </p:sp>
      <p:sp>
        <p:nvSpPr>
          <p:cNvPr id="17" name="Text 14"/>
          <p:cNvSpPr/>
          <p:nvPr/>
        </p:nvSpPr>
        <p:spPr>
          <a:xfrm>
            <a:off x="3931920" y="4854297"/>
            <a:ext cx="8309015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the 1970s, it had evolved into a day recognized by the United Nations and observed worldwide.</a:t>
            </a:r>
            <a:endParaRPr lang="en-US" sz="1735" dirty="0"/>
          </a:p>
        </p:txBody>
      </p:sp>
      <p:sp>
        <p:nvSpPr>
          <p:cNvPr id="18" name="Shape 15"/>
          <p:cNvSpPr/>
          <p:nvPr/>
        </p:nvSpPr>
        <p:spPr>
          <a:xfrm>
            <a:off x="2967871" y="6406098"/>
            <a:ext cx="771168" cy="27503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9" name="Shape 16"/>
          <p:cNvSpPr/>
          <p:nvPr/>
        </p:nvSpPr>
        <p:spPr>
          <a:xfrm>
            <a:off x="2472095" y="6172081"/>
            <a:ext cx="495776" cy="495776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20" name="Text 17"/>
          <p:cNvSpPr/>
          <p:nvPr/>
        </p:nvSpPr>
        <p:spPr>
          <a:xfrm>
            <a:off x="2614017" y="6213396"/>
            <a:ext cx="21181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03" dirty="0"/>
          </a:p>
        </p:txBody>
      </p:sp>
      <p:sp>
        <p:nvSpPr>
          <p:cNvPr id="21" name="Text 18"/>
          <p:cNvSpPr/>
          <p:nvPr/>
        </p:nvSpPr>
        <p:spPr>
          <a:xfrm>
            <a:off x="3931920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Symbolic Colors</a:t>
            </a:r>
            <a:endParaRPr lang="en-US" sz="2169" dirty="0"/>
          </a:p>
        </p:txBody>
      </p:sp>
      <p:sp>
        <p:nvSpPr>
          <p:cNvPr id="22" name="Text 19"/>
          <p:cNvSpPr/>
          <p:nvPr/>
        </p:nvSpPr>
        <p:spPr>
          <a:xfrm>
            <a:off x="3931920" y="6696670"/>
            <a:ext cx="8309015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Purple signifies justice and dignity, green symbolizes hope, and white represents purity.</a:t>
            </a:r>
            <a:endParaRPr lang="en-US" sz="173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7368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Achievements and Progress Made by Women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8178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Leadership Roles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38721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Women are making significant strides in diverse fields, from politics to business.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81785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Advancements in Arts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734401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Contribution of women in literature, music, and visual arts continue to shape culture and society.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817858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Scientific Breakthroughs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734401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Women are driving innovation and breakthroughs in scientific research and technology.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Challenges and Obstacles Faced by Women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7" name="Text 4"/>
          <p:cNvSpPr/>
          <p:nvPr/>
        </p:nvSpPr>
        <p:spPr>
          <a:xfrm>
            <a:off x="1018103" y="3283387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Gender Pay Gap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Women continue to earn less than men for the same work and are underrepresented in higher-paying sectors.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1" name="Text 8"/>
          <p:cNvSpPr/>
          <p:nvPr/>
        </p:nvSpPr>
        <p:spPr>
          <a:xfrm>
            <a:off x="5743456" y="3283387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1803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Violence Against Women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145637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Women face various forms of violence, including domestic abuse and gender-based violence.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5" name="Text 12"/>
          <p:cNvSpPr/>
          <p:nvPr/>
        </p:nvSpPr>
        <p:spPr>
          <a:xfrm>
            <a:off x="976312" y="5657493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47848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Discrimination and Stereotypes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Women often encounter bias and discriminatory practices based on gender stereotypes.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3118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Empowerment and Gender Equality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229094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1E1B4A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3451265"/>
            <a:ext cx="3037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Equal Opportunities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931682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Advocating for policies that provide equal opportunities for women in education and employment.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229094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1E1B4A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3451265"/>
            <a:ext cx="3876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Legal and Social Reforms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931682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Campaigning for legal reforms to ensure women's rights are protected and upheld.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442228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1E1B4A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664398"/>
            <a:ext cx="3106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Community Support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6144816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Strengthening communities to support women's initiatives and gender equality efforts.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1393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Celebrations and Events on International Women's Day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74701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13528"/>
            <a:ext cx="29282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Community Events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893945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Local events, workshops, and cultural performances celebrate the achievements of women.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374701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Conferences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893945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Gatherings to address women's issues, inspire change, and empower women across various industries.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374701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4135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Marches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893945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Peaceful demonstrations advocating for gender equality and women's rights.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Promoting Women's Rights and Activism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Advocacy Efforts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Collaborating with organizations to advocate for women's rights and gender equality.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Policy Influence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Lobbying for policies that increase protection for women and girls across different sectors.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301704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Impactful Initiatives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Leading and supporting initiatives that empower women and girls to thrive.</a:t>
            </a:r>
            <a:endParaRPr lang="en-US" sz="17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422208"/>
            <a:ext cx="89618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 and Call to Action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72007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131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995851" y="4616172"/>
            <a:ext cx="3505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Countries Participating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5096589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 2020, International Women's Day was celebrated in 131 countries.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672007"/>
            <a:ext cx="4800124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25M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7796093" y="4616172"/>
            <a:ext cx="41714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Social Media Engagements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096589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Over 25 million conversations took place online during International Women's Day.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439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Arimo</vt:lpstr>
      <vt:lpstr>Calibri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vampair07@outlook.com</cp:lastModifiedBy>
  <cp:revision>2</cp:revision>
  <dcterms:created xsi:type="dcterms:W3CDTF">2024-03-05T08:59:29Z</dcterms:created>
  <dcterms:modified xsi:type="dcterms:W3CDTF">2024-03-05T09:32:15Z</dcterms:modified>
</cp:coreProperties>
</file>