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9" r:id="rId3"/>
    <p:sldId id="260" r:id="rId4"/>
    <p:sldId id="261" r:id="rId5"/>
    <p:sldId id="263" r:id="rId6"/>
    <p:sldId id="266" r:id="rId7"/>
    <p:sldId id="262" r:id="rId8"/>
    <p:sldId id="264" r:id="rId9"/>
    <p:sldId id="265" r:id="rId10"/>
    <p:sldId id="270"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4660"/>
  </p:normalViewPr>
  <p:slideViewPr>
    <p:cSldViewPr snapToGrid="0">
      <p:cViewPr varScale="1">
        <p:scale>
          <a:sx n="99" d="100"/>
          <a:sy n="99" d="100"/>
        </p:scale>
        <p:origin x="1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07A3AB9-5042-4F56-B9F3-C753D3F6679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4786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D080F-BB7E-4C8A-B8F5-B24CB92987B8}"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A3AB9-5042-4F56-B9F3-C753D3F66791}" type="slidenum">
              <a:rPr lang="en-IN" smtClean="0"/>
              <a:t>‹#›</a:t>
            </a:fld>
            <a:endParaRPr lang="en-IN"/>
          </a:p>
        </p:txBody>
      </p:sp>
    </p:spTree>
    <p:extLst>
      <p:ext uri="{BB962C8B-B14F-4D97-AF65-F5344CB8AC3E}">
        <p14:creationId xmlns:p14="http://schemas.microsoft.com/office/powerpoint/2010/main" val="510099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A3AB9-5042-4F56-B9F3-C753D3F6679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6204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A3AB9-5042-4F56-B9F3-C753D3F6679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7538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A3AB9-5042-4F56-B9F3-C753D3F66791}" type="slidenum">
              <a:rPr lang="en-IN" smtClean="0"/>
              <a:t>‹#›</a:t>
            </a:fld>
            <a:endParaRPr lang="en-IN"/>
          </a:p>
        </p:txBody>
      </p:sp>
    </p:spTree>
    <p:extLst>
      <p:ext uri="{BB962C8B-B14F-4D97-AF65-F5344CB8AC3E}">
        <p14:creationId xmlns:p14="http://schemas.microsoft.com/office/powerpoint/2010/main" val="1657049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A3AB9-5042-4F56-B9F3-C753D3F6679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4499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A3AB9-5042-4F56-B9F3-C753D3F6679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715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A3AB9-5042-4F56-B9F3-C753D3F6679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150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A3AB9-5042-4F56-B9F3-C753D3F6679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294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A3AB9-5042-4F56-B9F3-C753D3F66791}" type="slidenum">
              <a:rPr lang="en-IN" smtClean="0"/>
              <a:t>‹#›</a:t>
            </a:fld>
            <a:endParaRPr lang="en-IN"/>
          </a:p>
        </p:txBody>
      </p:sp>
    </p:spTree>
    <p:extLst>
      <p:ext uri="{BB962C8B-B14F-4D97-AF65-F5344CB8AC3E}">
        <p14:creationId xmlns:p14="http://schemas.microsoft.com/office/powerpoint/2010/main" val="161469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D080F-BB7E-4C8A-B8F5-B24CB92987B8}" type="datetimeFigureOut">
              <a:rPr lang="en-IN" smtClean="0"/>
              <a:t>03-01-2024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07A3AB9-5042-4F56-B9F3-C753D3F6679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9093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D080F-BB7E-4C8A-B8F5-B24CB92987B8}"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A3AB9-5042-4F56-B9F3-C753D3F66791}" type="slidenum">
              <a:rPr lang="en-IN" smtClean="0"/>
              <a:t>‹#›</a:t>
            </a:fld>
            <a:endParaRPr lang="en-IN"/>
          </a:p>
        </p:txBody>
      </p:sp>
    </p:spTree>
    <p:extLst>
      <p:ext uri="{BB962C8B-B14F-4D97-AF65-F5344CB8AC3E}">
        <p14:creationId xmlns:p14="http://schemas.microsoft.com/office/powerpoint/2010/main" val="502430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D080F-BB7E-4C8A-B8F5-B24CB92987B8}" type="datetimeFigureOut">
              <a:rPr lang="en-IN" smtClean="0"/>
              <a:t>03-01-2024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07A3AB9-5042-4F56-B9F3-C753D3F6679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7434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D080F-BB7E-4C8A-B8F5-B24CB92987B8}" type="datetimeFigureOut">
              <a:rPr lang="en-IN" smtClean="0"/>
              <a:t>03-01-2024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07A3AB9-5042-4F56-B9F3-C753D3F6679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9639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D080F-BB7E-4C8A-B8F5-B24CB92987B8}" type="datetimeFigureOut">
              <a:rPr lang="en-IN" smtClean="0"/>
              <a:t>03-01-2024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07A3AB9-5042-4F56-B9F3-C753D3F66791}" type="slidenum">
              <a:rPr lang="en-IN" smtClean="0"/>
              <a:t>‹#›</a:t>
            </a:fld>
            <a:endParaRPr lang="en-IN"/>
          </a:p>
        </p:txBody>
      </p:sp>
    </p:spTree>
    <p:extLst>
      <p:ext uri="{BB962C8B-B14F-4D97-AF65-F5344CB8AC3E}">
        <p14:creationId xmlns:p14="http://schemas.microsoft.com/office/powerpoint/2010/main" val="1471249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D080F-BB7E-4C8A-B8F5-B24CB92987B8}"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A3AB9-5042-4F56-B9F3-C753D3F6679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68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8D080F-BB7E-4C8A-B8F5-B24CB92987B8}" type="datetimeFigureOut">
              <a:rPr lang="en-IN" smtClean="0"/>
              <a:t>03-01-2024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07A3AB9-5042-4F56-B9F3-C753D3F66791}" type="slidenum">
              <a:rPr lang="en-IN" smtClean="0"/>
              <a:t>‹#›</a:t>
            </a:fld>
            <a:endParaRPr lang="en-IN"/>
          </a:p>
        </p:txBody>
      </p:sp>
    </p:spTree>
    <p:extLst>
      <p:ext uri="{BB962C8B-B14F-4D97-AF65-F5344CB8AC3E}">
        <p14:creationId xmlns:p14="http://schemas.microsoft.com/office/powerpoint/2010/main" val="326810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68D080F-BB7E-4C8A-B8F5-B24CB92987B8}" type="datetimeFigureOut">
              <a:rPr lang="en-IN" smtClean="0"/>
              <a:t>03-01-2024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07A3AB9-5042-4F56-B9F3-C753D3F66791}" type="slidenum">
              <a:rPr lang="en-IN" smtClean="0"/>
              <a:t>‹#›</a:t>
            </a:fld>
            <a:endParaRPr lang="en-IN"/>
          </a:p>
        </p:txBody>
      </p:sp>
    </p:spTree>
    <p:extLst>
      <p:ext uri="{BB962C8B-B14F-4D97-AF65-F5344CB8AC3E}">
        <p14:creationId xmlns:p14="http://schemas.microsoft.com/office/powerpoint/2010/main" val="1946945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xhere.com/en/photo/1057439" TargetMode="External"/><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www.maathiildee.com/junk-food-usa/"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pngall.com/diet-png/" TargetMode="External"/><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49224-177F-29FD-165C-4A2D48280263}"/>
              </a:ext>
            </a:extLst>
          </p:cNvPr>
          <p:cNvSpPr>
            <a:spLocks noGrp="1"/>
          </p:cNvSpPr>
          <p:nvPr>
            <p:ph type="ctrTitle"/>
          </p:nvPr>
        </p:nvSpPr>
        <p:spPr>
          <a:xfrm>
            <a:off x="1519237" y="1767339"/>
            <a:ext cx="9153525" cy="3157538"/>
          </a:xfrm>
        </p:spPr>
        <p:txBody>
          <a:bodyPr>
            <a:normAutofit fontScale="90000"/>
          </a:bodyPr>
          <a:lstStyle/>
          <a:p>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br>
              <a:rPr lang="en-US" sz="8000" dirty="0">
                <a:latin typeface="Algerian" panose="04020705040A02060702" pitchFamily="82" charset="0"/>
              </a:rPr>
            </a:br>
            <a:r>
              <a:rPr lang="en-US" sz="8000" dirty="0">
                <a:latin typeface="Algerian" panose="04020705040A02060702" pitchFamily="82" charset="0"/>
              </a:rPr>
              <a:t>JUNK FOODS </a:t>
            </a:r>
            <a:br>
              <a:rPr lang="en-US" sz="8000" dirty="0">
                <a:latin typeface="Algerian" panose="04020705040A02060702" pitchFamily="82" charset="0"/>
              </a:rPr>
            </a:br>
            <a:r>
              <a:rPr lang="en-US" sz="8000" dirty="0">
                <a:latin typeface="Algerian" panose="04020705040A02060702" pitchFamily="82" charset="0"/>
              </a:rPr>
              <a:t>VS</a:t>
            </a:r>
            <a:br>
              <a:rPr lang="en-US" sz="8000" dirty="0">
                <a:latin typeface="Algerian" panose="04020705040A02060702" pitchFamily="82" charset="0"/>
              </a:rPr>
            </a:br>
            <a:r>
              <a:rPr lang="en-US" sz="8000" dirty="0">
                <a:latin typeface="Algerian" panose="04020705040A02060702" pitchFamily="82" charset="0"/>
              </a:rPr>
              <a:t> HEALTHY FOODS</a:t>
            </a:r>
            <a:endParaRPr lang="en-IN" sz="8000" dirty="0">
              <a:latin typeface="Algerian" panose="04020705040A02060702" pitchFamily="82" charset="0"/>
            </a:endParaRPr>
          </a:p>
        </p:txBody>
      </p:sp>
    </p:spTree>
    <p:extLst>
      <p:ext uri="{BB962C8B-B14F-4D97-AF65-F5344CB8AC3E}">
        <p14:creationId xmlns:p14="http://schemas.microsoft.com/office/powerpoint/2010/main" val="2639693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D5CD8-1A72-756F-8CD3-ED3094097661}"/>
              </a:ext>
            </a:extLst>
          </p:cNvPr>
          <p:cNvSpPr>
            <a:spLocks noGrp="1"/>
          </p:cNvSpPr>
          <p:nvPr>
            <p:ph type="title"/>
          </p:nvPr>
        </p:nvSpPr>
        <p:spPr/>
        <p:txBody>
          <a:bodyPr>
            <a:noAutofit/>
          </a:bodyPr>
          <a:lstStyle/>
          <a:p>
            <a:r>
              <a:rPr lang="en-US" sz="8000" dirty="0">
                <a:latin typeface="Algerian" panose="04020705040A02060702" pitchFamily="82" charset="0"/>
              </a:rPr>
              <a:t>QUERY</a:t>
            </a:r>
            <a:endParaRPr lang="en-IN" sz="8000" dirty="0">
              <a:latin typeface="Algerian" panose="04020705040A02060702" pitchFamily="82" charset="0"/>
            </a:endParaRPr>
          </a:p>
        </p:txBody>
      </p:sp>
    </p:spTree>
    <p:extLst>
      <p:ext uri="{BB962C8B-B14F-4D97-AF65-F5344CB8AC3E}">
        <p14:creationId xmlns:p14="http://schemas.microsoft.com/office/powerpoint/2010/main" val="336831899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6F9C191-639B-DBB9-7EFE-D6B07BA1B4C4}"/>
              </a:ext>
            </a:extLst>
          </p:cNvPr>
          <p:cNvSpPr>
            <a:spLocks noGrp="1"/>
          </p:cNvSpPr>
          <p:nvPr>
            <p:ph type="body" idx="1"/>
          </p:nvPr>
        </p:nvSpPr>
        <p:spPr>
          <a:xfrm>
            <a:off x="2015067" y="3686477"/>
            <a:ext cx="8158690" cy="1114122"/>
          </a:xfrm>
        </p:spPr>
        <p:txBody>
          <a:bodyPr>
            <a:noAutofit/>
          </a:bodyPr>
          <a:lstStyle/>
          <a:p>
            <a:r>
              <a:rPr lang="en-US" sz="7200" dirty="0">
                <a:latin typeface="Algerian" panose="04020705040A02060702" pitchFamily="82" charset="0"/>
              </a:rPr>
              <a:t>THANK YOU</a:t>
            </a:r>
            <a:endParaRPr lang="en-IN" sz="7200" dirty="0">
              <a:latin typeface="Algerian" panose="04020705040A02060702" pitchFamily="82" charset="0"/>
            </a:endParaRPr>
          </a:p>
        </p:txBody>
      </p:sp>
    </p:spTree>
    <p:extLst>
      <p:ext uri="{BB962C8B-B14F-4D97-AF65-F5344CB8AC3E}">
        <p14:creationId xmlns:p14="http://schemas.microsoft.com/office/powerpoint/2010/main" val="3757738990"/>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4A25-3A98-2B35-955C-6E76BAD75959}"/>
              </a:ext>
            </a:extLst>
          </p:cNvPr>
          <p:cNvSpPr>
            <a:spLocks noGrp="1"/>
          </p:cNvSpPr>
          <p:nvPr>
            <p:ph type="title"/>
          </p:nvPr>
        </p:nvSpPr>
        <p:spPr/>
        <p:txBody>
          <a:bodyPr>
            <a:noAutofit/>
          </a:bodyPr>
          <a:lstStyle/>
          <a:p>
            <a:r>
              <a:rPr lang="en-US" sz="8000" dirty="0">
                <a:latin typeface="Algerian" panose="04020705040A02060702" pitchFamily="82" charset="0"/>
              </a:rPr>
              <a:t>INDEX</a:t>
            </a:r>
            <a:endParaRPr lang="en-IN" sz="8000" dirty="0">
              <a:latin typeface="Algerian" panose="04020705040A02060702" pitchFamily="82" charset="0"/>
            </a:endParaRPr>
          </a:p>
        </p:txBody>
      </p:sp>
      <p:sp>
        <p:nvSpPr>
          <p:cNvPr id="3" name="Content Placeholder 2">
            <a:extLst>
              <a:ext uri="{FF2B5EF4-FFF2-40B4-BE49-F238E27FC236}">
                <a16:creationId xmlns:a16="http://schemas.microsoft.com/office/drawing/2014/main" id="{17063AB7-6F8C-F12B-D30C-D66E31A1200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TYPES OF JUNK FOODS.</a:t>
            </a:r>
          </a:p>
          <a:p>
            <a:r>
              <a:rPr lang="en-US" dirty="0">
                <a:latin typeface="Times New Roman" panose="02020603050405020304" pitchFamily="18" charset="0"/>
                <a:cs typeface="Times New Roman" panose="02020603050405020304" pitchFamily="18" charset="0"/>
              </a:rPr>
              <a:t>WHAT IS JUNK FOOD?</a:t>
            </a:r>
          </a:p>
          <a:p>
            <a:r>
              <a:rPr lang="en-US" dirty="0">
                <a:latin typeface="Times New Roman" panose="02020603050405020304" pitchFamily="18" charset="0"/>
                <a:cs typeface="Times New Roman" panose="02020603050405020304" pitchFamily="18" charset="0"/>
              </a:rPr>
              <a:t>DISAVANTAGE FOR JUNK FOOD.</a:t>
            </a:r>
          </a:p>
          <a:p>
            <a:r>
              <a:rPr lang="en-US" dirty="0">
                <a:latin typeface="Times New Roman" panose="02020603050405020304" pitchFamily="18" charset="0"/>
                <a:cs typeface="Times New Roman" panose="02020603050405020304" pitchFamily="18" charset="0"/>
              </a:rPr>
              <a:t>TYPES OF HEALTHY FOOD.</a:t>
            </a:r>
          </a:p>
          <a:p>
            <a:r>
              <a:rPr lang="en-US" dirty="0">
                <a:latin typeface="Times New Roman" panose="02020603050405020304" pitchFamily="18" charset="0"/>
                <a:cs typeface="Times New Roman" panose="02020603050405020304" pitchFamily="18" charset="0"/>
              </a:rPr>
              <a:t>WHAT IS HEALTHY FOOD?</a:t>
            </a:r>
          </a:p>
          <a:p>
            <a:r>
              <a:rPr lang="en-US" dirty="0">
                <a:latin typeface="Times New Roman" panose="02020603050405020304" pitchFamily="18" charset="0"/>
                <a:cs typeface="Times New Roman" panose="02020603050405020304" pitchFamily="18" charset="0"/>
              </a:rPr>
              <a:t>BENEFITES FOR HEALTHY FOOD.</a:t>
            </a: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1771703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1967-6E3E-7870-EBE9-F58856F0D3A5}"/>
              </a:ext>
            </a:extLst>
          </p:cNvPr>
          <p:cNvSpPr>
            <a:spLocks noGrp="1"/>
          </p:cNvSpPr>
          <p:nvPr>
            <p:ph type="title"/>
          </p:nvPr>
        </p:nvSpPr>
        <p:spPr/>
        <p:txBody>
          <a:bodyPr>
            <a:normAutofit/>
          </a:bodyPr>
          <a:lstStyle/>
          <a:p>
            <a:r>
              <a:rPr lang="en-US" sz="6000" dirty="0">
                <a:latin typeface="Algerian" panose="04020705040A02060702" pitchFamily="82" charset="0"/>
              </a:rPr>
              <a:t>INTRODUCTION</a:t>
            </a:r>
            <a:endParaRPr lang="en-IN" sz="6000" dirty="0">
              <a:latin typeface="Algerian" panose="04020705040A02060702" pitchFamily="82" charset="0"/>
            </a:endParaRPr>
          </a:p>
        </p:txBody>
      </p:sp>
      <p:sp>
        <p:nvSpPr>
          <p:cNvPr id="6" name="TextBox 5">
            <a:extLst>
              <a:ext uri="{FF2B5EF4-FFF2-40B4-BE49-F238E27FC236}">
                <a16:creationId xmlns:a16="http://schemas.microsoft.com/office/drawing/2014/main" id="{CC91A6B6-541C-E7EB-6794-5F408DEE9A8A}"/>
              </a:ext>
            </a:extLst>
          </p:cNvPr>
          <p:cNvSpPr txBox="1"/>
          <p:nvPr/>
        </p:nvSpPr>
        <p:spPr>
          <a:xfrm>
            <a:off x="567853" y="2280761"/>
            <a:ext cx="6096000" cy="2677656"/>
          </a:xfrm>
          <a:prstGeom prst="rect">
            <a:avLst/>
          </a:prstGeom>
          <a:noFill/>
        </p:spPr>
        <p:txBody>
          <a:bodyPr wrap="square">
            <a:spAutoFit/>
          </a:bodyPr>
          <a:lstStyle/>
          <a:p>
            <a:pPr lvl="1" fontAlgn="t"/>
            <a:r>
              <a:rPr lang="en-US" sz="2800" dirty="0">
                <a:solidFill>
                  <a:srgbClr val="4D5156"/>
                </a:solidFill>
                <a:latin typeface="Pristina" panose="03060402040406080204" pitchFamily="66" charset="0"/>
              </a:rPr>
              <a:t>‘</a:t>
            </a:r>
            <a:r>
              <a:rPr lang="en-US" sz="2800" b="0" i="0" dirty="0">
                <a:solidFill>
                  <a:srgbClr val="4D5156"/>
                </a:solidFill>
                <a:effectLst/>
                <a:latin typeface="Pristina" panose="03060402040406080204" pitchFamily="66" charset="0"/>
              </a:rPr>
              <a:t>Junk food' is food that contains high levels of fats, salt or sugar, and lacks nutrients such as  vitamins and minerals. Reading nutritional information labels and following the Health Star Ratings system can help you make healthy food choices.</a:t>
            </a:r>
          </a:p>
        </p:txBody>
      </p:sp>
      <p:pic>
        <p:nvPicPr>
          <p:cNvPr id="8" name="Picture 7">
            <a:extLst>
              <a:ext uri="{FF2B5EF4-FFF2-40B4-BE49-F238E27FC236}">
                <a16:creationId xmlns:a16="http://schemas.microsoft.com/office/drawing/2014/main" id="{52E985FE-CBD3-F749-E383-021403067BA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53500" y="1288711"/>
            <a:ext cx="2670647" cy="2573654"/>
          </a:xfrm>
          <a:prstGeom prst="rect">
            <a:avLst/>
          </a:prstGeom>
        </p:spPr>
      </p:pic>
    </p:spTree>
    <p:extLst>
      <p:ext uri="{BB962C8B-B14F-4D97-AF65-F5344CB8AC3E}">
        <p14:creationId xmlns:p14="http://schemas.microsoft.com/office/powerpoint/2010/main" val="214787258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47B4-74A4-9B97-773A-A33A9D034934}"/>
              </a:ext>
            </a:extLst>
          </p:cNvPr>
          <p:cNvSpPr>
            <a:spLocks noGrp="1"/>
          </p:cNvSpPr>
          <p:nvPr>
            <p:ph type="title"/>
          </p:nvPr>
        </p:nvSpPr>
        <p:spPr/>
        <p:txBody>
          <a:bodyPr>
            <a:normAutofit fontScale="90000"/>
          </a:bodyPr>
          <a:lstStyle/>
          <a:p>
            <a:r>
              <a:rPr lang="en-US" sz="7200" dirty="0">
                <a:latin typeface="Algerian" panose="04020705040A02060702" pitchFamily="82" charset="0"/>
              </a:rPr>
              <a:t>TYPES  OF JUNK FOODS:</a:t>
            </a:r>
            <a:endParaRPr lang="en-IN" sz="7200" dirty="0">
              <a:latin typeface="Algerian" panose="04020705040A02060702" pitchFamily="82" charset="0"/>
            </a:endParaRPr>
          </a:p>
        </p:txBody>
      </p:sp>
      <p:pic>
        <p:nvPicPr>
          <p:cNvPr id="23" name="Content Placeholder 22">
            <a:extLst>
              <a:ext uri="{FF2B5EF4-FFF2-40B4-BE49-F238E27FC236}">
                <a16:creationId xmlns:a16="http://schemas.microsoft.com/office/drawing/2014/main" id="{D7D97086-3C31-1BF8-3EDF-26FBB738687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43250" y="2728118"/>
            <a:ext cx="5273278" cy="3515519"/>
          </a:xfrm>
        </p:spPr>
      </p:pic>
    </p:spTree>
    <p:extLst>
      <p:ext uri="{BB962C8B-B14F-4D97-AF65-F5344CB8AC3E}">
        <p14:creationId xmlns:p14="http://schemas.microsoft.com/office/powerpoint/2010/main" val="37585514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24189-2602-3832-288A-AC695DF72847}"/>
              </a:ext>
            </a:extLst>
          </p:cNvPr>
          <p:cNvSpPr>
            <a:spLocks noGrp="1"/>
          </p:cNvSpPr>
          <p:nvPr>
            <p:ph type="title"/>
          </p:nvPr>
        </p:nvSpPr>
        <p:spPr>
          <a:xfrm>
            <a:off x="666750" y="317500"/>
            <a:ext cx="10515600" cy="1325563"/>
          </a:xfrm>
        </p:spPr>
        <p:txBody>
          <a:bodyPr>
            <a:normAutofit/>
          </a:bodyPr>
          <a:lstStyle/>
          <a:p>
            <a:r>
              <a:rPr lang="en-US" sz="6000" dirty="0">
                <a:latin typeface="Algerian" panose="04020705040A02060702" pitchFamily="82" charset="0"/>
              </a:rPr>
              <a:t>WHAT IS JUNK FOODS?</a:t>
            </a:r>
            <a:endParaRPr lang="en-IN" sz="6000" dirty="0">
              <a:latin typeface="Algerian" panose="04020705040A02060702" pitchFamily="82" charset="0"/>
            </a:endParaRPr>
          </a:p>
        </p:txBody>
      </p:sp>
      <p:sp>
        <p:nvSpPr>
          <p:cNvPr id="3" name="Content Placeholder 2">
            <a:extLst>
              <a:ext uri="{FF2B5EF4-FFF2-40B4-BE49-F238E27FC236}">
                <a16:creationId xmlns:a16="http://schemas.microsoft.com/office/drawing/2014/main" id="{9CCC198B-9FC0-6EF0-792E-7FF4211EEC33}"/>
              </a:ext>
            </a:extLst>
          </p:cNvPr>
          <p:cNvSpPr>
            <a:spLocks noGrp="1"/>
          </p:cNvSpPr>
          <p:nvPr>
            <p:ph idx="1"/>
          </p:nvPr>
        </p:nvSpPr>
        <p:spPr/>
        <p:txBody>
          <a:bodyPr>
            <a:normAutofit fontScale="92500" lnSpcReduction="20000"/>
          </a:bodyPr>
          <a:lstStyle/>
          <a:p>
            <a:r>
              <a:rPr lang="en-IN" sz="4400" b="0" i="0" dirty="0">
                <a:solidFill>
                  <a:srgbClr val="4D5156"/>
                </a:solidFill>
                <a:effectLst/>
                <a:latin typeface="Pristina" panose="03060402040406080204" pitchFamily="66" charset="0"/>
              </a:rPr>
              <a:t>Junk foods include foods like burgers, fried chicken, and pizza from fast-food restaurants, as well as packaged foods like chips, biscuits, and ice-cream, sugar-sweetened beverages like soda, fatty meats like bacon, sugary cereals, and frozen ready meals like lasagne.</a:t>
            </a:r>
          </a:p>
          <a:p>
            <a:endParaRPr lang="en-IN" dirty="0"/>
          </a:p>
        </p:txBody>
      </p:sp>
    </p:spTree>
    <p:extLst>
      <p:ext uri="{BB962C8B-B14F-4D97-AF65-F5344CB8AC3E}">
        <p14:creationId xmlns:p14="http://schemas.microsoft.com/office/powerpoint/2010/main" val="583760135"/>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B3BC-B673-B66B-4F9B-ADC83C531999}"/>
              </a:ext>
            </a:extLst>
          </p:cNvPr>
          <p:cNvSpPr>
            <a:spLocks noGrp="1"/>
          </p:cNvSpPr>
          <p:nvPr>
            <p:ph type="title"/>
          </p:nvPr>
        </p:nvSpPr>
        <p:spPr/>
        <p:txBody>
          <a:bodyPr/>
          <a:lstStyle/>
          <a:p>
            <a:r>
              <a:rPr lang="en-US" dirty="0">
                <a:latin typeface="Algerian" panose="04020705040A02060702" pitchFamily="82" charset="0"/>
              </a:rPr>
              <a:t>DISAVANTAGES FOR JUNK FOODS: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EDCD205-34EE-A8BA-2F46-C91CBB5A5456}"/>
              </a:ext>
            </a:extLst>
          </p:cNvPr>
          <p:cNvSpPr>
            <a:spLocks noGrp="1"/>
          </p:cNvSpPr>
          <p:nvPr>
            <p:ph idx="1"/>
          </p:nvPr>
        </p:nvSpPr>
        <p:spPr/>
        <p:txBody>
          <a:bodyPr>
            <a:normAutofit fontScale="92500" lnSpcReduction="10000"/>
          </a:bodyPr>
          <a:lstStyle/>
          <a:p>
            <a:r>
              <a:rPr lang="en-US" sz="4800" b="0" i="0" dirty="0">
                <a:solidFill>
                  <a:srgbClr val="4D5156"/>
                </a:solidFill>
                <a:effectLst/>
                <a:latin typeface="Pristina" panose="03060402040406080204" pitchFamily="66" charset="0"/>
              </a:rPr>
              <a:t>Beside having high calories that make junk foods a good diet meal item and the sugar that can maintain blood sugar level, they also contain many nutrients. In this research paper, it will provide detail about the positive benefits of junk food.</a:t>
            </a:r>
          </a:p>
          <a:p>
            <a:endParaRPr lang="en-IN" dirty="0"/>
          </a:p>
        </p:txBody>
      </p:sp>
    </p:spTree>
    <p:extLst>
      <p:ext uri="{BB962C8B-B14F-4D97-AF65-F5344CB8AC3E}">
        <p14:creationId xmlns:p14="http://schemas.microsoft.com/office/powerpoint/2010/main" val="4231980425"/>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9C418-E861-28FD-7E87-A16BB53BE3EA}"/>
              </a:ext>
            </a:extLst>
          </p:cNvPr>
          <p:cNvSpPr>
            <a:spLocks noGrp="1"/>
          </p:cNvSpPr>
          <p:nvPr>
            <p:ph type="title"/>
          </p:nvPr>
        </p:nvSpPr>
        <p:spPr/>
        <p:txBody>
          <a:bodyPr>
            <a:normAutofit fontScale="90000"/>
          </a:bodyPr>
          <a:lstStyle/>
          <a:p>
            <a:r>
              <a:rPr lang="en-US" sz="6600" dirty="0">
                <a:latin typeface="Algerian" panose="04020705040A02060702" pitchFamily="82" charset="0"/>
              </a:rPr>
              <a:t>TYPES OF HEALTHY FOODS</a:t>
            </a:r>
            <a:endParaRPr lang="en-IN" sz="6600" dirty="0">
              <a:latin typeface="Algerian" panose="04020705040A02060702" pitchFamily="82" charset="0"/>
            </a:endParaRPr>
          </a:p>
        </p:txBody>
      </p:sp>
      <p:pic>
        <p:nvPicPr>
          <p:cNvPr id="4" name="Picture 3">
            <a:extLst>
              <a:ext uri="{FF2B5EF4-FFF2-40B4-BE49-F238E27FC236}">
                <a16:creationId xmlns:a16="http://schemas.microsoft.com/office/drawing/2014/main" id="{968641FD-0BD3-D460-E43C-9C8064CC53A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304642" y="1662112"/>
            <a:ext cx="8448958" cy="4081463"/>
          </a:xfrm>
          <a:prstGeom prst="rect">
            <a:avLst/>
          </a:prstGeom>
        </p:spPr>
      </p:pic>
    </p:spTree>
    <p:extLst>
      <p:ext uri="{BB962C8B-B14F-4D97-AF65-F5344CB8AC3E}">
        <p14:creationId xmlns:p14="http://schemas.microsoft.com/office/powerpoint/2010/main" val="95817031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A3A7E-BAC0-7D22-4D31-E5C200C49575}"/>
              </a:ext>
            </a:extLst>
          </p:cNvPr>
          <p:cNvSpPr>
            <a:spLocks noGrp="1"/>
          </p:cNvSpPr>
          <p:nvPr>
            <p:ph type="title"/>
          </p:nvPr>
        </p:nvSpPr>
        <p:spPr/>
        <p:txBody>
          <a:bodyPr>
            <a:normAutofit/>
          </a:bodyPr>
          <a:lstStyle/>
          <a:p>
            <a:r>
              <a:rPr lang="en-US" sz="5400" dirty="0">
                <a:latin typeface="Algerian" panose="04020705040A02060702" pitchFamily="82" charset="0"/>
              </a:rPr>
              <a:t>WHAT IS HEALTHY FOODS?</a:t>
            </a:r>
            <a:endParaRPr lang="en-IN" sz="5400" dirty="0">
              <a:latin typeface="Algerian" panose="04020705040A02060702" pitchFamily="82" charset="0"/>
            </a:endParaRPr>
          </a:p>
        </p:txBody>
      </p:sp>
      <p:sp>
        <p:nvSpPr>
          <p:cNvPr id="3" name="Content Placeholder 2">
            <a:extLst>
              <a:ext uri="{FF2B5EF4-FFF2-40B4-BE49-F238E27FC236}">
                <a16:creationId xmlns:a16="http://schemas.microsoft.com/office/drawing/2014/main" id="{E4ECE335-2121-BDE3-EE71-361079740ECA}"/>
              </a:ext>
            </a:extLst>
          </p:cNvPr>
          <p:cNvSpPr>
            <a:spLocks noGrp="1"/>
          </p:cNvSpPr>
          <p:nvPr>
            <p:ph idx="1"/>
          </p:nvPr>
        </p:nvSpPr>
        <p:spPr/>
        <p:txBody>
          <a:bodyPr>
            <a:normAutofit fontScale="92500" lnSpcReduction="10000"/>
          </a:bodyPr>
          <a:lstStyle/>
          <a:p>
            <a:r>
              <a:rPr lang="en-US" sz="4000" b="0" i="0" dirty="0">
                <a:solidFill>
                  <a:srgbClr val="4D5156"/>
                </a:solidFill>
                <a:effectLst/>
                <a:latin typeface="Pristina" panose="03060402040406080204" pitchFamily="66" charset="0"/>
              </a:rPr>
              <a:t>A healthy diet provides the body with essential nutrition: fluid, macronutrients such as protein, micronutrients such as vitamins, and adequate </a:t>
            </a:r>
            <a:r>
              <a:rPr lang="en-US" sz="4000" b="0" i="0" dirty="0" err="1">
                <a:solidFill>
                  <a:srgbClr val="4D5156"/>
                </a:solidFill>
                <a:effectLst/>
                <a:latin typeface="Pristina" panose="03060402040406080204" pitchFamily="66" charset="0"/>
              </a:rPr>
              <a:t>fibre</a:t>
            </a:r>
            <a:r>
              <a:rPr lang="en-US" sz="4000" b="0" i="0" dirty="0">
                <a:solidFill>
                  <a:srgbClr val="4D5156"/>
                </a:solidFill>
                <a:effectLst/>
                <a:latin typeface="Pristina" panose="03060402040406080204" pitchFamily="66" charset="0"/>
              </a:rPr>
              <a:t> and food energy. A healthy diet may contain fruits, vegetables, and whole grains, and may include little to no ultra-processed foods or sweetened beverages.</a:t>
            </a:r>
          </a:p>
          <a:p>
            <a:endParaRPr lang="en-IN" dirty="0"/>
          </a:p>
        </p:txBody>
      </p:sp>
    </p:spTree>
    <p:extLst>
      <p:ext uri="{BB962C8B-B14F-4D97-AF65-F5344CB8AC3E}">
        <p14:creationId xmlns:p14="http://schemas.microsoft.com/office/powerpoint/2010/main" val="254586477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7D7-C141-3CE2-BA99-4594EB4FE20B}"/>
              </a:ext>
            </a:extLst>
          </p:cNvPr>
          <p:cNvSpPr>
            <a:spLocks noGrp="1"/>
          </p:cNvSpPr>
          <p:nvPr>
            <p:ph type="title"/>
          </p:nvPr>
        </p:nvSpPr>
        <p:spPr/>
        <p:txBody>
          <a:bodyPr/>
          <a:lstStyle/>
          <a:p>
            <a:r>
              <a:rPr lang="en-US" sz="4800" dirty="0">
                <a:latin typeface="Algerian" panose="04020705040A02060702" pitchFamily="82" charset="0"/>
              </a:rPr>
              <a:t>BENEFITES FOR HEALTHY FOODS</a:t>
            </a:r>
            <a:r>
              <a:rPr lang="en-US" dirty="0"/>
              <a:t>:</a:t>
            </a:r>
            <a:endParaRPr lang="en-IN" dirty="0"/>
          </a:p>
        </p:txBody>
      </p:sp>
      <p:sp>
        <p:nvSpPr>
          <p:cNvPr id="3" name="Content Placeholder 2">
            <a:extLst>
              <a:ext uri="{FF2B5EF4-FFF2-40B4-BE49-F238E27FC236}">
                <a16:creationId xmlns:a16="http://schemas.microsoft.com/office/drawing/2014/main" id="{AF7406A9-E185-BB1B-C975-674E001B4EC5}"/>
              </a:ext>
            </a:extLst>
          </p:cNvPr>
          <p:cNvSpPr>
            <a:spLocks noGrp="1"/>
          </p:cNvSpPr>
          <p:nvPr>
            <p:ph idx="1"/>
          </p:nvPr>
        </p:nvSpPr>
        <p:spPr/>
        <p:txBody>
          <a:bodyPr>
            <a:normAutofit/>
          </a:bodyPr>
          <a:lstStyle/>
          <a:p>
            <a:r>
              <a:rPr lang="en-US" sz="4800" b="0" i="0" dirty="0">
                <a:solidFill>
                  <a:srgbClr val="231F20"/>
                </a:solidFill>
                <a:effectLst/>
                <a:latin typeface="Pristina" panose="03060402040406080204" pitchFamily="66" charset="0"/>
              </a:rPr>
              <a:t>Following a healthy diet has many benefits, including building strong bones, protecting the heart, preventing disease, and boosting mood.</a:t>
            </a:r>
            <a:endParaRPr lang="en-IN" sz="4800" dirty="0">
              <a:latin typeface="Pristina" panose="03060402040406080204" pitchFamily="66" charset="0"/>
            </a:endParaRPr>
          </a:p>
        </p:txBody>
      </p:sp>
    </p:spTree>
    <p:extLst>
      <p:ext uri="{BB962C8B-B14F-4D97-AF65-F5344CB8AC3E}">
        <p14:creationId xmlns:p14="http://schemas.microsoft.com/office/powerpoint/2010/main" val="6896960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123</TotalTime>
  <Words>303</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Garamond</vt:lpstr>
      <vt:lpstr>Pristina</vt:lpstr>
      <vt:lpstr>Times New Roman</vt:lpstr>
      <vt:lpstr>Organic</vt:lpstr>
      <vt:lpstr>             JUNK FOODS  VS  HEALTHY FOODS</vt:lpstr>
      <vt:lpstr>INDEX</vt:lpstr>
      <vt:lpstr>INTRODUCTION</vt:lpstr>
      <vt:lpstr>TYPES  OF JUNK FOODS:</vt:lpstr>
      <vt:lpstr>WHAT IS JUNK FOODS?</vt:lpstr>
      <vt:lpstr>DISAVANTAGES FOR JUNK FOODS:</vt:lpstr>
      <vt:lpstr>TYPES OF HEALTHY FOODS</vt:lpstr>
      <vt:lpstr>WHAT IS HEALTHY FOODS?</vt:lpstr>
      <vt:lpstr>BENEFITES FOR HEALTHY FOODS:</vt:lpstr>
      <vt:lpstr>QUERY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JUNK FOODS</dc:title>
  <dc:creator>admin</dc:creator>
  <cp:lastModifiedBy>admin</cp:lastModifiedBy>
  <cp:revision>9</cp:revision>
  <dcterms:created xsi:type="dcterms:W3CDTF">2023-12-19T08:36:55Z</dcterms:created>
  <dcterms:modified xsi:type="dcterms:W3CDTF">2024-01-03T08:24:47Z</dcterms:modified>
</cp:coreProperties>
</file>