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>
      <p:cViewPr varScale="1">
        <p:scale>
          <a:sx n="104" d="100"/>
          <a:sy n="104" d="100"/>
        </p:scale>
        <p:origin x="-1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42F8A-3F46-4983-B473-E280AD086229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A172F-8B29-4CA4-998F-1769BB4E1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A172F-8B29-4CA4-998F-1769BB4E17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845"/>
            <a:ext cx="1981200" cy="18927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490216" y="329231"/>
            <a:ext cx="6400800" cy="11185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latin typeface="Algerian" pitchFamily="82" charset="0"/>
              </a:rPr>
              <a:t>TOES AROUND SALES ANALYSIS</a:t>
            </a:r>
            <a:endParaRPr lang="en-IN" sz="2800" dirty="0">
              <a:latin typeface="Algerian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592" y="2343912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DESCRIPTION: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b="1" dirty="0"/>
              <a:t>Sales Analysis Power BI project</a:t>
            </a:r>
            <a:r>
              <a:rPr lang="en-US" dirty="0"/>
              <a:t> leverages Power BI’s advanced data visualization and analytical capabilities to provide comprehensive insights into sales performance. The goal of this project is to enable decision-makers to gain a deeper understanding of sales trends, customer behavior, and key business metrics through interactive and dynamic dashboards.</a:t>
            </a:r>
            <a:endParaRPr lang="en-US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4724400" cy="838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cap="none" spc="50" dirty="0" smtClean="0">
                <a:ln w="1143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Problem statement</a:t>
            </a:r>
            <a:br>
              <a:rPr lang="en-IN" b="1" cap="none" spc="50" dirty="0" smtClean="0">
                <a:ln w="1143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IN" b="1" cap="none" spc="50" dirty="0" err="1" smtClean="0">
                <a:ln w="1143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kpi’S</a:t>
            </a:r>
            <a:r>
              <a:rPr lang="en-IN" b="1" cap="none" spc="50" dirty="0" smtClean="0">
                <a:ln w="1143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(key point indicators)</a:t>
            </a:r>
            <a:endParaRPr lang="en-IN" b="1" cap="none" spc="50" dirty="0">
              <a:ln w="1143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1. Total Sales Analysis  </a:t>
            </a:r>
            <a:r>
              <a:rPr lang="en-IN" dirty="0" smtClean="0">
                <a:latin typeface="Arial Black" pitchFamily="34" charset="0"/>
              </a:rPr>
              <a:t>: Understand the overall sales performance of Toes Around over time.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2. 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Profitability analysis </a:t>
            </a:r>
            <a:r>
              <a:rPr lang="en-IN" dirty="0" smtClean="0">
                <a:latin typeface="Arial Black" pitchFamily="34" charset="0"/>
              </a:rPr>
              <a:t> :  Understand the total profit generated by Toes Around across different dimension</a:t>
            </a:r>
          </a:p>
          <a:p>
            <a:endParaRPr lang="en-IN" dirty="0" smtClean="0">
              <a:latin typeface="Arial Black" pitchFamily="34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3.  Sales Volume Analysis </a:t>
            </a:r>
            <a:r>
              <a:rPr lang="en-IN" dirty="0" smtClean="0">
                <a:latin typeface="Arial Black" pitchFamily="34" charset="0"/>
              </a:rPr>
              <a:t>: Examine the total units sold to gain insights into product demand.</a:t>
            </a:r>
          </a:p>
          <a:p>
            <a:endParaRPr lang="en-IN" dirty="0" smtClean="0">
              <a:latin typeface="Arial Black" pitchFamily="34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4. Pricing strategy </a:t>
            </a:r>
            <a:r>
              <a:rPr lang="en-IN" dirty="0" smtClean="0">
                <a:latin typeface="Arial Black" pitchFamily="34" charset="0"/>
              </a:rPr>
              <a:t>: Determine the average price per unit to assess the pricing strategy.</a:t>
            </a:r>
          </a:p>
          <a:p>
            <a:endParaRPr lang="en-IN" dirty="0" smtClean="0">
              <a:latin typeface="Arial Black" pitchFamily="34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Arial Black" pitchFamily="34" charset="0"/>
              </a:rPr>
              <a:t>5. Margin analysis </a:t>
            </a:r>
            <a:r>
              <a:rPr lang="en-IN" dirty="0" smtClean="0">
                <a:latin typeface="Arial Black" pitchFamily="34" charset="0"/>
              </a:rPr>
              <a:t>:  Evaluate the average margin to understand the overall profitability of sales. 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0649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ngles">
    <a:dk1>
      <a:srgbClr val="000000"/>
    </a:dk1>
    <a:lt1>
      <a:srgbClr val="FFFFFF"/>
    </a:lt1>
    <a:dk2>
      <a:srgbClr val="434342"/>
    </a:dk2>
    <a:lt2>
      <a:srgbClr val="CDD7D9"/>
    </a:lt2>
    <a:accent1>
      <a:srgbClr val="797B7E"/>
    </a:accent1>
    <a:accent2>
      <a:srgbClr val="F96A1B"/>
    </a:accent2>
    <a:accent3>
      <a:srgbClr val="08A1D9"/>
    </a:accent3>
    <a:accent4>
      <a:srgbClr val="7C984A"/>
    </a:accent4>
    <a:accent5>
      <a:srgbClr val="C2AD8D"/>
    </a:accent5>
    <a:accent6>
      <a:srgbClr val="506E94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154</TotalTime>
  <Words>149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PowerPoint Presentation</vt:lpstr>
      <vt:lpstr>        Problem statement kpi’S(key point indicators)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Toes arOUnd sales analysis</dc:title>
  <dc:creator>lenovo</dc:creator>
  <cp:lastModifiedBy>lenovo</cp:lastModifiedBy>
  <cp:revision>26</cp:revision>
  <dcterms:created xsi:type="dcterms:W3CDTF">2006-08-16T00:00:00Z</dcterms:created>
  <dcterms:modified xsi:type="dcterms:W3CDTF">2024-12-04T15:52:10Z</dcterms:modified>
</cp:coreProperties>
</file>