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A0FA-E39D-40E6-B3A1-29A3F8F096AB}" type="datetimeFigureOut">
              <a:rPr lang="en-US" smtClean="0"/>
              <a:t>6/1/2020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DE71-0C65-410C-A642-8CC1DDCDF65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THE BATTLE OF NEIGHBORHOOD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 New York City's demographics show that it is a large and ethnically diverse metropolis.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the largest city in the United States with a long history of international immigration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New York City was home to nearly 8.5 million people in 2014, accounting for over 40% of the population of New York State and a slightly lower percentage of the New York metropolitan area, home to approximately 23.6 million.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CITY’S DIVERSITY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dirty="0"/>
              <a:t> New York City has also been a major point of entry for </a:t>
            </a:r>
            <a:r>
              <a:rPr lang="en-IN" dirty="0" smtClean="0"/>
              <a:t>immigrants. </a:t>
            </a:r>
          </a:p>
          <a:p>
            <a:r>
              <a:rPr lang="en-IN" dirty="0" smtClean="0"/>
              <a:t>As </a:t>
            </a:r>
            <a:r>
              <a:rPr lang="en-IN" dirty="0"/>
              <a:t>many as 800 languages are spoken in New York, making it the most linguistically diverse city in the world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English remains the most widely spoken language, although there are areas in the outer boroughs in which up to 25% of people speak English as an alternate language, and/or have limited or no English language fluency. </a:t>
            </a:r>
            <a:endParaRPr lang="en-IN" dirty="0" smtClean="0"/>
          </a:p>
          <a:p>
            <a:r>
              <a:rPr lang="en-IN" dirty="0" smtClean="0"/>
              <a:t>English </a:t>
            </a:r>
            <a:r>
              <a:rPr lang="en-IN" dirty="0"/>
              <a:t>is least spoken in neighbourhoods such as Flushing, Sunset Park, and Corona.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 With its diverse culture, comes diverse food items. There are many restaurants in New York City, each belonging to different categories like Chinese, Indian, and French etc.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pPr>
              <a:buNone/>
            </a:pPr>
            <a:r>
              <a:rPr lang="en-IN" dirty="0" smtClean="0"/>
              <a:t>To </a:t>
            </a:r>
            <a:r>
              <a:rPr lang="en-IN" dirty="0"/>
              <a:t>find the answers to the following questions: </a:t>
            </a:r>
          </a:p>
          <a:p>
            <a:r>
              <a:rPr lang="en-IN" dirty="0"/>
              <a:t>Q1) List and visualize all major parts of New York City that has great Indian restaurants. </a:t>
            </a:r>
          </a:p>
          <a:p>
            <a:r>
              <a:rPr lang="en-IN" dirty="0"/>
              <a:t>Q2) what is best location in New York City for Indian Cuisine? </a:t>
            </a:r>
          </a:p>
          <a:p>
            <a:r>
              <a:rPr lang="en-IN" dirty="0"/>
              <a:t>Q3) which areas have potential Indian Restaurant Market? </a:t>
            </a:r>
          </a:p>
          <a:p>
            <a:r>
              <a:rPr lang="en-IN" dirty="0"/>
              <a:t>Q4) which all areas lack Indian Restaurants? </a:t>
            </a:r>
          </a:p>
          <a:p>
            <a:r>
              <a:rPr lang="en-IN" dirty="0"/>
              <a:t>Q5) which is the best place to stay if you prefer Indian Cuisine?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288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BATTLE OF NEIGHBORHOOD</vt:lpstr>
      <vt:lpstr>INTRODUCTION</vt:lpstr>
      <vt:lpstr>CITY’S DIVERSITY</vt:lpstr>
      <vt:lpstr>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AMIT JAIN</dc:creator>
  <cp:lastModifiedBy>AMIT JAIN</cp:lastModifiedBy>
  <cp:revision>1</cp:revision>
  <dcterms:created xsi:type="dcterms:W3CDTF">2020-06-01T17:35:33Z</dcterms:created>
  <dcterms:modified xsi:type="dcterms:W3CDTF">2020-06-01T17:55:32Z</dcterms:modified>
</cp:coreProperties>
</file>