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4fKIliYDrAEXUtjoEK+8gTpA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02f8baa0a0575b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02f8baa0a0575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8" name="Google Shape;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9" name="Google Shape;3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7" name="Google Shape;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/>
        </p:nvSpPr>
        <p:spPr>
          <a:xfrm>
            <a:off x="982267" y="1268016"/>
            <a:ext cx="9233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2244328" y="0"/>
            <a:ext cx="10340578" cy="704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i="1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Kasbit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Department of BBA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Peace, Justice And Strong Institutions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Expository Writing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Name: Muskan</a:t>
            </a:r>
            <a:endParaRPr b="1"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Student id: 19049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Program: BBA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Sir Eesar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1474885" y="1409015"/>
            <a:ext cx="9830099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strong institutions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effective, transparent, and accountable institutions are essential for sustainable development and critical for governments to deliver services to their citizens.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02f8baa0a0575b_0"/>
          <p:cNvSpPr txBox="1"/>
          <p:nvPr/>
        </p:nvSpPr>
        <p:spPr>
          <a:xfrm>
            <a:off x="2140350" y="2542950"/>
            <a:ext cx="79113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3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1" sz="10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/>
        </p:nvSpPr>
        <p:spPr>
          <a:xfrm>
            <a:off x="1232297" y="660797"/>
            <a:ext cx="100548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"/>
          <p:cNvSpPr txBox="1"/>
          <p:nvPr/>
        </p:nvSpPr>
        <p:spPr>
          <a:xfrm flipH="1">
            <a:off x="2107406" y="1628507"/>
            <a:ext cx="8643937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Peace: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Peace is the absence of                        physical and structural violence.</a:t>
            </a:r>
            <a:endParaRPr b="1" i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/>
        </p:nvSpPr>
        <p:spPr>
          <a:xfrm>
            <a:off x="1732359" y="1289953"/>
            <a:ext cx="975121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vs. Disadvantage of Peace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Advangtage Of Peace: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concentration ability.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 Of Peace: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contains innumerous themes and that you may loose track.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/>
        </p:nvSpPr>
        <p:spPr>
          <a:xfrm>
            <a:off x="1589484" y="1912769"/>
            <a:ext cx="9483327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Peace: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Peace between all religions creates a harmony in all races of people.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an ideal of happiness and freedom between all people and countries.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/>
        </p:nvSpPr>
        <p:spPr>
          <a:xfrm>
            <a:off x="1714499" y="1714500"/>
            <a:ext cx="935831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Justice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act justly means to act in accordance to moral norms or act according to certain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2011584" y="1067743"/>
            <a:ext cx="8168831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Justice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feuding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Victim is de-centered, loses control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1877467" y="1142910"/>
            <a:ext cx="874886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Importance of Justice: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Islam, considers justice to be a supreme virtue.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i="1" lang="en-US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you who believe, be upright for God, and (be) bearers of witness with justice!..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219800" y="1924439"/>
            <a:ext cx="97524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Strong institutions: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t/>
            </a:r>
            <a:endParaRPr b="1" i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i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institutions are the cornerstone of stable governments.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1015008" y="464344"/>
            <a:ext cx="10522148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Strong Institutions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strong institutions:</a:t>
            </a:r>
            <a:endParaRPr i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Institutions strongly effects economic development of countries.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Strong institution: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major disadvantage to total institutions is the loss of individuality.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