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7b40800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d7b40800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d7b4080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d7b4080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d7b4080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d7b4080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d7b40800d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d7b40800d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d7b40800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d7b40800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7b40800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7b40800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d7b40800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d7b40800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7b4080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7b4080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7b40800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7b40800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Iowa Housing Market Group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Team Application Development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sources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396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Kaggle (practical)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Bloomberg (theoretical)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YouTube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Arman Berek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Daniel Mallia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Jinxiu Liu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Muskan Kapoor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Yiheng Cen Feng</a:t>
            </a:r>
            <a:endParaRPr sz="2400"/>
          </a:p>
        </p:txBody>
      </p:sp>
      <p:sp>
        <p:nvSpPr>
          <p:cNvPr id="70" name="Google Shape;70;p14"/>
          <p:cNvSpPr txBox="1"/>
          <p:nvPr/>
        </p:nvSpPr>
        <p:spPr>
          <a:xfrm>
            <a:off x="4388100" y="1152475"/>
            <a:ext cx="35130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CS majors in junior/senior years!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r>
              <a:rPr lang="en"/>
              <a:t>of our Project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nterested in the machine learning &amp; data science experience. There is a lot of intuition to develop!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Wanted to develop an end product with a fun, user friendly web interface.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is on a real estate price prediction website: you give us the features, we give you an estimate.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aim to include visualizations and multiple kernels which demonstrate our thinking and work processes.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etting a goal, an “end product.”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Choosing a data set: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Iowa’s vs Brooklyn’s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opportunities lie in the dataset.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Reviewing and cleaning the data.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/>
              <a:t>Create a web app with multiple kernels and a form for user input; the prediction model is the backbone that provides an answer for the user.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an Ames, Iowa dataset?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ore useful features = better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“user-intuitive”, logical and usable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Credible dataset (sourced from Kaggle)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size (1460 rows x 81 columns)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NYC needs a good analogous dataset!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and Stack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Science Language: P</a:t>
            </a:r>
            <a:r>
              <a:rPr lang="en"/>
              <a:t>ython, particularly the following libraries: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Pandas: data extractions and preparations (reading the data)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Matplotlib: data visualization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Seaborn: data visualization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Numpy: statistical feature (correlation, median, mean)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Sklearn: ML algorithms (linear regression, random forest regression, one hot encoder, get dummies)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Platforms: Jupyter Notebook → CoCalc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Stack: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/ CSS: Front end (web outline and design)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Flask: Back 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950" y="3247101"/>
            <a:ext cx="2682349" cy="126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Reviewing and Cleaning the Data: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Missing values - rows and columns: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rows and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Imputation with extension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that which remain: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derived features?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Binning/quantization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Quantitative Data: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Normalizations/transformations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Qualitative Data [Categorical]: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One-hot encoding / dummy encoding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Models: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models: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Linear, Ridge,  </a:t>
            </a:r>
            <a:r>
              <a:rPr lang="en"/>
              <a:t>Lasso </a:t>
            </a:r>
            <a:r>
              <a:rPr lang="en"/>
              <a:t>regression, </a:t>
            </a:r>
            <a:r>
              <a:rPr lang="en"/>
              <a:t>Neural  </a:t>
            </a:r>
            <a:r>
              <a:rPr lang="en"/>
              <a:t> Net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Product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web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Predictive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0" y="2097125"/>
            <a:ext cx="5274701" cy="29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950" y="2097125"/>
            <a:ext cx="5066226" cy="29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