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15"/>
  </p:notesMasterIdLst>
  <p:sldIdLst>
    <p:sldId id="256" r:id="rId2"/>
    <p:sldId id="257" r:id="rId3"/>
    <p:sldId id="274" r:id="rId4"/>
    <p:sldId id="258" r:id="rId5"/>
    <p:sldId id="263" r:id="rId6"/>
    <p:sldId id="261" r:id="rId7"/>
    <p:sldId id="264" r:id="rId8"/>
    <p:sldId id="278" r:id="rId9"/>
    <p:sldId id="266" r:id="rId10"/>
    <p:sldId id="277" r:id="rId11"/>
    <p:sldId id="276" r:id="rId12"/>
    <p:sldId id="272" r:id="rId13"/>
    <p:sldId id="270" r:id="rId14"/>
  </p:sldIdLst>
  <p:sldSz cx="12192000" cy="6858000"/>
  <p:notesSz cx="6858000" cy="9144000"/>
  <p:embeddedFontLst>
    <p:embeddedFont>
      <p:font typeface="Franklin Gothic" panose="020B0604020202020204" charset="0"/>
      <p:bold r:id="rId16"/>
    </p:embeddedFont>
    <p:embeddedFont>
      <p:font typeface="Lato" panose="020F0502020204030203" pitchFamily="34" charset="0"/>
      <p:regular r:id="rId17"/>
      <p:bold r:id="rId18"/>
      <p:italic r:id="rId19"/>
      <p:boldItalic r:id="rId20"/>
    </p:embeddedFont>
    <p:embeddedFont>
      <p:font typeface="Libre Franklin"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0" roundtripDataSignature="AMtx7mi1sBDdHb2XsYteFNPHBFMUQvu/s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868" y="48"/>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font" Target="fonts/font6.fntdata"/><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9.fntdata"/><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font" Target="fonts/font4.fntdata"/><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30"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pPr marL="0" marR="0" lvl="0" indent="0" algn="r" rtl="0">
                <a:spcBef>
                  <a:spcPts val="0"/>
                </a:spcBef>
                <a:spcAft>
                  <a:spcPts val="0"/>
                </a:spcAft>
                <a:buNone/>
              </a:p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869034634"/>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6"/>
        <p:cNvGrpSpPr/>
        <p:nvPr/>
      </p:nvGrpSpPr>
      <p:grpSpPr>
        <a:xfrm>
          <a:off x="0" y="0"/>
          <a:ext cx="0" cy="0"/>
          <a:chOff x="0" y="0"/>
          <a:chExt cx="0" cy="0"/>
        </a:xfrm>
      </p:grpSpPr>
      <p:sp>
        <p:nvSpPr>
          <p:cNvPr id="207" name="Google Shape;207;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8" name="Google Shape;208;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03636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465409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6118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73793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344344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50209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3997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482814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1610240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71402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5" name="Google Shape;225;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55588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p:cSld name="Title">
    <p:bg>
      <p:bgPr>
        <a:solidFill>
          <a:schemeClr val="lt1"/>
        </a:solidFill>
        <a:effectLst/>
      </p:bgPr>
    </p:bg>
    <p:spTree>
      <p:nvGrpSpPr>
        <p:cNvPr id="1" name="Shape 15"/>
        <p:cNvGrpSpPr/>
        <p:nvPr/>
      </p:nvGrpSpPr>
      <p:grpSpPr>
        <a:xfrm>
          <a:off x="0" y="0"/>
          <a:ext cx="0" cy="0"/>
          <a:chOff x="0" y="0"/>
          <a:chExt cx="0" cy="0"/>
        </a:xfrm>
      </p:grpSpPr>
      <p:sp>
        <p:nvSpPr>
          <p:cNvPr id="16" name="Google Shape;16;p7"/>
          <p:cNvSpPr txBox="1">
            <a:spLocks noGrp="1"/>
          </p:cNvSpPr>
          <p:nvPr>
            <p:ph type="ctrTitle"/>
          </p:nvPr>
        </p:nvSpPr>
        <p:spPr>
          <a:xfrm>
            <a:off x="6367054" y="2116182"/>
            <a:ext cx="5491571" cy="1514019"/>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6000"/>
              <a:buFont typeface="Franklin Gothic"/>
              <a:buNone/>
              <a:defRPr sz="60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grpSp>
        <p:nvGrpSpPr>
          <p:cNvPr id="17" name="Google Shape;17;p7"/>
          <p:cNvGrpSpPr/>
          <p:nvPr/>
        </p:nvGrpSpPr>
        <p:grpSpPr>
          <a:xfrm>
            <a:off x="1" y="758752"/>
            <a:ext cx="6099248" cy="6099248"/>
            <a:chOff x="0" y="12289"/>
            <a:chExt cx="3550" cy="3551"/>
          </a:xfrm>
        </p:grpSpPr>
        <p:sp>
          <p:nvSpPr>
            <p:cNvPr id="18" name="Google Shape;18;p7"/>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9" name="Google Shape;19;p7"/>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 name="Google Shape;20;p7"/>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1" name="Google Shape;21;p7"/>
          <p:cNvSpPr txBox="1">
            <a:spLocks noGrp="1"/>
          </p:cNvSpPr>
          <p:nvPr>
            <p:ph type="body" idx="1"/>
          </p:nvPr>
        </p:nvSpPr>
        <p:spPr>
          <a:xfrm>
            <a:off x="6367055" y="4549553"/>
            <a:ext cx="5491570" cy="9533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lt2"/>
              </a:buClr>
              <a:buSzPts val="1800"/>
              <a:buNone/>
              <a:defRPr sz="18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22" name="Google Shape;22;p7"/>
          <p:cNvCxnSpPr/>
          <p:nvPr/>
        </p:nvCxnSpPr>
        <p:spPr>
          <a:xfrm>
            <a:off x="5839833" y="5784349"/>
            <a:ext cx="2133600" cy="3992"/>
          </a:xfrm>
          <a:prstGeom prst="straightConnector1">
            <a:avLst/>
          </a:prstGeom>
          <a:noFill/>
          <a:ln w="101600" cap="flat" cmpd="sng">
            <a:solidFill>
              <a:schemeClr val="lt2"/>
            </a:solidFill>
            <a:prstDash val="solid"/>
            <a:miter lim="800000"/>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hank You">
  <p:cSld name="Thank You">
    <p:bg>
      <p:bgPr>
        <a:solidFill>
          <a:schemeClr val="lt1"/>
        </a:solidFill>
        <a:effectLst/>
      </p:bgPr>
    </p:bg>
    <p:spTree>
      <p:nvGrpSpPr>
        <p:cNvPr id="1" name="Shape 196"/>
        <p:cNvGrpSpPr/>
        <p:nvPr/>
      </p:nvGrpSpPr>
      <p:grpSpPr>
        <a:xfrm>
          <a:off x="0" y="0"/>
          <a:ext cx="0" cy="0"/>
          <a:chOff x="0" y="0"/>
          <a:chExt cx="0" cy="0"/>
        </a:xfrm>
      </p:grpSpPr>
      <p:sp>
        <p:nvSpPr>
          <p:cNvPr id="197" name="Google Shape;197;p19"/>
          <p:cNvSpPr txBox="1">
            <a:spLocks noGrp="1"/>
          </p:cNvSpPr>
          <p:nvPr>
            <p:ph type="body" idx="1"/>
          </p:nvPr>
        </p:nvSpPr>
        <p:spPr>
          <a:xfrm>
            <a:off x="6896100" y="5102063"/>
            <a:ext cx="4914900" cy="588795"/>
          </a:xfrm>
          <a:prstGeom prst="rect">
            <a:avLst/>
          </a:prstGeom>
          <a:noFill/>
          <a:ln>
            <a:noFill/>
          </a:ln>
        </p:spPr>
        <p:txBody>
          <a:bodyPr spcFirstLastPara="1" wrap="square" lIns="0" tIns="0" rIns="0" bIns="0" anchor="b" anchorCtr="0">
            <a:noAutofit/>
          </a:bodyPr>
          <a:lstStyle>
            <a:lvl1pPr marL="457200" lvl="0" indent="-228600" algn="l">
              <a:lnSpc>
                <a:spcPct val="90000"/>
              </a:lnSpc>
              <a:spcBef>
                <a:spcPts val="1000"/>
              </a:spcBef>
              <a:spcAft>
                <a:spcPts val="0"/>
              </a:spcAft>
              <a:buClr>
                <a:schemeClr val="lt2"/>
              </a:buClr>
              <a:buSzPts val="1600"/>
              <a:buNone/>
              <a:defRPr sz="1600" b="0" i="0">
                <a:solidFill>
                  <a:schemeClr val="lt2"/>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98" name="Google Shape;198;p19"/>
          <p:cNvSpPr txBox="1">
            <a:spLocks noGrp="1"/>
          </p:cNvSpPr>
          <p:nvPr>
            <p:ph type="subTitle" idx="2"/>
          </p:nvPr>
        </p:nvSpPr>
        <p:spPr>
          <a:xfrm>
            <a:off x="6907623" y="3591098"/>
            <a:ext cx="4903377" cy="1057791"/>
          </a:xfrm>
          <a:prstGeom prst="rect">
            <a:avLst/>
          </a:prstGeom>
          <a:noFill/>
          <a:ln>
            <a:noFill/>
          </a:ln>
        </p:spPr>
        <p:txBody>
          <a:bodyPr spcFirstLastPara="1" wrap="square" lIns="0" tIns="0" rIns="0" bIns="0" anchor="t" anchorCtr="0">
            <a:normAutofit/>
          </a:bodyPr>
          <a:lstStyle>
            <a:lvl1pPr lvl="0" algn="l">
              <a:lnSpc>
                <a:spcPct val="9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lt1"/>
              </a:buClr>
              <a:buSzPts val="1600"/>
              <a:buNone/>
              <a:defRPr sz="1600"/>
            </a:lvl6pPr>
            <a:lvl7pPr lvl="6" algn="ctr">
              <a:lnSpc>
                <a:spcPct val="90000"/>
              </a:lnSpc>
              <a:spcBef>
                <a:spcPts val="500"/>
              </a:spcBef>
              <a:spcAft>
                <a:spcPts val="0"/>
              </a:spcAft>
              <a:buClr>
                <a:schemeClr val="lt1"/>
              </a:buClr>
              <a:buSzPts val="1600"/>
              <a:buNone/>
              <a:defRPr sz="1600"/>
            </a:lvl7pPr>
            <a:lvl8pPr lvl="7" algn="ctr">
              <a:lnSpc>
                <a:spcPct val="90000"/>
              </a:lnSpc>
              <a:spcBef>
                <a:spcPts val="500"/>
              </a:spcBef>
              <a:spcAft>
                <a:spcPts val="0"/>
              </a:spcAft>
              <a:buClr>
                <a:schemeClr val="lt1"/>
              </a:buClr>
              <a:buSzPts val="1600"/>
              <a:buNone/>
              <a:defRPr sz="1600"/>
            </a:lvl8pPr>
            <a:lvl9pPr lvl="8" algn="ctr">
              <a:lnSpc>
                <a:spcPct val="90000"/>
              </a:lnSpc>
              <a:spcBef>
                <a:spcPts val="500"/>
              </a:spcBef>
              <a:spcAft>
                <a:spcPts val="0"/>
              </a:spcAft>
              <a:buClr>
                <a:schemeClr val="lt1"/>
              </a:buClr>
              <a:buSzPts val="1600"/>
              <a:buNone/>
              <a:defRPr sz="1600"/>
            </a:lvl9pPr>
          </a:lstStyle>
          <a:p>
            <a:endParaRPr/>
          </a:p>
        </p:txBody>
      </p:sp>
      <p:sp>
        <p:nvSpPr>
          <p:cNvPr id="199" name="Google Shape;199;p19"/>
          <p:cNvSpPr txBox="1">
            <a:spLocks noGrp="1"/>
          </p:cNvSpPr>
          <p:nvPr>
            <p:ph type="title"/>
          </p:nvPr>
        </p:nvSpPr>
        <p:spPr>
          <a:xfrm>
            <a:off x="6907623" y="2173658"/>
            <a:ext cx="49033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200" name="Google Shape;200;p19"/>
          <p:cNvCxnSpPr/>
          <p:nvPr/>
        </p:nvCxnSpPr>
        <p:spPr>
          <a:xfrm>
            <a:off x="6896100" y="3233703"/>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201" name="Google Shape;201;p19"/>
          <p:cNvSpPr>
            <a:spLocks noGrp="1"/>
          </p:cNvSpPr>
          <p:nvPr>
            <p:ph type="pic" idx="3"/>
          </p:nvPr>
        </p:nvSpPr>
        <p:spPr>
          <a:xfrm>
            <a:off x="0" y="0"/>
            <a:ext cx="6096000" cy="6858000"/>
          </a:xfrm>
          <a:prstGeom prst="rect">
            <a:avLst/>
          </a:prstGeom>
          <a:noFill/>
          <a:ln>
            <a:noFill/>
          </a:ln>
        </p:spPr>
      </p:sp>
      <p:grpSp>
        <p:nvGrpSpPr>
          <p:cNvPr id="202" name="Google Shape;202;p19"/>
          <p:cNvGrpSpPr/>
          <p:nvPr/>
        </p:nvGrpSpPr>
        <p:grpSpPr>
          <a:xfrm rot="10800000">
            <a:off x="8870040" y="0"/>
            <a:ext cx="3325208" cy="3325208"/>
            <a:chOff x="0" y="12289"/>
            <a:chExt cx="3550" cy="3551"/>
          </a:xfrm>
        </p:grpSpPr>
        <p:sp>
          <p:nvSpPr>
            <p:cNvPr id="203" name="Google Shape;203;p1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4" name="Google Shape;204;p1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05" name="Google Shape;205;p1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60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Introduction">
  <p:cSld name="Introduction">
    <p:spTree>
      <p:nvGrpSpPr>
        <p:cNvPr id="1" name="Shape 23"/>
        <p:cNvGrpSpPr/>
        <p:nvPr/>
      </p:nvGrpSpPr>
      <p:grpSpPr>
        <a:xfrm>
          <a:off x="0" y="0"/>
          <a:ext cx="0" cy="0"/>
          <a:chOff x="0" y="0"/>
          <a:chExt cx="0" cy="0"/>
        </a:xfrm>
      </p:grpSpPr>
      <p:grpSp>
        <p:nvGrpSpPr>
          <p:cNvPr id="24" name="Google Shape;24;p8"/>
          <p:cNvGrpSpPr/>
          <p:nvPr/>
        </p:nvGrpSpPr>
        <p:grpSpPr>
          <a:xfrm rot="5400000" flipH="1">
            <a:off x="0" y="3900132"/>
            <a:ext cx="2959226" cy="2959226"/>
            <a:chOff x="0" y="12289"/>
            <a:chExt cx="3550" cy="3551"/>
          </a:xfrm>
        </p:grpSpPr>
        <p:sp>
          <p:nvSpPr>
            <p:cNvPr id="25" name="Google Shape;25;p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6" name="Google Shape;26;p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27" name="Google Shape;27;p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28" name="Google Shape;28;p8"/>
          <p:cNvSpPr>
            <a:spLocks noGrp="1"/>
          </p:cNvSpPr>
          <p:nvPr>
            <p:ph type="pic" idx="2"/>
          </p:nvPr>
        </p:nvSpPr>
        <p:spPr>
          <a:xfrm>
            <a:off x="6096000" y="-22543"/>
            <a:ext cx="6096000" cy="6903086"/>
          </a:xfrm>
          <a:prstGeom prst="rect">
            <a:avLst/>
          </a:prstGeom>
          <a:noFill/>
          <a:ln>
            <a:noFill/>
          </a:ln>
        </p:spPr>
      </p:sp>
      <p:sp>
        <p:nvSpPr>
          <p:cNvPr id="29" name="Google Shape;29;p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0" name="Google Shape;30;p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1" name="Google Shape;31;p8"/>
          <p:cNvSpPr txBox="1">
            <a:spLocks noGrp="1"/>
          </p:cNvSpPr>
          <p:nvPr>
            <p:ph type="body" idx="1"/>
          </p:nvPr>
        </p:nvSpPr>
        <p:spPr>
          <a:xfrm>
            <a:off x="952499" y="2289363"/>
            <a:ext cx="4572001" cy="27952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600"/>
              <a:buNone/>
              <a:defRPr sz="16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32" name="Google Shape;32;p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 name="Google Shape;33;p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3480">
          <p15:clr>
            <a:srgbClr val="FBAE40"/>
          </p15:clr>
        </p15:guide>
        <p15:guide id="3" orient="horz" pos="1440">
          <p15:clr>
            <a:srgbClr val="FBAE40"/>
          </p15:clr>
        </p15:guide>
        <p15:guide id="4" orient="horz" pos="1224">
          <p15:clr>
            <a:srgbClr val="FBAE40"/>
          </p15:clr>
        </p15:guide>
        <p15:guide id="5" orient="horz" pos="55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ummary ">
  <p:cSld name="Summary ">
    <p:bg>
      <p:bgPr>
        <a:solidFill>
          <a:schemeClr val="lt1"/>
        </a:solidFill>
        <a:effectLst/>
      </p:bgPr>
    </p:bg>
    <p:spTree>
      <p:nvGrpSpPr>
        <p:cNvPr id="1" name="Shape 35"/>
        <p:cNvGrpSpPr/>
        <p:nvPr/>
      </p:nvGrpSpPr>
      <p:grpSpPr>
        <a:xfrm>
          <a:off x="0" y="0"/>
          <a:ext cx="0" cy="0"/>
          <a:chOff x="0" y="0"/>
          <a:chExt cx="0" cy="0"/>
        </a:xfrm>
      </p:grpSpPr>
      <p:sp>
        <p:nvSpPr>
          <p:cNvPr id="36" name="Google Shape;36;p9"/>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37" name="Google Shape;37;p9"/>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38" name="Google Shape;38;p9"/>
          <p:cNvSpPr txBox="1">
            <a:spLocks noGrp="1"/>
          </p:cNvSpPr>
          <p:nvPr>
            <p:ph type="body" idx="1"/>
          </p:nvPr>
        </p:nvSpPr>
        <p:spPr>
          <a:xfrm>
            <a:off x="952500"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39" name="Google Shape;39;p9"/>
          <p:cNvGrpSpPr/>
          <p:nvPr/>
        </p:nvGrpSpPr>
        <p:grpSpPr>
          <a:xfrm rot="10800000">
            <a:off x="8870040" y="0"/>
            <a:ext cx="3325208" cy="3325208"/>
            <a:chOff x="0" y="12289"/>
            <a:chExt cx="3550" cy="3551"/>
          </a:xfrm>
        </p:grpSpPr>
        <p:sp>
          <p:nvSpPr>
            <p:cNvPr id="40" name="Google Shape;40;p9"/>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1" name="Google Shape;41;p9"/>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42" name="Google Shape;42;p9"/>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43" name="Google Shape;43;p9"/>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4" name="Google Shape;44;p9"/>
          <p:cNvSpPr txBox="1">
            <a:spLocks noGrp="1"/>
          </p:cNvSpPr>
          <p:nvPr>
            <p:ph type="body" idx="3"/>
          </p:nvPr>
        </p:nvSpPr>
        <p:spPr>
          <a:xfrm>
            <a:off x="953655" y="3841846"/>
            <a:ext cx="4838700" cy="636754"/>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5" name="Google Shape;45;p9"/>
          <p:cNvSpPr txBox="1">
            <a:spLocks noGrp="1"/>
          </p:cNvSpPr>
          <p:nvPr>
            <p:ph type="body" idx="4"/>
          </p:nvPr>
        </p:nvSpPr>
        <p:spPr>
          <a:xfrm>
            <a:off x="953655"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6" name="Google Shape;46;p9"/>
          <p:cNvSpPr txBox="1">
            <a:spLocks noGrp="1"/>
          </p:cNvSpPr>
          <p:nvPr>
            <p:ph type="body" idx="5"/>
          </p:nvPr>
        </p:nvSpPr>
        <p:spPr>
          <a:xfrm>
            <a:off x="952500" y="5017901"/>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7" name="Google Shape;47;p9"/>
          <p:cNvSpPr txBox="1">
            <a:spLocks noGrp="1"/>
          </p:cNvSpPr>
          <p:nvPr>
            <p:ph type="body" idx="6"/>
          </p:nvPr>
        </p:nvSpPr>
        <p:spPr>
          <a:xfrm>
            <a:off x="952500" y="4646997"/>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8" name="Google Shape;48;p9"/>
          <p:cNvSpPr txBox="1">
            <a:spLocks noGrp="1"/>
          </p:cNvSpPr>
          <p:nvPr>
            <p:ph type="body" idx="7"/>
          </p:nvPr>
        </p:nvSpPr>
        <p:spPr>
          <a:xfrm>
            <a:off x="6399647" y="2656904"/>
            <a:ext cx="4838700" cy="574318"/>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49" name="Google Shape;49;p9"/>
          <p:cNvSpPr txBox="1">
            <a:spLocks noGrp="1"/>
          </p:cNvSpPr>
          <p:nvPr>
            <p:ph type="body" idx="8"/>
          </p:nvPr>
        </p:nvSpPr>
        <p:spPr>
          <a:xfrm>
            <a:off x="6399647" y="2286000"/>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0" name="Google Shape;50;p9"/>
          <p:cNvSpPr txBox="1">
            <a:spLocks noGrp="1"/>
          </p:cNvSpPr>
          <p:nvPr>
            <p:ph type="body" idx="9"/>
          </p:nvPr>
        </p:nvSpPr>
        <p:spPr>
          <a:xfrm>
            <a:off x="6399647" y="3841846"/>
            <a:ext cx="4838700" cy="908340"/>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dk1"/>
              </a:buClr>
              <a:buSzPts val="1600"/>
              <a:buNone/>
              <a:defRPr sz="1600">
                <a:latin typeface="Libre Franklin"/>
                <a:ea typeface="Libre Franklin"/>
                <a:cs typeface="Libre Franklin"/>
                <a:sym typeface="Libre Franklin"/>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1" name="Google Shape;51;p9"/>
          <p:cNvSpPr txBox="1">
            <a:spLocks noGrp="1"/>
          </p:cNvSpPr>
          <p:nvPr>
            <p:ph type="body" idx="13"/>
          </p:nvPr>
        </p:nvSpPr>
        <p:spPr>
          <a:xfrm>
            <a:off x="6399647" y="3470942"/>
            <a:ext cx="4838700" cy="315915"/>
          </a:xfrm>
          <a:prstGeom prst="rect">
            <a:avLst/>
          </a:prstGeom>
          <a:noFill/>
          <a:ln>
            <a:noFill/>
          </a:ln>
        </p:spPr>
        <p:txBody>
          <a:bodyPr spcFirstLastPara="1" wrap="square" lIns="91425" tIns="45700" rIns="91425" bIns="45700" anchor="t" anchorCtr="0">
            <a:noAutofit/>
          </a:bodyPr>
          <a:lstStyle>
            <a:lvl1pPr marL="457200" lvl="0" indent="-228600" algn="l">
              <a:lnSpc>
                <a:spcPct val="90000"/>
              </a:lnSpc>
              <a:spcBef>
                <a:spcPts val="1000"/>
              </a:spcBef>
              <a:spcAft>
                <a:spcPts val="0"/>
              </a:spcAft>
              <a:buClr>
                <a:schemeClr val="lt2"/>
              </a:buClr>
              <a:buSzPts val="1800"/>
              <a:buNone/>
              <a:defRPr sz="1800" b="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400"/>
              <a:buNone/>
              <a:defRPr/>
            </a:lvl2pPr>
            <a:lvl3pPr marL="1371600" lvl="2" indent="-228600" algn="l">
              <a:lnSpc>
                <a:spcPct val="90000"/>
              </a:lnSpc>
              <a:spcBef>
                <a:spcPts val="500"/>
              </a:spcBef>
              <a:spcAft>
                <a:spcPts val="0"/>
              </a:spcAft>
              <a:buClr>
                <a:schemeClr val="dk1"/>
              </a:buClr>
              <a:buSzPts val="2000"/>
              <a:buNone/>
              <a:defRPr/>
            </a:lvl3pPr>
            <a:lvl4pPr marL="1828800" lvl="3" indent="-228600" algn="l">
              <a:lnSpc>
                <a:spcPct val="90000"/>
              </a:lnSpc>
              <a:spcBef>
                <a:spcPts val="500"/>
              </a:spcBef>
              <a:spcAft>
                <a:spcPts val="0"/>
              </a:spcAft>
              <a:buClr>
                <a:schemeClr val="dk1"/>
              </a:buClr>
              <a:buSzPts val="1800"/>
              <a:buNone/>
              <a:defRPr/>
            </a:lvl4pPr>
            <a:lvl5pPr marL="2286000" lvl="4" indent="-228600" algn="l">
              <a:lnSpc>
                <a:spcPct val="90000"/>
              </a:lnSpc>
              <a:spcBef>
                <a:spcPts val="500"/>
              </a:spcBef>
              <a:spcAft>
                <a:spcPts val="0"/>
              </a:spcAft>
              <a:buClr>
                <a:schemeClr val="dk1"/>
              </a:buClr>
              <a:buSzPts val="1800"/>
              <a:buNone/>
              <a:defRPr/>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52" name="Google Shape;52;p9"/>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4" name="Google Shape;54;p9"/>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55"/>
        <p:cNvGrpSpPr/>
        <p:nvPr/>
      </p:nvGrpSpPr>
      <p:grpSpPr>
        <a:xfrm>
          <a:off x="0" y="0"/>
          <a:ext cx="0" cy="0"/>
          <a:chOff x="0" y="0"/>
          <a:chExt cx="0" cy="0"/>
        </a:xfrm>
      </p:grpSpPr>
      <p:grpSp>
        <p:nvGrpSpPr>
          <p:cNvPr id="56" name="Google Shape;56;p10"/>
          <p:cNvGrpSpPr/>
          <p:nvPr/>
        </p:nvGrpSpPr>
        <p:grpSpPr>
          <a:xfrm>
            <a:off x="6362700" y="0"/>
            <a:ext cx="5829298" cy="3235602"/>
            <a:chOff x="5612972" y="1"/>
            <a:chExt cx="6615961" cy="3672246"/>
          </a:xfrm>
        </p:grpSpPr>
        <p:sp>
          <p:nvSpPr>
            <p:cNvPr id="57" name="Google Shape;57;p10"/>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8" name="Google Shape;58;p10"/>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59" name="Google Shape;59;p10"/>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0" name="Google Shape;60;p10"/>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61" name="Google Shape;61;p10"/>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62" name="Google Shape;62;p10"/>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63" name="Google Shape;63;p10"/>
          <p:cNvCxnSpPr/>
          <p:nvPr/>
        </p:nvCxnSpPr>
        <p:spPr>
          <a:xfrm>
            <a:off x="952500" y="1934655"/>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4" name="Google Shape;64;p10"/>
          <p:cNvSpPr txBox="1">
            <a:spLocks noGrp="1"/>
          </p:cNvSpPr>
          <p:nvPr>
            <p:ph type="body" idx="1"/>
          </p:nvPr>
        </p:nvSpPr>
        <p:spPr>
          <a:xfrm>
            <a:off x="952500" y="2818296"/>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5" name="Google Shape;65;p10"/>
          <p:cNvSpPr txBox="1">
            <a:spLocks noGrp="1"/>
          </p:cNvSpPr>
          <p:nvPr>
            <p:ph type="body" idx="2"/>
          </p:nvPr>
        </p:nvSpPr>
        <p:spPr>
          <a:xfrm>
            <a:off x="952500" y="2209800"/>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6" name="Google Shape;66;p10"/>
          <p:cNvCxnSpPr/>
          <p:nvPr/>
        </p:nvCxnSpPr>
        <p:spPr>
          <a:xfrm>
            <a:off x="3663043"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67" name="Google Shape;67;p10"/>
          <p:cNvSpPr txBox="1">
            <a:spLocks noGrp="1"/>
          </p:cNvSpPr>
          <p:nvPr>
            <p:ph type="body" idx="3"/>
          </p:nvPr>
        </p:nvSpPr>
        <p:spPr>
          <a:xfrm>
            <a:off x="3663042" y="2818296"/>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68" name="Google Shape;68;p10"/>
          <p:cNvSpPr txBox="1">
            <a:spLocks noGrp="1"/>
          </p:cNvSpPr>
          <p:nvPr>
            <p:ph type="body" idx="4"/>
          </p:nvPr>
        </p:nvSpPr>
        <p:spPr>
          <a:xfrm>
            <a:off x="3663042" y="2209800"/>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69" name="Google Shape;69;p10"/>
          <p:cNvCxnSpPr/>
          <p:nvPr/>
        </p:nvCxnSpPr>
        <p:spPr>
          <a:xfrm>
            <a:off x="952500" y="4248119"/>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0" name="Google Shape;70;p10"/>
          <p:cNvSpPr txBox="1">
            <a:spLocks noGrp="1"/>
          </p:cNvSpPr>
          <p:nvPr>
            <p:ph type="body" idx="5"/>
          </p:nvPr>
        </p:nvSpPr>
        <p:spPr>
          <a:xfrm>
            <a:off x="952500" y="5131299"/>
            <a:ext cx="2133600"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1" name="Google Shape;71;p10"/>
          <p:cNvSpPr txBox="1">
            <a:spLocks noGrp="1"/>
          </p:cNvSpPr>
          <p:nvPr>
            <p:ph type="body" idx="6"/>
          </p:nvPr>
        </p:nvSpPr>
        <p:spPr>
          <a:xfrm>
            <a:off x="952500" y="4522803"/>
            <a:ext cx="2133600"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2" name="Google Shape;72;p10"/>
          <p:cNvCxnSpPr/>
          <p:nvPr/>
        </p:nvCxnSpPr>
        <p:spPr>
          <a:xfrm>
            <a:off x="3663043"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3" name="Google Shape;73;p10"/>
          <p:cNvSpPr txBox="1">
            <a:spLocks noGrp="1"/>
          </p:cNvSpPr>
          <p:nvPr>
            <p:ph type="body" idx="7"/>
          </p:nvPr>
        </p:nvSpPr>
        <p:spPr>
          <a:xfrm>
            <a:off x="3663042" y="5131299"/>
            <a:ext cx="2128157"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4" name="Google Shape;74;p10"/>
          <p:cNvSpPr txBox="1">
            <a:spLocks noGrp="1"/>
          </p:cNvSpPr>
          <p:nvPr>
            <p:ph type="body" idx="8"/>
          </p:nvPr>
        </p:nvSpPr>
        <p:spPr>
          <a:xfrm>
            <a:off x="3663042" y="4522803"/>
            <a:ext cx="2128157"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75" name="Google Shape;75;p10"/>
          <p:cNvCxnSpPr/>
          <p:nvPr/>
        </p:nvCxnSpPr>
        <p:spPr>
          <a:xfrm>
            <a:off x="6367055" y="4252111"/>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76" name="Google Shape;76;p10"/>
          <p:cNvSpPr txBox="1">
            <a:spLocks noGrp="1"/>
          </p:cNvSpPr>
          <p:nvPr>
            <p:ph type="body" idx="9"/>
          </p:nvPr>
        </p:nvSpPr>
        <p:spPr>
          <a:xfrm>
            <a:off x="6367054" y="5131299"/>
            <a:ext cx="2129245" cy="369332"/>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7" name="Google Shape;77;p10"/>
          <p:cNvSpPr txBox="1">
            <a:spLocks noGrp="1"/>
          </p:cNvSpPr>
          <p:nvPr>
            <p:ph type="body" idx="13"/>
          </p:nvPr>
        </p:nvSpPr>
        <p:spPr>
          <a:xfrm>
            <a:off x="6367054" y="4522803"/>
            <a:ext cx="2129245" cy="205837"/>
          </a:xfrm>
          <a:prstGeom prst="rect">
            <a:avLst/>
          </a:prstGeom>
          <a:noFill/>
          <a:ln>
            <a:noFill/>
          </a:ln>
        </p:spPr>
        <p:txBody>
          <a:bodyPr spcFirstLastPara="1" wrap="square" lIns="0" tIns="0" rIns="0" bIns="0" anchor="t" anchorCtr="0">
            <a:noAutofit/>
          </a:bodyPr>
          <a:lstStyle>
            <a:lvl1pPr marL="457200" lvl="0" indent="-228600" algn="l">
              <a:lnSpc>
                <a:spcPct val="100000"/>
              </a:lnSpc>
              <a:spcBef>
                <a:spcPts val="400"/>
              </a:spcBef>
              <a:spcAft>
                <a:spcPts val="0"/>
              </a:spcAft>
              <a:buClr>
                <a:schemeClr val="lt2"/>
              </a:buClr>
              <a:buSzPts val="1800"/>
              <a:buNone/>
              <a:defRPr sz="1800" b="0" i="0">
                <a:solidFill>
                  <a:schemeClr val="lt2"/>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78" name="Google Shape;78;p10"/>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0"/>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0" name="Google Shape;80;p10"/>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reak">
  <p:cSld name="Break">
    <p:bg>
      <p:bgPr>
        <a:solidFill>
          <a:schemeClr val="lt1"/>
        </a:solidFill>
        <a:effectLst/>
      </p:bgPr>
    </p:bg>
    <p:spTree>
      <p:nvGrpSpPr>
        <p:cNvPr id="1" name="Shape 81"/>
        <p:cNvGrpSpPr/>
        <p:nvPr/>
      </p:nvGrpSpPr>
      <p:grpSpPr>
        <a:xfrm>
          <a:off x="0" y="0"/>
          <a:ext cx="0" cy="0"/>
          <a:chOff x="0" y="0"/>
          <a:chExt cx="0" cy="0"/>
        </a:xfrm>
      </p:grpSpPr>
      <p:sp>
        <p:nvSpPr>
          <p:cNvPr id="82" name="Google Shape;82;p11"/>
          <p:cNvSpPr>
            <a:spLocks noGrp="1"/>
          </p:cNvSpPr>
          <p:nvPr>
            <p:ph type="pic" idx="2"/>
          </p:nvPr>
        </p:nvSpPr>
        <p:spPr>
          <a:xfrm>
            <a:off x="0" y="0"/>
            <a:ext cx="12191998" cy="6858000"/>
          </a:xfrm>
          <a:prstGeom prst="rect">
            <a:avLst/>
          </a:prstGeom>
          <a:solidFill>
            <a:schemeClr val="accent2"/>
          </a:solidFill>
          <a:ln>
            <a:noFill/>
          </a:ln>
        </p:spPr>
      </p:sp>
      <p:sp>
        <p:nvSpPr>
          <p:cNvPr id="83" name="Google Shape;83;p11"/>
          <p:cNvSpPr txBox="1">
            <a:spLocks noGrp="1"/>
          </p:cNvSpPr>
          <p:nvPr>
            <p:ph type="title"/>
          </p:nvPr>
        </p:nvSpPr>
        <p:spPr>
          <a:xfrm>
            <a:off x="7193943" y="3045437"/>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lt1"/>
              </a:buClr>
              <a:buSzPts val="4100"/>
              <a:buFont typeface="Franklin Gothic"/>
              <a:buNone/>
              <a:defRPr sz="4100" b="1" i="0">
                <a:solidFill>
                  <a:schemeClr val="lt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84" name="Google Shape;84;p11"/>
          <p:cNvCxnSpPr/>
          <p:nvPr/>
        </p:nvCxnSpPr>
        <p:spPr>
          <a:xfrm>
            <a:off x="7154721" y="4003877"/>
            <a:ext cx="2133600" cy="3992"/>
          </a:xfrm>
          <a:prstGeom prst="straightConnector1">
            <a:avLst/>
          </a:prstGeom>
          <a:noFill/>
          <a:ln w="101600" cap="flat" cmpd="sng">
            <a:solidFill>
              <a:schemeClr val="lt2"/>
            </a:solidFill>
            <a:prstDash val="solid"/>
            <a:miter lim="800000"/>
            <a:headEnd type="none" w="sm" len="sm"/>
            <a:tailEnd type="none" w="sm" len="sm"/>
          </a:ln>
        </p:spPr>
      </p:cxnSp>
      <p:grpSp>
        <p:nvGrpSpPr>
          <p:cNvPr id="85" name="Google Shape;85;p11"/>
          <p:cNvGrpSpPr/>
          <p:nvPr/>
        </p:nvGrpSpPr>
        <p:grpSpPr>
          <a:xfrm rot="10800000">
            <a:off x="9509760" y="-3"/>
            <a:ext cx="2682238" cy="2682238"/>
            <a:chOff x="0" y="12289"/>
            <a:chExt cx="3550" cy="3551"/>
          </a:xfrm>
        </p:grpSpPr>
        <p:sp>
          <p:nvSpPr>
            <p:cNvPr id="86" name="Google Shape;86;p11"/>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7" name="Google Shape;87;p11"/>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88" name="Google Shape;88;p11"/>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l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Tree>
  </p:cSld>
  <p:clrMapOvr>
    <a:masterClrMapping/>
  </p:clrMapOvr>
  <p:extLst>
    <p:ext uri="{DCECCB84-F9BA-43D5-87BE-67443E8EF086}">
      <p15:sldGuideLst xmlns:p15="http://schemas.microsoft.com/office/powerpoint/2012/main">
        <p15:guide id="1" pos="7104">
          <p15:clr>
            <a:srgbClr val="FBAE40"/>
          </p15:clr>
        </p15:guide>
        <p15:guide id="2" pos="4344">
          <p15:clr>
            <a:srgbClr val="FBAE40"/>
          </p15:clr>
        </p15:guide>
        <p15:guide id="3" pos="4560">
          <p15:clr>
            <a:srgbClr val="FBAE40"/>
          </p15:clr>
        </p15:guide>
        <p15:guide id="4" orient="horz" pos="18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hart">
  <p:cSld name="Chart">
    <p:bg>
      <p:bgPr>
        <a:solidFill>
          <a:schemeClr val="lt1"/>
        </a:solidFill>
        <a:effectLst/>
      </p:bgPr>
    </p:bg>
    <p:spTree>
      <p:nvGrpSpPr>
        <p:cNvPr id="1" name="Shape 89"/>
        <p:cNvGrpSpPr/>
        <p:nvPr/>
      </p:nvGrpSpPr>
      <p:grpSpPr>
        <a:xfrm>
          <a:off x="0" y="0"/>
          <a:ext cx="0" cy="0"/>
          <a:chOff x="0" y="0"/>
          <a:chExt cx="0" cy="0"/>
        </a:xfrm>
      </p:grpSpPr>
      <p:sp>
        <p:nvSpPr>
          <p:cNvPr id="90" name="Google Shape;90;p12"/>
          <p:cNvSpPr>
            <a:spLocks noGrp="1"/>
          </p:cNvSpPr>
          <p:nvPr>
            <p:ph type="chart" idx="2"/>
          </p:nvPr>
        </p:nvSpPr>
        <p:spPr>
          <a:xfrm>
            <a:off x="952500" y="1939108"/>
            <a:ext cx="10352810" cy="4110702"/>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lt1"/>
              </a:buClr>
              <a:buSzPts val="2800"/>
              <a:buFont typeface="Arial"/>
              <a:buChar char="•"/>
              <a:defRPr sz="2800" b="0" i="0" u="none" strike="noStrike" cap="none">
                <a:solidFill>
                  <a:schemeClr val="lt1"/>
                </a:solidFill>
                <a:latin typeface="Libre Franklin"/>
                <a:ea typeface="Libre Franklin"/>
                <a:cs typeface="Libre Franklin"/>
                <a:sym typeface="Libre Franklin"/>
              </a:defRPr>
            </a:lvl1pPr>
            <a:lvl2pPr marR="0" lvl="1"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R="0" lvl="2"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R="0" lvl="3"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R="0" lvl="4"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R="0" lvl="5"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R="0" lvl="6"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R="0" lvl="7"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R="0" lvl="8"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91" name="Google Shape;91;p12"/>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2"/>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2"/>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1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9" orient="horz" pos="55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eam">
  <p:cSld name="Team">
    <p:bg>
      <p:bgPr>
        <a:solidFill>
          <a:schemeClr val="lt1"/>
        </a:solidFill>
        <a:effectLst/>
      </p:bgPr>
    </p:bg>
    <p:spTree>
      <p:nvGrpSpPr>
        <p:cNvPr id="1" name="Shape 113"/>
        <p:cNvGrpSpPr/>
        <p:nvPr/>
      </p:nvGrpSpPr>
      <p:grpSpPr>
        <a:xfrm>
          <a:off x="0" y="0"/>
          <a:ext cx="0" cy="0"/>
          <a:chOff x="0" y="0"/>
          <a:chExt cx="0" cy="0"/>
        </a:xfrm>
      </p:grpSpPr>
      <p:grpSp>
        <p:nvGrpSpPr>
          <p:cNvPr id="114" name="Google Shape;114;p15"/>
          <p:cNvGrpSpPr/>
          <p:nvPr/>
        </p:nvGrpSpPr>
        <p:grpSpPr>
          <a:xfrm rot="5400000" flipH="1">
            <a:off x="0" y="3900132"/>
            <a:ext cx="2959226" cy="2959226"/>
            <a:chOff x="0" y="12289"/>
            <a:chExt cx="3550" cy="3551"/>
          </a:xfrm>
        </p:grpSpPr>
        <p:sp>
          <p:nvSpPr>
            <p:cNvPr id="115" name="Google Shape;115;p15"/>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6" name="Google Shape;116;p15"/>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17" name="Google Shape;117;p15"/>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18" name="Google Shape;118;p15"/>
          <p:cNvSpPr>
            <a:spLocks noGrp="1"/>
          </p:cNvSpPr>
          <p:nvPr>
            <p:ph type="pic" idx="2"/>
          </p:nvPr>
        </p:nvSpPr>
        <p:spPr>
          <a:xfrm>
            <a:off x="954268" y="2572883"/>
            <a:ext cx="2118245" cy="2037217"/>
          </a:xfrm>
          <a:prstGeom prst="rect">
            <a:avLst/>
          </a:prstGeom>
          <a:noFill/>
          <a:ln>
            <a:noFill/>
          </a:ln>
        </p:spPr>
      </p:sp>
      <p:sp>
        <p:nvSpPr>
          <p:cNvPr id="119" name="Google Shape;119;p15"/>
          <p:cNvSpPr txBox="1">
            <a:spLocks noGrp="1"/>
          </p:cNvSpPr>
          <p:nvPr>
            <p:ph type="title"/>
          </p:nvPr>
        </p:nvSpPr>
        <p:spPr>
          <a:xfrm>
            <a:off x="964022" y="879063"/>
            <a:ext cx="75322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20" name="Google Shape;120;p15"/>
          <p:cNvCxnSpPr/>
          <p:nvPr/>
        </p:nvCxnSpPr>
        <p:spPr>
          <a:xfrm>
            <a:off x="952500" y="1939108"/>
            <a:ext cx="2133600" cy="0"/>
          </a:xfrm>
          <a:prstGeom prst="straightConnector1">
            <a:avLst/>
          </a:prstGeom>
          <a:noFill/>
          <a:ln w="101600" cap="flat" cmpd="sng">
            <a:solidFill>
              <a:schemeClr val="lt1"/>
            </a:solidFill>
            <a:prstDash val="solid"/>
            <a:miter lim="800000"/>
            <a:headEnd type="none" w="sm" len="sm"/>
            <a:tailEnd type="none" w="sm" len="sm"/>
          </a:ln>
        </p:spPr>
      </p:cxnSp>
      <p:sp>
        <p:nvSpPr>
          <p:cNvPr id="121" name="Google Shape;121;p15"/>
          <p:cNvSpPr>
            <a:spLocks noGrp="1"/>
          </p:cNvSpPr>
          <p:nvPr>
            <p:ph type="pic" idx="3"/>
          </p:nvPr>
        </p:nvSpPr>
        <p:spPr>
          <a:xfrm>
            <a:off x="3658280" y="2572883"/>
            <a:ext cx="2118245" cy="2037217"/>
          </a:xfrm>
          <a:prstGeom prst="rect">
            <a:avLst/>
          </a:prstGeom>
          <a:noFill/>
          <a:ln>
            <a:noFill/>
          </a:ln>
        </p:spPr>
      </p:sp>
      <p:sp>
        <p:nvSpPr>
          <p:cNvPr id="122" name="Google Shape;122;p15"/>
          <p:cNvSpPr txBox="1">
            <a:spLocks noGrp="1"/>
          </p:cNvSpPr>
          <p:nvPr>
            <p:ph type="body" idx="1"/>
          </p:nvPr>
        </p:nvSpPr>
        <p:spPr>
          <a:xfrm>
            <a:off x="952500" y="5393169"/>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3" name="Google Shape;123;p15"/>
          <p:cNvSpPr txBox="1">
            <a:spLocks noGrp="1"/>
          </p:cNvSpPr>
          <p:nvPr>
            <p:ph type="body" idx="4"/>
          </p:nvPr>
        </p:nvSpPr>
        <p:spPr>
          <a:xfrm>
            <a:off x="952500" y="4986745"/>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4" name="Google Shape;124;p15"/>
          <p:cNvSpPr txBox="1">
            <a:spLocks noGrp="1"/>
          </p:cNvSpPr>
          <p:nvPr>
            <p:ph type="body" idx="5"/>
          </p:nvPr>
        </p:nvSpPr>
        <p:spPr>
          <a:xfrm>
            <a:off x="3663042" y="5393169"/>
            <a:ext cx="2128157"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5" name="Google Shape;125;p15"/>
          <p:cNvSpPr txBox="1">
            <a:spLocks noGrp="1"/>
          </p:cNvSpPr>
          <p:nvPr>
            <p:ph type="body" idx="6"/>
          </p:nvPr>
        </p:nvSpPr>
        <p:spPr>
          <a:xfrm>
            <a:off x="3663042" y="4986745"/>
            <a:ext cx="2128157"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6" name="Google Shape;126;p15"/>
          <p:cNvSpPr txBox="1">
            <a:spLocks noGrp="1"/>
          </p:cNvSpPr>
          <p:nvPr>
            <p:ph type="body" idx="7"/>
          </p:nvPr>
        </p:nvSpPr>
        <p:spPr>
          <a:xfrm>
            <a:off x="63670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7" name="Google Shape;127;p15"/>
          <p:cNvSpPr txBox="1">
            <a:spLocks noGrp="1"/>
          </p:cNvSpPr>
          <p:nvPr>
            <p:ph type="body" idx="8"/>
          </p:nvPr>
        </p:nvSpPr>
        <p:spPr>
          <a:xfrm>
            <a:off x="63670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8" name="Google Shape;128;p15"/>
          <p:cNvSpPr txBox="1">
            <a:spLocks noGrp="1"/>
          </p:cNvSpPr>
          <p:nvPr>
            <p:ph type="body" idx="9"/>
          </p:nvPr>
        </p:nvSpPr>
        <p:spPr>
          <a:xfrm>
            <a:off x="9110254" y="5393169"/>
            <a:ext cx="2129245"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29" name="Google Shape;129;p15"/>
          <p:cNvSpPr txBox="1">
            <a:spLocks noGrp="1"/>
          </p:cNvSpPr>
          <p:nvPr>
            <p:ph type="body" idx="13"/>
          </p:nvPr>
        </p:nvSpPr>
        <p:spPr>
          <a:xfrm>
            <a:off x="9110254" y="4986745"/>
            <a:ext cx="2129245"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grpSp>
        <p:nvGrpSpPr>
          <p:cNvPr id="130" name="Google Shape;130;p15"/>
          <p:cNvGrpSpPr/>
          <p:nvPr/>
        </p:nvGrpSpPr>
        <p:grpSpPr>
          <a:xfrm>
            <a:off x="6362700" y="0"/>
            <a:ext cx="5829298" cy="3235602"/>
            <a:chOff x="5612972" y="1"/>
            <a:chExt cx="6615961" cy="3672246"/>
          </a:xfrm>
        </p:grpSpPr>
        <p:sp>
          <p:nvSpPr>
            <p:cNvPr id="131" name="Google Shape;131;p15"/>
            <p:cNvSpPr/>
            <p:nvPr/>
          </p:nvSpPr>
          <p:spPr>
            <a:xfrm>
              <a:off x="5612972" y="1"/>
              <a:ext cx="4408998" cy="3672246"/>
            </a:xfrm>
            <a:custGeom>
              <a:avLst/>
              <a:gdLst/>
              <a:ahLst/>
              <a:cxnLst/>
              <a:rect l="l" t="t" r="r" b="b"/>
              <a:pathLst>
                <a:path w="3578" h="2980" extrusionOk="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2" name="Google Shape;132;p15"/>
            <p:cNvSpPr/>
            <p:nvPr/>
          </p:nvSpPr>
          <p:spPr>
            <a:xfrm>
              <a:off x="6341233" y="1463970"/>
              <a:ext cx="2208196" cy="2208277"/>
            </a:xfrm>
            <a:custGeom>
              <a:avLst/>
              <a:gdLst/>
              <a:ahLst/>
              <a:cxnLst/>
              <a:rect l="l" t="t" r="r" b="b"/>
              <a:pathLst>
                <a:path w="1792" h="1792" extrusionOk="0">
                  <a:moveTo>
                    <a:pt x="597" y="0"/>
                  </a:moveTo>
                  <a:lnTo>
                    <a:pt x="0" y="598"/>
                  </a:lnTo>
                  <a:lnTo>
                    <a:pt x="1195" y="1792"/>
                  </a:lnTo>
                  <a:lnTo>
                    <a:pt x="1792" y="1195"/>
                  </a:lnTo>
                  <a:lnTo>
                    <a:pt x="597"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3" name="Google Shape;133;p15"/>
            <p:cNvSpPr/>
            <p:nvPr/>
          </p:nvSpPr>
          <p:spPr>
            <a:xfrm>
              <a:off x="8555590" y="1"/>
              <a:ext cx="1457754" cy="729520"/>
            </a:xfrm>
            <a:custGeom>
              <a:avLst/>
              <a:gdLst/>
              <a:ahLst/>
              <a:cxnLst/>
              <a:rect l="l" t="t" r="r" b="b"/>
              <a:pathLst>
                <a:path w="1183" h="592" extrusionOk="0">
                  <a:moveTo>
                    <a:pt x="1183" y="0"/>
                  </a:moveTo>
                  <a:lnTo>
                    <a:pt x="0" y="0"/>
                  </a:lnTo>
                  <a:lnTo>
                    <a:pt x="591" y="591"/>
                  </a:lnTo>
                  <a:lnTo>
                    <a:pt x="1183"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4" name="Google Shape;134;p15"/>
            <p:cNvSpPr/>
            <p:nvPr/>
          </p:nvSpPr>
          <p:spPr>
            <a:xfrm>
              <a:off x="7076887" y="728289"/>
              <a:ext cx="2208196" cy="2208277"/>
            </a:xfrm>
            <a:custGeom>
              <a:avLst/>
              <a:gdLst/>
              <a:ahLst/>
              <a:cxnLst/>
              <a:rect l="l" t="t" r="r" b="b"/>
              <a:pathLst>
                <a:path w="1792" h="1792" extrusionOk="0">
                  <a:moveTo>
                    <a:pt x="598" y="0"/>
                  </a:moveTo>
                  <a:lnTo>
                    <a:pt x="0" y="597"/>
                  </a:lnTo>
                  <a:lnTo>
                    <a:pt x="1195" y="1792"/>
                  </a:lnTo>
                  <a:lnTo>
                    <a:pt x="1792" y="1195"/>
                  </a:lnTo>
                  <a:lnTo>
                    <a:pt x="598"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35" name="Google Shape;135;p15"/>
            <p:cNvSpPr/>
            <p:nvPr/>
          </p:nvSpPr>
          <p:spPr>
            <a:xfrm>
              <a:off x="9285083" y="728289"/>
              <a:ext cx="2943850" cy="2943958"/>
            </a:xfrm>
            <a:custGeom>
              <a:avLst/>
              <a:gdLst/>
              <a:ahLst/>
              <a:cxnLst/>
              <a:rect l="l" t="t" r="r" b="b"/>
              <a:pathLst>
                <a:path w="2389" h="2389" extrusionOk="0">
                  <a:moveTo>
                    <a:pt x="2389" y="1195"/>
                  </a:moveTo>
                  <a:lnTo>
                    <a:pt x="1194" y="0"/>
                  </a:lnTo>
                  <a:lnTo>
                    <a:pt x="0" y="1195"/>
                  </a:lnTo>
                  <a:lnTo>
                    <a:pt x="1194" y="2389"/>
                  </a:lnTo>
                  <a:lnTo>
                    <a:pt x="2389" y="1195"/>
                  </a:lnTo>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36" name="Google Shape;136;p15"/>
          <p:cNvSpPr>
            <a:spLocks noGrp="1"/>
          </p:cNvSpPr>
          <p:nvPr>
            <p:ph type="pic" idx="14"/>
          </p:nvPr>
        </p:nvSpPr>
        <p:spPr>
          <a:xfrm>
            <a:off x="6362292" y="2572883"/>
            <a:ext cx="2118245" cy="2037217"/>
          </a:xfrm>
          <a:prstGeom prst="rect">
            <a:avLst/>
          </a:prstGeom>
          <a:noFill/>
          <a:ln>
            <a:noFill/>
          </a:ln>
        </p:spPr>
      </p:sp>
      <p:sp>
        <p:nvSpPr>
          <p:cNvPr id="137" name="Google Shape;137;p15"/>
          <p:cNvSpPr>
            <a:spLocks noGrp="1"/>
          </p:cNvSpPr>
          <p:nvPr>
            <p:ph type="pic" idx="15"/>
          </p:nvPr>
        </p:nvSpPr>
        <p:spPr>
          <a:xfrm>
            <a:off x="9112023" y="2572883"/>
            <a:ext cx="2118245" cy="2037217"/>
          </a:xfrm>
          <a:prstGeom prst="rect">
            <a:avLst/>
          </a:prstGeom>
          <a:noFill/>
          <a:ln>
            <a:noFill/>
          </a:ln>
        </p:spPr>
      </p:sp>
      <p:sp>
        <p:nvSpPr>
          <p:cNvPr id="138" name="Google Shape;138;p15"/>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9" name="Google Shape;139;p15"/>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0" name="Google Shape;140;p15"/>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4008">
          <p15:clr>
            <a:srgbClr val="FBAE40"/>
          </p15:clr>
        </p15:guide>
        <p15:guide id="5" pos="1944">
          <p15:clr>
            <a:srgbClr val="FBAE40"/>
          </p15:clr>
        </p15:guide>
        <p15:guide id="6" pos="3648">
          <p15:clr>
            <a:srgbClr val="FBAE40"/>
          </p15:clr>
        </p15:guide>
        <p15:guide id="7" orient="horz" pos="1392">
          <p15:clr>
            <a:srgbClr val="FBAE40"/>
          </p15:clr>
        </p15:guide>
        <p15:guide id="8" orient="horz" pos="552">
          <p15:clr>
            <a:srgbClr val="FBAE40"/>
          </p15:clr>
        </p15:guide>
        <p15:guide id="9" orient="horz" pos="1224">
          <p15:clr>
            <a:srgbClr val="FBAE40"/>
          </p15:clr>
        </p15:guide>
        <p15:guide id="10" pos="5352">
          <p15:clr>
            <a:srgbClr val="FBAE40"/>
          </p15:clr>
        </p15:guide>
        <p15:guide id="11" pos="5736">
          <p15:clr>
            <a:srgbClr val="FBAE40"/>
          </p15:clr>
        </p15:guide>
        <p15:guide id="12" orient="horz" pos="2904">
          <p15:clr>
            <a:srgbClr val="FBAE40"/>
          </p15:clr>
        </p15:guide>
        <p15:guide id="13" orient="horz" pos="160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meline ">
  <p:cSld name="Timeline ">
    <p:bg>
      <p:bgPr>
        <a:solidFill>
          <a:schemeClr val="lt1"/>
        </a:solidFill>
        <a:effectLst/>
      </p:bgPr>
    </p:bg>
    <p:spTree>
      <p:nvGrpSpPr>
        <p:cNvPr id="1" name="Shape 141"/>
        <p:cNvGrpSpPr/>
        <p:nvPr/>
      </p:nvGrpSpPr>
      <p:grpSpPr>
        <a:xfrm>
          <a:off x="0" y="0"/>
          <a:ext cx="0" cy="0"/>
          <a:chOff x="0" y="0"/>
          <a:chExt cx="0" cy="0"/>
        </a:xfrm>
      </p:grpSpPr>
      <p:cxnSp>
        <p:nvCxnSpPr>
          <p:cNvPr id="142" name="Google Shape;142;p16"/>
          <p:cNvCxnSpPr/>
          <p:nvPr/>
        </p:nvCxnSpPr>
        <p:spPr>
          <a:xfrm flipH="1">
            <a:off x="1045959" y="2213783"/>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3" name="Google Shape;143;p16"/>
          <p:cNvCxnSpPr/>
          <p:nvPr/>
        </p:nvCxnSpPr>
        <p:spPr>
          <a:xfrm flipH="1">
            <a:off x="6180493" y="2213783"/>
            <a:ext cx="11102"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4" name="Google Shape;144;p16"/>
          <p:cNvCxnSpPr/>
          <p:nvPr/>
        </p:nvCxnSpPr>
        <p:spPr>
          <a:xfrm flipH="1">
            <a:off x="8745623" y="3904712"/>
            <a:ext cx="2136" cy="1828800"/>
          </a:xfrm>
          <a:prstGeom prst="straightConnector1">
            <a:avLst/>
          </a:prstGeom>
          <a:noFill/>
          <a:ln w="165100" cap="flat" cmpd="sng">
            <a:solidFill>
              <a:schemeClr val="accent6"/>
            </a:solidFill>
            <a:prstDash val="solid"/>
            <a:miter lim="800000"/>
            <a:headEnd type="none" w="sm" len="sm"/>
            <a:tailEnd type="none" w="sm" len="sm"/>
          </a:ln>
        </p:spPr>
      </p:cxnSp>
      <p:cxnSp>
        <p:nvCxnSpPr>
          <p:cNvPr id="145" name="Google Shape;145;p16"/>
          <p:cNvCxnSpPr/>
          <p:nvPr/>
        </p:nvCxnSpPr>
        <p:spPr>
          <a:xfrm flipH="1">
            <a:off x="3611089" y="3895941"/>
            <a:ext cx="2136" cy="1828800"/>
          </a:xfrm>
          <a:prstGeom prst="straightConnector1">
            <a:avLst/>
          </a:prstGeom>
          <a:noFill/>
          <a:ln w="165100" cap="flat" cmpd="sng">
            <a:solidFill>
              <a:schemeClr val="accent6"/>
            </a:solidFill>
            <a:prstDash val="solid"/>
            <a:miter lim="800000"/>
            <a:headEnd type="none" w="sm" len="sm"/>
            <a:tailEnd type="none" w="sm" len="sm"/>
          </a:ln>
        </p:spPr>
      </p:cxnSp>
      <p:sp>
        <p:nvSpPr>
          <p:cNvPr id="146" name="Google Shape;146;p16"/>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solidFill>
                  <a:schemeClr val="dk1"/>
                </a:solidFill>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7" name="Google Shape;147;p16"/>
          <p:cNvSpPr txBox="1">
            <a:spLocks noGrp="1"/>
          </p:cNvSpPr>
          <p:nvPr>
            <p:ph type="body" idx="1"/>
          </p:nvPr>
        </p:nvSpPr>
        <p:spPr>
          <a:xfrm>
            <a:off x="1296955"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8" name="Google Shape;148;p16"/>
          <p:cNvSpPr txBox="1">
            <a:spLocks noGrp="1"/>
          </p:cNvSpPr>
          <p:nvPr>
            <p:ph type="body" idx="2"/>
          </p:nvPr>
        </p:nvSpPr>
        <p:spPr>
          <a:xfrm>
            <a:off x="1296955"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49" name="Google Shape;149;p16"/>
          <p:cNvSpPr txBox="1">
            <a:spLocks noGrp="1"/>
          </p:cNvSpPr>
          <p:nvPr>
            <p:ph type="body" idx="3"/>
          </p:nvPr>
        </p:nvSpPr>
        <p:spPr>
          <a:xfrm>
            <a:off x="3897799"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0" name="Google Shape;150;p16"/>
          <p:cNvSpPr txBox="1">
            <a:spLocks noGrp="1"/>
          </p:cNvSpPr>
          <p:nvPr>
            <p:ph type="body" idx="4"/>
          </p:nvPr>
        </p:nvSpPr>
        <p:spPr>
          <a:xfrm>
            <a:off x="3897799"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1" name="Google Shape;151;p16"/>
          <p:cNvSpPr txBox="1">
            <a:spLocks noGrp="1"/>
          </p:cNvSpPr>
          <p:nvPr>
            <p:ph type="body" idx="5"/>
          </p:nvPr>
        </p:nvSpPr>
        <p:spPr>
          <a:xfrm>
            <a:off x="9001711" y="5087328"/>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2" name="Google Shape;152;p16"/>
          <p:cNvSpPr txBox="1">
            <a:spLocks noGrp="1"/>
          </p:cNvSpPr>
          <p:nvPr>
            <p:ph type="body" idx="6"/>
          </p:nvPr>
        </p:nvSpPr>
        <p:spPr>
          <a:xfrm>
            <a:off x="9001711" y="4701908"/>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3" name="Google Shape;153;p16"/>
          <p:cNvSpPr txBox="1">
            <a:spLocks noGrp="1"/>
          </p:cNvSpPr>
          <p:nvPr>
            <p:ph type="body" idx="7"/>
          </p:nvPr>
        </p:nvSpPr>
        <p:spPr>
          <a:xfrm>
            <a:off x="6438143" y="2934856"/>
            <a:ext cx="2133600" cy="369332"/>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1000"/>
              </a:spcBef>
              <a:spcAft>
                <a:spcPts val="0"/>
              </a:spcAft>
              <a:buClr>
                <a:schemeClr val="dk1"/>
              </a:buClr>
              <a:buSzPts val="1400"/>
              <a:buNone/>
              <a:defRPr sz="1400" b="0" i="0">
                <a:solidFill>
                  <a:schemeClr val="dk1"/>
                </a:solidFill>
                <a:latin typeface="Libre Franklin"/>
                <a:ea typeface="Libre Franklin"/>
                <a:cs typeface="Libre Franklin"/>
                <a:sym typeface="Libre Franklin"/>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54" name="Google Shape;154;p16"/>
          <p:cNvSpPr txBox="1">
            <a:spLocks noGrp="1"/>
          </p:cNvSpPr>
          <p:nvPr>
            <p:ph type="body" idx="8"/>
          </p:nvPr>
        </p:nvSpPr>
        <p:spPr>
          <a:xfrm>
            <a:off x="6438143" y="2568686"/>
            <a:ext cx="2133600" cy="205837"/>
          </a:xfrm>
          <a:prstGeom prst="rect">
            <a:avLst/>
          </a:prstGeom>
          <a:noFill/>
          <a:ln>
            <a:noFill/>
          </a:ln>
        </p:spPr>
        <p:txBody>
          <a:bodyPr spcFirstLastPara="1" wrap="square" lIns="0" tIns="0" rIns="0" bIns="0" anchor="t" anchorCtr="0">
            <a:noAutofit/>
          </a:bodyPr>
          <a:lstStyle>
            <a:lvl1pPr marL="457200" lvl="0" indent="-228600" algn="l">
              <a:lnSpc>
                <a:spcPct val="90000"/>
              </a:lnSpc>
              <a:spcBef>
                <a:spcPts val="400"/>
              </a:spcBef>
              <a:spcAft>
                <a:spcPts val="0"/>
              </a:spcAft>
              <a:buClr>
                <a:schemeClr val="dk1"/>
              </a:buClr>
              <a:buSzPts val="1800"/>
              <a:buNone/>
              <a:defRPr sz="1800" b="0" i="0">
                <a:solidFill>
                  <a:schemeClr val="dk1"/>
                </a:solidFill>
                <a:latin typeface="Franklin Gothic"/>
                <a:ea typeface="Franklin Gothic"/>
                <a:cs typeface="Franklin Gothic"/>
                <a:sym typeface="Franklin Gothic"/>
              </a:defRPr>
            </a:lvl1pPr>
            <a:lvl2pPr marL="914400" lvl="1" indent="-482600" algn="l">
              <a:lnSpc>
                <a:spcPct val="90000"/>
              </a:lnSpc>
              <a:spcBef>
                <a:spcPts val="500"/>
              </a:spcBef>
              <a:spcAft>
                <a:spcPts val="0"/>
              </a:spcAft>
              <a:buClr>
                <a:schemeClr val="dk1"/>
              </a:buClr>
              <a:buSzPts val="4000"/>
              <a:buChar char="•"/>
              <a:defRPr sz="4000"/>
            </a:lvl2pPr>
            <a:lvl3pPr marL="1371600" lvl="2" indent="-482600" algn="l">
              <a:lnSpc>
                <a:spcPct val="90000"/>
              </a:lnSpc>
              <a:spcBef>
                <a:spcPts val="500"/>
              </a:spcBef>
              <a:spcAft>
                <a:spcPts val="0"/>
              </a:spcAft>
              <a:buClr>
                <a:schemeClr val="dk1"/>
              </a:buClr>
              <a:buSzPts val="4000"/>
              <a:buChar char="•"/>
              <a:defRPr sz="4000"/>
            </a:lvl3pPr>
            <a:lvl4pPr marL="1828800" lvl="3" indent="-482600" algn="l">
              <a:lnSpc>
                <a:spcPct val="90000"/>
              </a:lnSpc>
              <a:spcBef>
                <a:spcPts val="500"/>
              </a:spcBef>
              <a:spcAft>
                <a:spcPts val="0"/>
              </a:spcAft>
              <a:buClr>
                <a:schemeClr val="dk1"/>
              </a:buClr>
              <a:buSzPts val="4000"/>
              <a:buChar char="•"/>
              <a:defRPr sz="4000"/>
            </a:lvl4pPr>
            <a:lvl5pPr marL="2286000" lvl="4" indent="-482600" algn="l">
              <a:lnSpc>
                <a:spcPct val="90000"/>
              </a:lnSpc>
              <a:spcBef>
                <a:spcPts val="500"/>
              </a:spcBef>
              <a:spcAft>
                <a:spcPts val="0"/>
              </a:spcAft>
              <a:buClr>
                <a:schemeClr val="dk1"/>
              </a:buClr>
              <a:buSzPts val="4000"/>
              <a:buChar char="•"/>
              <a:defRPr sz="40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55" name="Google Shape;155;p16"/>
          <p:cNvCxnSpPr/>
          <p:nvPr/>
        </p:nvCxnSpPr>
        <p:spPr>
          <a:xfrm>
            <a:off x="967689" y="3968780"/>
            <a:ext cx="10275477" cy="0"/>
          </a:xfrm>
          <a:prstGeom prst="straightConnector1">
            <a:avLst/>
          </a:prstGeom>
          <a:noFill/>
          <a:ln w="165100" cap="flat" cmpd="sng">
            <a:solidFill>
              <a:schemeClr val="accent3"/>
            </a:solidFill>
            <a:prstDash val="solid"/>
            <a:miter lim="800000"/>
            <a:headEnd type="none" w="sm" len="sm"/>
            <a:tailEnd type="none" w="sm" len="sm"/>
          </a:ln>
        </p:spPr>
      </p:cxnSp>
      <p:sp>
        <p:nvSpPr>
          <p:cNvPr id="156" name="Google Shape;156;p16"/>
          <p:cNvSpPr/>
          <p:nvPr/>
        </p:nvSpPr>
        <p:spPr>
          <a:xfrm>
            <a:off x="964323"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7" name="Google Shape;157;p16"/>
          <p:cNvSpPr/>
          <p:nvPr/>
        </p:nvSpPr>
        <p:spPr>
          <a:xfrm>
            <a:off x="3531590"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8" name="Google Shape;158;p16"/>
          <p:cNvSpPr/>
          <p:nvPr/>
        </p:nvSpPr>
        <p:spPr>
          <a:xfrm>
            <a:off x="6098857" y="3883241"/>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59" name="Google Shape;159;p16"/>
          <p:cNvSpPr/>
          <p:nvPr/>
        </p:nvSpPr>
        <p:spPr>
          <a:xfrm>
            <a:off x="8666124" y="3892012"/>
            <a:ext cx="163271" cy="163271"/>
          </a:xfrm>
          <a:prstGeom prst="rect">
            <a:avLst/>
          </a:prstGeom>
          <a:solidFill>
            <a:schemeClr val="l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60" name="Google Shape;160;p1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2" name="Google Shape;162;p1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3768">
          <p15:clr>
            <a:srgbClr val="FBAE40"/>
          </p15:clr>
        </p15:guide>
        <p15:guide id="9" orient="horz" pos="552">
          <p15:clr>
            <a:srgbClr val="FBAE40"/>
          </p15:clr>
        </p15:guide>
        <p15:guide id="10" orient="horz" pos="1512">
          <p15:clr>
            <a:srgbClr val="FBAE40"/>
          </p15:clr>
        </p15:guide>
        <p15:guide id="11" orient="horz" pos="283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3 col">
  <p:cSld name="3 col">
    <p:bg>
      <p:bgPr>
        <a:solidFill>
          <a:schemeClr val="lt1"/>
        </a:solidFill>
        <a:effectLst/>
      </p:bgPr>
    </p:bg>
    <p:spTree>
      <p:nvGrpSpPr>
        <p:cNvPr id="1" name="Shape 178"/>
        <p:cNvGrpSpPr/>
        <p:nvPr/>
      </p:nvGrpSpPr>
      <p:grpSpPr>
        <a:xfrm>
          <a:off x="0" y="0"/>
          <a:ext cx="0" cy="0"/>
          <a:chOff x="0" y="0"/>
          <a:chExt cx="0" cy="0"/>
        </a:xfrm>
      </p:grpSpPr>
      <p:grpSp>
        <p:nvGrpSpPr>
          <p:cNvPr id="179" name="Google Shape;179;p18"/>
          <p:cNvGrpSpPr/>
          <p:nvPr/>
        </p:nvGrpSpPr>
        <p:grpSpPr>
          <a:xfrm rot="5400000" flipH="1">
            <a:off x="0" y="3900132"/>
            <a:ext cx="2959226" cy="2959226"/>
            <a:chOff x="0" y="12289"/>
            <a:chExt cx="3550" cy="3551"/>
          </a:xfrm>
        </p:grpSpPr>
        <p:sp>
          <p:nvSpPr>
            <p:cNvPr id="180" name="Google Shape;180;p18"/>
            <p:cNvSpPr/>
            <p:nvPr/>
          </p:nvSpPr>
          <p:spPr>
            <a:xfrm>
              <a:off x="0" y="12289"/>
              <a:ext cx="1789" cy="2386"/>
            </a:xfrm>
            <a:custGeom>
              <a:avLst/>
              <a:gdLst/>
              <a:ahLst/>
              <a:cxnLst/>
              <a:rect l="l" t="t" r="r" b="b"/>
              <a:pathLst>
                <a:path w="1789" h="2386" extrusionOk="0">
                  <a:moveTo>
                    <a:pt x="0" y="0"/>
                  </a:moveTo>
                  <a:lnTo>
                    <a:pt x="0" y="1194"/>
                  </a:lnTo>
                  <a:lnTo>
                    <a:pt x="1192" y="2386"/>
                  </a:lnTo>
                  <a:lnTo>
                    <a:pt x="1789" y="1789"/>
                  </a:lnTo>
                  <a:lnTo>
                    <a:pt x="0" y="0"/>
                  </a:lnTo>
                  <a:close/>
                </a:path>
              </a:pathLst>
            </a:custGeom>
            <a:solidFill>
              <a:schemeClr val="accent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1" name="Google Shape;181;p18"/>
            <p:cNvSpPr/>
            <p:nvPr/>
          </p:nvSpPr>
          <p:spPr>
            <a:xfrm>
              <a:off x="0" y="14678"/>
              <a:ext cx="1162" cy="1162"/>
            </a:xfrm>
            <a:custGeom>
              <a:avLst/>
              <a:gdLst/>
              <a:ahLst/>
              <a:cxnLst/>
              <a:rect l="l" t="t" r="r" b="b"/>
              <a:pathLst>
                <a:path w="1162" h="1162" extrusionOk="0">
                  <a:moveTo>
                    <a:pt x="0" y="0"/>
                  </a:moveTo>
                  <a:lnTo>
                    <a:pt x="0" y="1161"/>
                  </a:lnTo>
                  <a:lnTo>
                    <a:pt x="1161" y="1161"/>
                  </a:lnTo>
                  <a:lnTo>
                    <a:pt x="0" y="0"/>
                  </a:lnTo>
                  <a:close/>
                </a:path>
              </a:pathLst>
            </a:custGeom>
            <a:solidFill>
              <a:schemeClr val="l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sp>
          <p:nvSpPr>
            <p:cNvPr id="182" name="Google Shape;182;p18"/>
            <p:cNvSpPr/>
            <p:nvPr/>
          </p:nvSpPr>
          <p:spPr>
            <a:xfrm>
              <a:off x="1221" y="14675"/>
              <a:ext cx="2329" cy="1165"/>
            </a:xfrm>
            <a:custGeom>
              <a:avLst/>
              <a:gdLst/>
              <a:ahLst/>
              <a:cxnLst/>
              <a:rect l="l" t="t" r="r" b="b"/>
              <a:pathLst>
                <a:path w="2329" h="1165" extrusionOk="0">
                  <a:moveTo>
                    <a:pt x="2329" y="1164"/>
                  </a:moveTo>
                  <a:lnTo>
                    <a:pt x="1165" y="0"/>
                  </a:lnTo>
                  <a:lnTo>
                    <a:pt x="0" y="1164"/>
                  </a:lnTo>
                  <a:lnTo>
                    <a:pt x="2329" y="1164"/>
                  </a:lnTo>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1800">
                <a:solidFill>
                  <a:schemeClr val="lt1"/>
                </a:solidFill>
                <a:latin typeface="Libre Franklin"/>
                <a:ea typeface="Libre Franklin"/>
                <a:cs typeface="Libre Franklin"/>
                <a:sym typeface="Libre Franklin"/>
              </a:endParaRPr>
            </a:p>
          </p:txBody>
        </p:sp>
      </p:grpSp>
      <p:sp>
        <p:nvSpPr>
          <p:cNvPr id="183" name="Google Shape;183;p18"/>
          <p:cNvSpPr txBox="1">
            <a:spLocks noGrp="1"/>
          </p:cNvSpPr>
          <p:nvPr>
            <p:ph type="title"/>
          </p:nvPr>
        </p:nvSpPr>
        <p:spPr>
          <a:xfrm>
            <a:off x="964023" y="879063"/>
            <a:ext cx="4941477" cy="610863"/>
          </a:xfrm>
          <a:prstGeom prst="rect">
            <a:avLst/>
          </a:prstGeom>
          <a:noFill/>
          <a:ln>
            <a:noFill/>
          </a:ln>
        </p:spPr>
        <p:txBody>
          <a:bodyPr spcFirstLastPara="1" wrap="square" lIns="0" tIns="0" rIns="0" bIns="0" anchor="b" anchorCtr="0">
            <a:normAutofit/>
          </a:bodyPr>
          <a:lstStyle>
            <a:lvl1pPr lvl="0" algn="l">
              <a:lnSpc>
                <a:spcPct val="90000"/>
              </a:lnSpc>
              <a:spcBef>
                <a:spcPts val="0"/>
              </a:spcBef>
              <a:spcAft>
                <a:spcPts val="0"/>
              </a:spcAft>
              <a:buClr>
                <a:schemeClr val="dk1"/>
              </a:buClr>
              <a:buSzPts val="4400"/>
              <a:buFont typeface="Franklin Gothic"/>
              <a:buNone/>
              <a:defRPr sz="4400" b="1" i="0">
                <a:latin typeface="Franklin Gothic"/>
                <a:ea typeface="Franklin Gothic"/>
                <a:cs typeface="Franklin Gothic"/>
                <a:sym typeface="Franklin Gothic"/>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cxnSp>
        <p:nvCxnSpPr>
          <p:cNvPr id="184" name="Google Shape;184;p18"/>
          <p:cNvCxnSpPr/>
          <p:nvPr/>
        </p:nvCxnSpPr>
        <p:spPr>
          <a:xfrm>
            <a:off x="952500"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85" name="Google Shape;185;p18"/>
          <p:cNvSpPr txBox="1">
            <a:spLocks noGrp="1"/>
          </p:cNvSpPr>
          <p:nvPr>
            <p:ph type="body" idx="1"/>
          </p:nvPr>
        </p:nvSpPr>
        <p:spPr>
          <a:xfrm>
            <a:off x="952500"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6" name="Google Shape;186;p18"/>
          <p:cNvSpPr txBox="1">
            <a:spLocks noGrp="1"/>
          </p:cNvSpPr>
          <p:nvPr>
            <p:ph type="body" idx="2"/>
          </p:nvPr>
        </p:nvSpPr>
        <p:spPr>
          <a:xfrm>
            <a:off x="952500"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7" name="Google Shape;187;p18"/>
          <p:cNvSpPr txBox="1">
            <a:spLocks noGrp="1"/>
          </p:cNvSpPr>
          <p:nvPr>
            <p:ph type="body" idx="3"/>
          </p:nvPr>
        </p:nvSpPr>
        <p:spPr>
          <a:xfrm>
            <a:off x="4569372"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88" name="Google Shape;188;p18"/>
          <p:cNvSpPr txBox="1">
            <a:spLocks noGrp="1"/>
          </p:cNvSpPr>
          <p:nvPr>
            <p:ph type="body" idx="4"/>
          </p:nvPr>
        </p:nvSpPr>
        <p:spPr>
          <a:xfrm>
            <a:off x="4569372" y="2799146"/>
            <a:ext cx="3050628"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sp>
        <p:nvSpPr>
          <p:cNvPr id="189" name="Google Shape;189;p18"/>
          <p:cNvSpPr txBox="1">
            <a:spLocks noGrp="1"/>
          </p:cNvSpPr>
          <p:nvPr>
            <p:ph type="body" idx="5"/>
          </p:nvPr>
        </p:nvSpPr>
        <p:spPr>
          <a:xfrm>
            <a:off x="8187017" y="2300156"/>
            <a:ext cx="3036477" cy="404216"/>
          </a:xfrm>
          <a:prstGeom prst="rect">
            <a:avLst/>
          </a:prstGeom>
          <a:noFill/>
          <a:ln>
            <a:noFill/>
          </a:ln>
        </p:spPr>
        <p:txBody>
          <a:bodyPr spcFirstLastPara="1" wrap="square" lIns="0" tIns="0" rIns="0" bIns="0" anchor="t" anchorCtr="0">
            <a:normAutofit/>
          </a:bodyPr>
          <a:lstStyle>
            <a:lvl1pPr marL="457200" lvl="0" indent="-228600" algn="l">
              <a:lnSpc>
                <a:spcPct val="90000"/>
              </a:lnSpc>
              <a:spcBef>
                <a:spcPts val="1000"/>
              </a:spcBef>
              <a:spcAft>
                <a:spcPts val="0"/>
              </a:spcAft>
              <a:buClr>
                <a:schemeClr val="lt2"/>
              </a:buClr>
              <a:buSzPts val="1800"/>
              <a:buNone/>
              <a:defRPr sz="1800">
                <a:solidFill>
                  <a:schemeClr val="lt2"/>
                </a:solidFill>
                <a:latin typeface="Franklin Gothic"/>
                <a:ea typeface="Franklin Gothic"/>
                <a:cs typeface="Franklin Gothic"/>
                <a:sym typeface="Franklin Gothic"/>
              </a:defRPr>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lt1"/>
              </a:buClr>
              <a:buSzPts val="1600"/>
              <a:buNone/>
              <a:defRPr sz="1600" b="1"/>
            </a:lvl6pPr>
            <a:lvl7pPr marL="3200400" lvl="6" indent="-228600" algn="l">
              <a:lnSpc>
                <a:spcPct val="90000"/>
              </a:lnSpc>
              <a:spcBef>
                <a:spcPts val="500"/>
              </a:spcBef>
              <a:spcAft>
                <a:spcPts val="0"/>
              </a:spcAft>
              <a:buClr>
                <a:schemeClr val="lt1"/>
              </a:buClr>
              <a:buSzPts val="1600"/>
              <a:buNone/>
              <a:defRPr sz="1600" b="1"/>
            </a:lvl7pPr>
            <a:lvl8pPr marL="3657600" lvl="7" indent="-228600" algn="l">
              <a:lnSpc>
                <a:spcPct val="90000"/>
              </a:lnSpc>
              <a:spcBef>
                <a:spcPts val="500"/>
              </a:spcBef>
              <a:spcAft>
                <a:spcPts val="0"/>
              </a:spcAft>
              <a:buClr>
                <a:schemeClr val="lt1"/>
              </a:buClr>
              <a:buSzPts val="1600"/>
              <a:buNone/>
              <a:defRPr sz="1600" b="1"/>
            </a:lvl8pPr>
            <a:lvl9pPr marL="4114800" lvl="8" indent="-228600" algn="l">
              <a:lnSpc>
                <a:spcPct val="90000"/>
              </a:lnSpc>
              <a:spcBef>
                <a:spcPts val="500"/>
              </a:spcBef>
              <a:spcAft>
                <a:spcPts val="0"/>
              </a:spcAft>
              <a:buClr>
                <a:schemeClr val="lt1"/>
              </a:buClr>
              <a:buSzPts val="1600"/>
              <a:buNone/>
              <a:defRPr sz="1600" b="1"/>
            </a:lvl9pPr>
          </a:lstStyle>
          <a:p>
            <a:endParaRPr/>
          </a:p>
        </p:txBody>
      </p:sp>
      <p:sp>
        <p:nvSpPr>
          <p:cNvPr id="190" name="Google Shape;190;p18"/>
          <p:cNvSpPr txBox="1">
            <a:spLocks noGrp="1"/>
          </p:cNvSpPr>
          <p:nvPr>
            <p:ph type="body" idx="6"/>
          </p:nvPr>
        </p:nvSpPr>
        <p:spPr>
          <a:xfrm>
            <a:off x="8187017" y="2799146"/>
            <a:ext cx="3036477" cy="1942138"/>
          </a:xfrm>
          <a:prstGeom prst="rect">
            <a:avLst/>
          </a:prstGeom>
          <a:noFill/>
          <a:ln>
            <a:noFill/>
          </a:ln>
        </p:spPr>
        <p:txBody>
          <a:bodyPr spcFirstLastPara="1" wrap="square" lIns="0" tIns="0" rIns="0" bIns="0" anchor="t" anchorCtr="0">
            <a:normAutofit/>
          </a:bodyPr>
          <a:lstStyle>
            <a:lvl1pPr marL="457200" lvl="0" indent="-330200" algn="l">
              <a:lnSpc>
                <a:spcPct val="100000"/>
              </a:lnSpc>
              <a:spcBef>
                <a:spcPts val="1000"/>
              </a:spcBef>
              <a:spcAft>
                <a:spcPts val="0"/>
              </a:spcAft>
              <a:buClr>
                <a:schemeClr val="dk1"/>
              </a:buClr>
              <a:buSzPts val="1600"/>
              <a:buFont typeface="Noto Sans Symbols"/>
              <a:buChar char="▪"/>
              <a:defRPr sz="1600">
                <a:latin typeface="Libre Franklin"/>
                <a:ea typeface="Libre Franklin"/>
                <a:cs typeface="Libre Franklin"/>
                <a:sym typeface="Libre Franklin"/>
              </a:defRPr>
            </a:lvl1pPr>
            <a:lvl2pPr marL="914400" lvl="1" indent="-330200" algn="l">
              <a:lnSpc>
                <a:spcPct val="90000"/>
              </a:lnSpc>
              <a:spcBef>
                <a:spcPts val="500"/>
              </a:spcBef>
              <a:spcAft>
                <a:spcPts val="0"/>
              </a:spcAft>
              <a:buClr>
                <a:schemeClr val="dk1"/>
              </a:buClr>
              <a:buSzPts val="1600"/>
              <a:buChar char="•"/>
              <a:defRPr sz="1600"/>
            </a:lvl2pPr>
            <a:lvl3pPr marL="1371600" lvl="2" indent="-330200" algn="l">
              <a:lnSpc>
                <a:spcPct val="90000"/>
              </a:lnSpc>
              <a:spcBef>
                <a:spcPts val="500"/>
              </a:spcBef>
              <a:spcAft>
                <a:spcPts val="0"/>
              </a:spcAft>
              <a:buClr>
                <a:schemeClr val="dk1"/>
              </a:buClr>
              <a:buSzPts val="1600"/>
              <a:buChar char="•"/>
              <a:defRPr sz="1600"/>
            </a:lvl3pPr>
            <a:lvl4pPr marL="1828800" lvl="3" indent="-330200" algn="l">
              <a:lnSpc>
                <a:spcPct val="90000"/>
              </a:lnSpc>
              <a:spcBef>
                <a:spcPts val="500"/>
              </a:spcBef>
              <a:spcAft>
                <a:spcPts val="0"/>
              </a:spcAft>
              <a:buClr>
                <a:schemeClr val="dk1"/>
              </a:buClr>
              <a:buSzPts val="1600"/>
              <a:buChar char="•"/>
              <a:defRPr sz="1600"/>
            </a:lvl4pPr>
            <a:lvl5pPr marL="2286000" lvl="4" indent="-330200" algn="l">
              <a:lnSpc>
                <a:spcPct val="90000"/>
              </a:lnSpc>
              <a:spcBef>
                <a:spcPts val="500"/>
              </a:spcBef>
              <a:spcAft>
                <a:spcPts val="0"/>
              </a:spcAft>
              <a:buClr>
                <a:schemeClr val="dk1"/>
              </a:buClr>
              <a:buSzPts val="1600"/>
              <a:buChar char="•"/>
              <a:defRPr sz="1600"/>
            </a:lvl5pPr>
            <a:lvl6pPr marL="2743200" lvl="5" indent="-342900" algn="l">
              <a:lnSpc>
                <a:spcPct val="90000"/>
              </a:lnSpc>
              <a:spcBef>
                <a:spcPts val="500"/>
              </a:spcBef>
              <a:spcAft>
                <a:spcPts val="0"/>
              </a:spcAft>
              <a:buClr>
                <a:schemeClr val="lt1"/>
              </a:buClr>
              <a:buSzPts val="1800"/>
              <a:buChar char="•"/>
              <a:defRPr/>
            </a:lvl6pPr>
            <a:lvl7pPr marL="3200400" lvl="6" indent="-342900" algn="l">
              <a:lnSpc>
                <a:spcPct val="90000"/>
              </a:lnSpc>
              <a:spcBef>
                <a:spcPts val="500"/>
              </a:spcBef>
              <a:spcAft>
                <a:spcPts val="0"/>
              </a:spcAft>
              <a:buClr>
                <a:schemeClr val="lt1"/>
              </a:buClr>
              <a:buSzPts val="1800"/>
              <a:buChar char="•"/>
              <a:defRPr/>
            </a:lvl7pPr>
            <a:lvl8pPr marL="3657600" lvl="7" indent="-342900" algn="l">
              <a:lnSpc>
                <a:spcPct val="90000"/>
              </a:lnSpc>
              <a:spcBef>
                <a:spcPts val="500"/>
              </a:spcBef>
              <a:spcAft>
                <a:spcPts val="0"/>
              </a:spcAft>
              <a:buClr>
                <a:schemeClr val="lt1"/>
              </a:buClr>
              <a:buSzPts val="1800"/>
              <a:buChar char="•"/>
              <a:defRPr/>
            </a:lvl8pPr>
            <a:lvl9pPr marL="4114800" lvl="8" indent="-342900" algn="l">
              <a:lnSpc>
                <a:spcPct val="90000"/>
              </a:lnSpc>
              <a:spcBef>
                <a:spcPts val="500"/>
              </a:spcBef>
              <a:spcAft>
                <a:spcPts val="0"/>
              </a:spcAft>
              <a:buClr>
                <a:schemeClr val="lt1"/>
              </a:buClr>
              <a:buSzPts val="1800"/>
              <a:buChar char="•"/>
              <a:defRPr/>
            </a:lvl9pPr>
          </a:lstStyle>
          <a:p>
            <a:endParaRPr/>
          </a:p>
        </p:txBody>
      </p:sp>
      <p:cxnSp>
        <p:nvCxnSpPr>
          <p:cNvPr id="191" name="Google Shape;191;p18"/>
          <p:cNvCxnSpPr/>
          <p:nvPr/>
        </p:nvCxnSpPr>
        <p:spPr>
          <a:xfrm>
            <a:off x="4569372" y="1939108"/>
            <a:ext cx="2133600" cy="3992"/>
          </a:xfrm>
          <a:prstGeom prst="straightConnector1">
            <a:avLst/>
          </a:prstGeom>
          <a:noFill/>
          <a:ln w="101600" cap="flat" cmpd="sng">
            <a:solidFill>
              <a:schemeClr val="lt2"/>
            </a:solidFill>
            <a:prstDash val="solid"/>
            <a:miter lim="800000"/>
            <a:headEnd type="none" w="sm" len="sm"/>
            <a:tailEnd type="none" w="sm" len="sm"/>
          </a:ln>
        </p:spPr>
      </p:cxnSp>
      <p:cxnSp>
        <p:nvCxnSpPr>
          <p:cNvPr id="192" name="Google Shape;192;p18"/>
          <p:cNvCxnSpPr/>
          <p:nvPr/>
        </p:nvCxnSpPr>
        <p:spPr>
          <a:xfrm>
            <a:off x="8187017" y="1939108"/>
            <a:ext cx="2133600" cy="3992"/>
          </a:xfrm>
          <a:prstGeom prst="straightConnector1">
            <a:avLst/>
          </a:prstGeom>
          <a:noFill/>
          <a:ln w="101600" cap="flat" cmpd="sng">
            <a:solidFill>
              <a:schemeClr val="lt2"/>
            </a:solidFill>
            <a:prstDash val="solid"/>
            <a:miter lim="800000"/>
            <a:headEnd type="none" w="sm" len="sm"/>
            <a:tailEnd type="none" w="sm" len="sm"/>
          </a:ln>
        </p:spPr>
      </p:cxnSp>
      <p:sp>
        <p:nvSpPr>
          <p:cNvPr id="193" name="Google Shape;193;p18"/>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4" name="Google Shape;194;p18"/>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5" name="Google Shape;195;p18"/>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lvl="0" indent="0" algn="l">
              <a:spcBef>
                <a:spcPts val="0"/>
              </a:spcBef>
              <a:buNone/>
              <a:defRPr/>
            </a:lvl1pPr>
            <a:lvl2pPr marL="0" lvl="1" indent="0" algn="l">
              <a:spcBef>
                <a:spcPts val="0"/>
              </a:spcBef>
              <a:buNone/>
              <a:defRPr/>
            </a:lvl2pPr>
            <a:lvl3pPr marL="0" lvl="2" indent="0" algn="l">
              <a:spcBef>
                <a:spcPts val="0"/>
              </a:spcBef>
              <a:buNone/>
              <a:defRPr/>
            </a:lvl3pPr>
            <a:lvl4pPr marL="0" lvl="3" indent="0" algn="l">
              <a:spcBef>
                <a:spcPts val="0"/>
              </a:spcBef>
              <a:buNone/>
              <a:defRPr/>
            </a:lvl4pPr>
            <a:lvl5pPr marL="0" lvl="4" indent="0" algn="l">
              <a:spcBef>
                <a:spcPts val="0"/>
              </a:spcBef>
              <a:buNone/>
              <a:defRPr/>
            </a:lvl5pPr>
            <a:lvl6pPr marL="0" lvl="5" indent="0" algn="l">
              <a:spcBef>
                <a:spcPts val="0"/>
              </a:spcBef>
              <a:buNone/>
              <a:defRPr/>
            </a:lvl6pPr>
            <a:lvl7pPr marL="0" lvl="6" indent="0" algn="l">
              <a:spcBef>
                <a:spcPts val="0"/>
              </a:spcBef>
              <a:buNone/>
              <a:defRPr/>
            </a:lvl7pPr>
            <a:lvl8pPr marL="0" lvl="7" indent="0" algn="l">
              <a:spcBef>
                <a:spcPts val="0"/>
              </a:spcBef>
              <a:buNone/>
              <a:defRPr/>
            </a:lvl8pPr>
            <a:lvl9pPr marL="0" lvl="8" indent="0" algn="l">
              <a:spcBef>
                <a:spcPts val="0"/>
              </a:spcBef>
              <a:buNone/>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latin typeface="Libre Franklin"/>
              <a:ea typeface="Libre Franklin"/>
              <a:cs typeface="Libre Franklin"/>
              <a:sym typeface="Libre Franklin"/>
            </a:endParaRPr>
          </a:p>
        </p:txBody>
      </p:sp>
    </p:spTree>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520">
          <p15:clr>
            <a:srgbClr val="FBAE40"/>
          </p15:clr>
        </p15:guide>
        <p15:guide id="4" pos="5160">
          <p15:clr>
            <a:srgbClr val="FBAE40"/>
          </p15:clr>
        </p15:guide>
        <p15:guide id="5" orient="horz" pos="1224">
          <p15:clr>
            <a:srgbClr val="FBAE40"/>
          </p15:clr>
        </p15:guide>
        <p15:guide id="6" orient="horz" pos="1440">
          <p15:clr>
            <a:srgbClr val="FBAE40"/>
          </p15:clr>
        </p15:guide>
        <p15:guide id="7" orient="horz" pos="552">
          <p15:clr>
            <a:srgbClr val="FBAE40"/>
          </p15:clr>
        </p15:guide>
        <p15:guide id="8" pos="4800">
          <p15:clr>
            <a:srgbClr val="FBAE40"/>
          </p15:clr>
        </p15:guide>
        <p15:guide id="9" pos="2880">
          <p15:clr>
            <a:srgbClr val="FBAE40"/>
          </p15:clr>
        </p15:guide>
        <p15:guide id="10" orient="horz" pos="17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body" idx="1"/>
          </p:nvPr>
        </p:nvSpPr>
        <p:spPr>
          <a:xfrm>
            <a:off x="971550" y="1825625"/>
            <a:ext cx="1038225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Libre Franklin"/>
                <a:ea typeface="Libre Franklin"/>
                <a:cs typeface="Libre Franklin"/>
                <a:sym typeface="Libre Franklin"/>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1" name="Google Shape;11;p6"/>
          <p:cNvSpPr txBox="1">
            <a:spLocks noGrp="1"/>
          </p:cNvSpPr>
          <p:nvPr>
            <p:ph type="title"/>
          </p:nvPr>
        </p:nvSpPr>
        <p:spPr>
          <a:xfrm>
            <a:off x="952500" y="365125"/>
            <a:ext cx="104013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Franklin Gothic"/>
              <a:buNone/>
              <a:defRPr sz="4400" b="1"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2"/>
                </a:solidFill>
              </a:defRPr>
            </a:lvl2pPr>
            <a:lvl3pPr marR="0" lvl="2" algn="l" rtl="0">
              <a:spcBef>
                <a:spcPts val="0"/>
              </a:spcBef>
              <a:spcAft>
                <a:spcPts val="0"/>
              </a:spcAft>
              <a:buSzPts val="1400"/>
              <a:buNone/>
              <a:defRPr sz="1800" b="0" i="0" u="none" strike="noStrike" cap="none">
                <a:solidFill>
                  <a:schemeClr val="lt2"/>
                </a:solidFill>
              </a:defRPr>
            </a:lvl3pPr>
            <a:lvl4pPr marR="0" lvl="3" algn="l" rtl="0">
              <a:spcBef>
                <a:spcPts val="0"/>
              </a:spcBef>
              <a:spcAft>
                <a:spcPts val="0"/>
              </a:spcAft>
              <a:buSzPts val="1400"/>
              <a:buNone/>
              <a:defRPr sz="1800" b="0" i="0" u="none" strike="noStrike" cap="none">
                <a:solidFill>
                  <a:schemeClr val="lt2"/>
                </a:solidFill>
              </a:defRPr>
            </a:lvl4pPr>
            <a:lvl5pPr marR="0" lvl="4" algn="l" rtl="0">
              <a:spcBef>
                <a:spcPts val="0"/>
              </a:spcBef>
              <a:spcAft>
                <a:spcPts val="0"/>
              </a:spcAft>
              <a:buSzPts val="1400"/>
              <a:buNone/>
              <a:defRPr sz="1800" b="0" i="0" u="none" strike="noStrike" cap="none">
                <a:solidFill>
                  <a:schemeClr val="lt2"/>
                </a:solidFill>
              </a:defRPr>
            </a:lvl5pPr>
            <a:lvl6pPr marR="0" lvl="5" algn="l" rtl="0">
              <a:spcBef>
                <a:spcPts val="0"/>
              </a:spcBef>
              <a:spcAft>
                <a:spcPts val="0"/>
              </a:spcAft>
              <a:buSzPts val="1400"/>
              <a:buNone/>
              <a:defRPr sz="1800" b="0" i="0" u="none" strike="noStrike" cap="none">
                <a:solidFill>
                  <a:schemeClr val="lt2"/>
                </a:solidFill>
              </a:defRPr>
            </a:lvl6pPr>
            <a:lvl7pPr marR="0" lvl="6" algn="l" rtl="0">
              <a:spcBef>
                <a:spcPts val="0"/>
              </a:spcBef>
              <a:spcAft>
                <a:spcPts val="0"/>
              </a:spcAft>
              <a:buSzPts val="1400"/>
              <a:buNone/>
              <a:defRPr sz="1800" b="0" i="0" u="none" strike="noStrike" cap="none">
                <a:solidFill>
                  <a:schemeClr val="lt2"/>
                </a:solidFill>
              </a:defRPr>
            </a:lvl7pPr>
            <a:lvl8pPr marR="0" lvl="7" algn="l" rtl="0">
              <a:spcBef>
                <a:spcPts val="0"/>
              </a:spcBef>
              <a:spcAft>
                <a:spcPts val="0"/>
              </a:spcAft>
              <a:buSzPts val="1400"/>
              <a:buNone/>
              <a:defRPr sz="1800" b="0" i="0" u="none" strike="noStrike" cap="none">
                <a:solidFill>
                  <a:schemeClr val="lt2"/>
                </a:solidFill>
              </a:defRPr>
            </a:lvl8pPr>
            <a:lvl9pPr marR="0" lvl="8" algn="l" rtl="0">
              <a:spcBef>
                <a:spcPts val="0"/>
              </a:spcBef>
              <a:spcAft>
                <a:spcPts val="0"/>
              </a:spcAft>
              <a:buSzPts val="1400"/>
              <a:buNone/>
              <a:defRPr sz="1800" b="0" i="0" u="none" strike="noStrike" cap="none">
                <a:solidFill>
                  <a:schemeClr val="lt2"/>
                </a:solidFill>
              </a:defRPr>
            </a:lvl9pPr>
          </a:lstStyle>
          <a:p>
            <a:endParaRPr/>
          </a:p>
        </p:txBody>
      </p:sp>
      <p:sp>
        <p:nvSpPr>
          <p:cNvPr id="12" name="Google Shape;12;p6"/>
          <p:cNvSpPr txBox="1">
            <a:spLocks noGrp="1"/>
          </p:cNvSpPr>
          <p:nvPr>
            <p:ph type="dt" idx="10"/>
          </p:nvPr>
        </p:nvSpPr>
        <p:spPr>
          <a:xfrm>
            <a:off x="2992120" y="6332220"/>
            <a:ext cx="131318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Libre Franklin"/>
                <a:ea typeface="Libre Franklin"/>
                <a:cs typeface="Libre Franklin"/>
                <a:sym typeface="Libre Franklin"/>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3" name="Google Shape;13;p6"/>
          <p:cNvSpPr txBox="1">
            <a:spLocks noGrp="1"/>
          </p:cNvSpPr>
          <p:nvPr>
            <p:ph type="ftr" idx="11"/>
          </p:nvPr>
        </p:nvSpPr>
        <p:spPr>
          <a:xfrm>
            <a:off x="1494790" y="6332220"/>
            <a:ext cx="1497330" cy="247651"/>
          </a:xfrm>
          <a:prstGeom prst="rect">
            <a:avLst/>
          </a:prstGeom>
          <a:noFill/>
          <a:ln>
            <a:noFill/>
          </a:ln>
        </p:spPr>
        <p:txBody>
          <a:bodyPr spcFirstLastPara="1" wrap="square" lIns="0" tIns="0" rIns="0" bIns="0" anchor="t" anchorCtr="0">
            <a:noAutofit/>
          </a:bodyPr>
          <a:lstStyle>
            <a:lvl1pPr marR="0" lvl="0" algn="l" rtl="0">
              <a:spcBef>
                <a:spcPts val="0"/>
              </a:spcBef>
              <a:spcAft>
                <a:spcPts val="0"/>
              </a:spcAft>
              <a:buSzPts val="1400"/>
              <a:buNone/>
              <a:defRPr sz="1100" b="0" i="0" u="none" strike="noStrike" cap="none">
                <a:solidFill>
                  <a:schemeClr val="dk1"/>
                </a:solidFill>
                <a:latin typeface="Franklin Gothic"/>
                <a:ea typeface="Franklin Gothic"/>
                <a:cs typeface="Franklin Gothic"/>
                <a:sym typeface="Franklin Gothic"/>
              </a:defRPr>
            </a:lvl1pPr>
            <a:lvl2pPr marR="0" lvl="1"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2pPr>
            <a:lvl3pPr marR="0" lvl="2"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3pPr>
            <a:lvl4pPr marR="0" lvl="3"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4pPr>
            <a:lvl5pPr marR="0" lvl="4"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5pPr>
            <a:lvl6pPr marR="0" lvl="5"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6pPr>
            <a:lvl7pPr marR="0" lvl="6"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7pPr>
            <a:lvl8pPr marR="0" lvl="7"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8pPr>
            <a:lvl9pPr marR="0" lvl="8" algn="l" rtl="0">
              <a:spcBef>
                <a:spcPts val="0"/>
              </a:spcBef>
              <a:spcAft>
                <a:spcPts val="0"/>
              </a:spcAft>
              <a:buSzPts val="1400"/>
              <a:buNone/>
              <a:defRPr sz="1800" b="0" i="0" u="none" strike="noStrike" cap="none">
                <a:solidFill>
                  <a:schemeClr val="lt1"/>
                </a:solidFill>
                <a:latin typeface="Libre Franklin"/>
                <a:ea typeface="Libre Franklin"/>
                <a:cs typeface="Libre Franklin"/>
                <a:sym typeface="Libre Franklin"/>
              </a:defRPr>
            </a:lvl9pPr>
          </a:lstStyle>
          <a:p>
            <a:endParaRPr/>
          </a:p>
        </p:txBody>
      </p:sp>
      <p:sp>
        <p:nvSpPr>
          <p:cNvPr id="14" name="Google Shape;14;p6"/>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lvl1pPr marL="0" marR="0" lvl="0" indent="0" algn="l" rtl="0">
              <a:spcBef>
                <a:spcPts val="0"/>
              </a:spcBef>
              <a:buNone/>
              <a:defRPr sz="1100" b="0" i="0" u="none" strike="noStrike" cap="none">
                <a:solidFill>
                  <a:schemeClr val="dk1"/>
                </a:solidFill>
                <a:latin typeface="Libre Franklin"/>
                <a:ea typeface="Libre Franklin"/>
                <a:cs typeface="Libre Franklin"/>
                <a:sym typeface="Libre Franklin"/>
              </a:defRPr>
            </a:lvl1pPr>
            <a:lvl2pPr marL="0" marR="0" lvl="1" indent="0" algn="l" rtl="0">
              <a:spcBef>
                <a:spcPts val="0"/>
              </a:spcBef>
              <a:buNone/>
              <a:defRPr sz="1100" b="0" i="0" u="none" strike="noStrike" cap="none">
                <a:solidFill>
                  <a:schemeClr val="dk1"/>
                </a:solidFill>
                <a:latin typeface="Libre Franklin"/>
                <a:ea typeface="Libre Franklin"/>
                <a:cs typeface="Libre Franklin"/>
                <a:sym typeface="Libre Franklin"/>
              </a:defRPr>
            </a:lvl2pPr>
            <a:lvl3pPr marL="0" marR="0" lvl="2" indent="0" algn="l" rtl="0">
              <a:spcBef>
                <a:spcPts val="0"/>
              </a:spcBef>
              <a:buNone/>
              <a:defRPr sz="1100" b="0" i="0" u="none" strike="noStrike" cap="none">
                <a:solidFill>
                  <a:schemeClr val="dk1"/>
                </a:solidFill>
                <a:latin typeface="Libre Franklin"/>
                <a:ea typeface="Libre Franklin"/>
                <a:cs typeface="Libre Franklin"/>
                <a:sym typeface="Libre Franklin"/>
              </a:defRPr>
            </a:lvl3pPr>
            <a:lvl4pPr marL="0" marR="0" lvl="3" indent="0" algn="l" rtl="0">
              <a:spcBef>
                <a:spcPts val="0"/>
              </a:spcBef>
              <a:buNone/>
              <a:defRPr sz="1100" b="0" i="0" u="none" strike="noStrike" cap="none">
                <a:solidFill>
                  <a:schemeClr val="dk1"/>
                </a:solidFill>
                <a:latin typeface="Libre Franklin"/>
                <a:ea typeface="Libre Franklin"/>
                <a:cs typeface="Libre Franklin"/>
                <a:sym typeface="Libre Franklin"/>
              </a:defRPr>
            </a:lvl4pPr>
            <a:lvl5pPr marL="0" marR="0" lvl="4" indent="0" algn="l" rtl="0">
              <a:spcBef>
                <a:spcPts val="0"/>
              </a:spcBef>
              <a:buNone/>
              <a:defRPr sz="1100" b="0" i="0" u="none" strike="noStrike" cap="none">
                <a:solidFill>
                  <a:schemeClr val="dk1"/>
                </a:solidFill>
                <a:latin typeface="Libre Franklin"/>
                <a:ea typeface="Libre Franklin"/>
                <a:cs typeface="Libre Franklin"/>
                <a:sym typeface="Libre Franklin"/>
              </a:defRPr>
            </a:lvl5pPr>
            <a:lvl6pPr marL="0" marR="0" lvl="5" indent="0" algn="l" rtl="0">
              <a:spcBef>
                <a:spcPts val="0"/>
              </a:spcBef>
              <a:buNone/>
              <a:defRPr sz="1100" b="0" i="0" u="none" strike="noStrike" cap="none">
                <a:solidFill>
                  <a:schemeClr val="dk1"/>
                </a:solidFill>
                <a:latin typeface="Libre Franklin"/>
                <a:ea typeface="Libre Franklin"/>
                <a:cs typeface="Libre Franklin"/>
                <a:sym typeface="Libre Franklin"/>
              </a:defRPr>
            </a:lvl6pPr>
            <a:lvl7pPr marL="0" marR="0" lvl="6" indent="0" algn="l" rtl="0">
              <a:spcBef>
                <a:spcPts val="0"/>
              </a:spcBef>
              <a:buNone/>
              <a:defRPr sz="1100" b="0" i="0" u="none" strike="noStrike" cap="none">
                <a:solidFill>
                  <a:schemeClr val="dk1"/>
                </a:solidFill>
                <a:latin typeface="Libre Franklin"/>
                <a:ea typeface="Libre Franklin"/>
                <a:cs typeface="Libre Franklin"/>
                <a:sym typeface="Libre Franklin"/>
              </a:defRPr>
            </a:lvl7pPr>
            <a:lvl8pPr marL="0" marR="0" lvl="7" indent="0" algn="l" rtl="0">
              <a:spcBef>
                <a:spcPts val="0"/>
              </a:spcBef>
              <a:buNone/>
              <a:defRPr sz="1100" b="0" i="0" u="none" strike="noStrike" cap="none">
                <a:solidFill>
                  <a:schemeClr val="dk1"/>
                </a:solidFill>
                <a:latin typeface="Libre Franklin"/>
                <a:ea typeface="Libre Franklin"/>
                <a:cs typeface="Libre Franklin"/>
                <a:sym typeface="Libre Franklin"/>
              </a:defRPr>
            </a:lvl8pPr>
            <a:lvl9pPr marL="0" marR="0" lvl="8" indent="0" algn="l" rtl="0">
              <a:spcBef>
                <a:spcPts val="0"/>
              </a:spcBef>
              <a:buNone/>
              <a:defRPr sz="1100" b="0" i="0" u="none" strike="noStrike" cap="none">
                <a:solidFill>
                  <a:schemeClr val="dk1"/>
                </a:solidFill>
                <a:latin typeface="Libre Franklin"/>
                <a:ea typeface="Libre Franklin"/>
                <a:cs typeface="Libre Franklin"/>
                <a:sym typeface="Libre Franklin"/>
              </a:defRPr>
            </a:lvl9p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7" r:id="rId7"/>
    <p:sldLayoutId id="2147483658" r:id="rId8"/>
    <p:sldLayoutId id="2147483660" r:id="rId9"/>
    <p:sldLayoutId id="2147483661"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5.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09"/>
        <p:cNvGrpSpPr/>
        <p:nvPr/>
      </p:nvGrpSpPr>
      <p:grpSpPr>
        <a:xfrm>
          <a:off x="0" y="0"/>
          <a:ext cx="0" cy="0"/>
          <a:chOff x="0" y="0"/>
          <a:chExt cx="0" cy="0"/>
        </a:xfrm>
      </p:grpSpPr>
      <p:sp>
        <p:nvSpPr>
          <p:cNvPr id="210" name="Google Shape;210;p1"/>
          <p:cNvSpPr txBox="1">
            <a:spLocks noGrp="1"/>
          </p:cNvSpPr>
          <p:nvPr>
            <p:ph type="ctrTitle"/>
          </p:nvPr>
        </p:nvSpPr>
        <p:spPr>
          <a:xfrm>
            <a:off x="5250254" y="148172"/>
            <a:ext cx="6461759" cy="1151688"/>
          </a:xfrm>
          <a:prstGeom prst="rect">
            <a:avLst/>
          </a:prstGeom>
          <a:noFill/>
          <a:ln>
            <a:noFill/>
          </a:ln>
        </p:spPr>
        <p:txBody>
          <a:bodyPr spcFirstLastPara="1" wrap="square" lIns="0" tIns="0" rIns="0" bIns="0" anchor="t" anchorCtr="0">
            <a:noAutofit/>
          </a:bodyPr>
          <a:lstStyle/>
          <a:p>
            <a:pPr algn="ctr">
              <a:lnSpc>
                <a:spcPct val="100000"/>
              </a:lnSpc>
              <a:buSzPts val="3600"/>
            </a:pPr>
            <a:r>
              <a:rPr lang="en-US" sz="3600" b="1" dirty="0">
                <a:solidFill>
                  <a:srgbClr val="92D050"/>
                </a:solidFill>
                <a:latin typeface="Times New Roman" panose="02020603050405020304" pitchFamily="18" charset="0"/>
                <a:cs typeface="Times New Roman" panose="02020603050405020304" pitchFamily="18" charset="0"/>
              </a:rPr>
              <a:t>Project Title</a:t>
            </a:r>
            <a:br>
              <a:rPr lang="en-US" sz="3600" b="1" dirty="0">
                <a:solidFill>
                  <a:srgbClr val="92D050"/>
                </a:solidFill>
                <a:latin typeface="Times New Roman" panose="02020603050405020304" pitchFamily="18" charset="0"/>
                <a:cs typeface="Times New Roman" panose="02020603050405020304" pitchFamily="18" charset="0"/>
              </a:rPr>
            </a:br>
            <a:r>
              <a:rPr lang="en-US" sz="2400" i="0" dirty="0">
                <a:solidFill>
                  <a:schemeClr val="tx1"/>
                </a:solidFill>
                <a:effectLst/>
                <a:latin typeface="Times New Roman" panose="02020603050405020304" pitchFamily="18" charset="0"/>
                <a:cs typeface="Times New Roman" panose="02020603050405020304" pitchFamily="18" charset="0"/>
              </a:rPr>
              <a:t>Arduino Smart Irrigation System Using ESP8266 and Blynk App</a:t>
            </a:r>
            <a:br>
              <a:rPr lang="en-US" sz="800" b="1" i="0" dirty="0">
                <a:solidFill>
                  <a:srgbClr val="0E3D79"/>
                </a:solidFill>
                <a:effectLst/>
                <a:latin typeface="Lato" panose="020F0502020204030204" pitchFamily="34" charset="0"/>
              </a:rPr>
            </a:br>
            <a:endParaRPr sz="2400" dirty="0">
              <a:solidFill>
                <a:srgbClr val="92D050"/>
              </a:solidFill>
              <a:latin typeface="Times New Roman" panose="02020603050405020304" pitchFamily="18" charset="0"/>
              <a:cs typeface="Times New Roman" panose="02020603050405020304" pitchFamily="18" charset="0"/>
            </a:endParaRPr>
          </a:p>
        </p:txBody>
      </p:sp>
      <p:sp>
        <p:nvSpPr>
          <p:cNvPr id="211" name="Google Shape;211;p1"/>
          <p:cNvSpPr txBox="1">
            <a:spLocks noGrp="1"/>
          </p:cNvSpPr>
          <p:nvPr>
            <p:ph type="body" idx="1"/>
          </p:nvPr>
        </p:nvSpPr>
        <p:spPr>
          <a:xfrm>
            <a:off x="5823750" y="1575621"/>
            <a:ext cx="6045695" cy="4922833"/>
          </a:xfrm>
          <a:prstGeom prst="rect">
            <a:avLst/>
          </a:prstGeom>
          <a:noFill/>
          <a:ln>
            <a:noFill/>
          </a:ln>
        </p:spPr>
        <p:txBody>
          <a:bodyPr spcFirstLastPara="1" wrap="square" lIns="0" tIns="0" rIns="0" bIns="0" anchor="t" anchorCtr="0">
            <a:noAutofit/>
          </a:bodyPr>
          <a:lstStyle/>
          <a:p>
            <a:pPr marL="269875" indent="0" algn="just" rtl="0">
              <a:lnSpc>
                <a:spcPct val="100000"/>
              </a:lnSpc>
              <a:spcBef>
                <a:spcPts val="0"/>
              </a:spcBef>
              <a:spcAft>
                <a:spcPts val="0"/>
              </a:spcAft>
            </a:pPr>
            <a:r>
              <a:rPr lang="en-US" dirty="0">
                <a:latin typeface="Times New Roman" panose="02020603050405020304" pitchFamily="18" charset="0"/>
                <a:ea typeface="Franklin Gothic"/>
                <a:cs typeface="Times New Roman" panose="02020603050405020304" pitchFamily="18" charset="0"/>
                <a:sym typeface="Franklin Gothic"/>
              </a:rPr>
              <a:t>Problem Statement: </a:t>
            </a:r>
            <a:r>
              <a:rPr lang="en-US" dirty="0">
                <a:solidFill>
                  <a:schemeClr val="tx1"/>
                </a:solidFill>
                <a:latin typeface="Times New Roman" panose="02020603050405020304" pitchFamily="18" charset="0"/>
                <a:cs typeface="Times New Roman" panose="02020603050405020304" pitchFamily="18" charset="0"/>
              </a:rPr>
              <a:t>Traditional irrigation methods lack precision and fail to consider the specific water requirements of different crops, leading to water wastage, inefficient irrigation, and reduced crop yield. A one-size-fits-all irrigation approach does not account for varying soil moisture, temperature, and humidity needs across different plant species.</a:t>
            </a:r>
            <a:endParaRPr lang="en-US" b="0" u="none" strike="noStrike" dirty="0">
              <a:solidFill>
                <a:schemeClr val="tx1"/>
              </a:solidFill>
              <a:effectLst/>
              <a:latin typeface="Times New Roman" panose="02020603050405020304" pitchFamily="18" charset="0"/>
              <a:cs typeface="Times New Roman" panose="02020603050405020304" pitchFamily="18" charset="0"/>
            </a:endParaRPr>
          </a:p>
          <a:p>
            <a:pPr algn="just" rtl="0">
              <a:lnSpc>
                <a:spcPct val="100000"/>
              </a:lnSpc>
              <a:spcBef>
                <a:spcPts val="0"/>
              </a:spcBef>
              <a:spcAft>
                <a:spcPts val="0"/>
              </a:spcAft>
            </a:pPr>
            <a:endParaRPr lang="en-US" dirty="0">
              <a:latin typeface="Times New Roman" panose="02020603050405020304" pitchFamily="18" charset="0"/>
              <a:ea typeface="Franklin Gothic"/>
              <a:cs typeface="Times New Roman" panose="02020603050405020304" pitchFamily="18" charset="0"/>
              <a:sym typeface="Franklin Gothic"/>
            </a:endParaRPr>
          </a:p>
          <a:p>
            <a:pPr algn="just" rtl="0">
              <a:lnSpc>
                <a:spcPct val="100000"/>
              </a:lnSpc>
              <a:spcBef>
                <a:spcPts val="0"/>
              </a:spcBef>
              <a:spcAft>
                <a:spcPts val="0"/>
              </a:spcAft>
            </a:pPr>
            <a:r>
              <a:rPr lang="en-US" dirty="0">
                <a:latin typeface="Times New Roman" panose="02020603050405020304" pitchFamily="18" charset="0"/>
                <a:ea typeface="Franklin Gothic"/>
                <a:cs typeface="Times New Roman" panose="02020603050405020304" pitchFamily="18" charset="0"/>
                <a:sym typeface="Franklin Gothic"/>
              </a:rPr>
              <a:t>Project Group Number</a:t>
            </a:r>
            <a:r>
              <a:rPr lang="en-US" dirty="0">
                <a:latin typeface="Franklin Gothic"/>
                <a:ea typeface="Franklin Gothic"/>
                <a:cs typeface="Times New Roman" panose="02020603050405020304" pitchFamily="18" charset="0"/>
                <a:sym typeface="Franklin Gothic"/>
              </a:rPr>
              <a:t>: </a:t>
            </a:r>
            <a:r>
              <a:rPr lang="en-US" dirty="0">
                <a:solidFill>
                  <a:schemeClr val="tx1"/>
                </a:solidFill>
                <a:latin typeface="Franklin Gothic"/>
                <a:ea typeface="Franklin Gothic"/>
                <a:cs typeface="Times New Roman" panose="02020603050405020304" pitchFamily="18" charset="0"/>
                <a:sym typeface="Franklin Gothic"/>
              </a:rPr>
              <a:t>21</a:t>
            </a:r>
          </a:p>
          <a:p>
            <a:pPr algn="just" rtl="0">
              <a:lnSpc>
                <a:spcPct val="100000"/>
              </a:lnSpc>
              <a:spcBef>
                <a:spcPts val="0"/>
              </a:spcBef>
              <a:spcAft>
                <a:spcPts val="0"/>
              </a:spcAft>
            </a:pPr>
            <a:endParaRPr lang="en-US" dirty="0">
              <a:solidFill>
                <a:schemeClr val="tx1"/>
              </a:solidFill>
              <a:latin typeface="Times New Roman" panose="02020603050405020304" pitchFamily="18" charset="0"/>
              <a:ea typeface="Franklin Gothic"/>
              <a:cs typeface="Times New Roman" panose="02020603050405020304" pitchFamily="18" charset="0"/>
              <a:sym typeface="Franklin Gothic"/>
            </a:endParaRPr>
          </a:p>
          <a:p>
            <a:pPr algn="just" rtl="0">
              <a:lnSpc>
                <a:spcPct val="100000"/>
              </a:lnSpc>
              <a:spcBef>
                <a:spcPts val="0"/>
              </a:spcBef>
              <a:spcAft>
                <a:spcPts val="0"/>
              </a:spcAft>
            </a:pPr>
            <a:r>
              <a:rPr lang="en-US" dirty="0">
                <a:latin typeface="Times New Roman" panose="02020603050405020304" pitchFamily="18" charset="0"/>
                <a:ea typeface="Franklin Gothic"/>
                <a:cs typeface="Times New Roman" panose="02020603050405020304" pitchFamily="18" charset="0"/>
                <a:sym typeface="Franklin Gothic"/>
              </a:rPr>
              <a:t>Group Member Details</a:t>
            </a:r>
            <a:r>
              <a:rPr lang="en-US" dirty="0">
                <a:solidFill>
                  <a:schemeClr val="tx1"/>
                </a:solidFill>
                <a:latin typeface="Times New Roman" panose="02020603050405020304" pitchFamily="18" charset="0"/>
                <a:ea typeface="Franklin Gothic"/>
                <a:cs typeface="Times New Roman" panose="02020603050405020304" pitchFamily="18" charset="0"/>
                <a:sym typeface="Franklin Gothic"/>
              </a:rPr>
              <a:t>:</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Jayprakash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bamniya</a:t>
            </a:r>
            <a:r>
              <a:rPr lang="en-IN" dirty="0">
                <a:solidFill>
                  <a:schemeClr val="tx1"/>
                </a:solidFill>
                <a:latin typeface="Times New Roman" panose="02020603050405020304" pitchFamily="18" charset="0"/>
                <a:cs typeface="Times New Roman" panose="02020603050405020304" pitchFamily="18" charset="0"/>
              </a:rPr>
              <a:t> </a:t>
            </a:r>
            <a:r>
              <a:rPr lang="en-IN" b="0" i="0" u="none" strike="noStrike" dirty="0">
                <a:solidFill>
                  <a:schemeClr val="tx1"/>
                </a:solidFill>
                <a:effectLst/>
                <a:latin typeface="Times New Roman" panose="02020603050405020304" pitchFamily="18" charset="0"/>
                <a:cs typeface="Times New Roman" panose="02020603050405020304" pitchFamily="18" charset="0"/>
              </a:rPr>
              <a:t>(0187CS211079)</a:t>
            </a:r>
          </a:p>
          <a:p>
            <a:pPr algn="just" rtl="0">
              <a:lnSpc>
                <a:spcPct val="100000"/>
              </a:lnSpc>
              <a:spcBef>
                <a:spcPts val="0"/>
              </a:spcBef>
              <a:spcAft>
                <a:spcPts val="0"/>
              </a:spcAft>
            </a:pPr>
            <a:r>
              <a:rPr lang="en-IN" dirty="0">
                <a:solidFill>
                  <a:schemeClr val="tx1"/>
                </a:solidFill>
                <a:latin typeface="Times New Roman" panose="02020603050405020304" pitchFamily="18" charset="0"/>
                <a:ea typeface="Franklin Gothic"/>
                <a:cs typeface="Times New Roman" panose="02020603050405020304" pitchFamily="18" charset="0"/>
                <a:sym typeface="Franklin Gothic"/>
              </a:rPr>
              <a:t>                                         </a:t>
            </a:r>
            <a:r>
              <a:rPr lang="en-IN" dirty="0" err="1">
                <a:solidFill>
                  <a:schemeClr val="tx1"/>
                </a:solidFill>
                <a:latin typeface="Times New Roman" panose="02020603050405020304" pitchFamily="18" charset="0"/>
                <a:ea typeface="Franklin Gothic"/>
                <a:cs typeface="Times New Roman" panose="02020603050405020304" pitchFamily="18" charset="0"/>
                <a:sym typeface="Franklin Gothic"/>
              </a:rPr>
              <a:t>Krishnpal</a:t>
            </a:r>
            <a:r>
              <a:rPr lang="en-IN" dirty="0">
                <a:solidFill>
                  <a:schemeClr val="tx1"/>
                </a:solidFill>
                <a:latin typeface="Times New Roman" panose="02020603050405020304" pitchFamily="18" charset="0"/>
                <a:ea typeface="Franklin Gothic"/>
                <a:cs typeface="Times New Roman" panose="02020603050405020304" pitchFamily="18" charset="0"/>
                <a:sym typeface="Franklin Gothic"/>
              </a:rPr>
              <a:t> Rajput     (0187CS211087)</a:t>
            </a:r>
            <a:endParaRPr lang="en-US" dirty="0">
              <a:solidFill>
                <a:schemeClr val="tx1"/>
              </a:solidFill>
              <a:latin typeface="Times New Roman" panose="02020603050405020304" pitchFamily="18" charset="0"/>
              <a:ea typeface="Franklin Gothic"/>
              <a:cs typeface="Times New Roman" panose="02020603050405020304" pitchFamily="18" charset="0"/>
              <a:sym typeface="Franklin Gothic"/>
            </a:endParaRPr>
          </a:p>
          <a:p>
            <a:pPr algn="just">
              <a:lnSpc>
                <a:spcPct val="100000"/>
              </a:lnSpc>
              <a:spcBef>
                <a:spcPts val="0"/>
              </a:spcBef>
            </a:pPr>
            <a:r>
              <a:rPr lang="en-IN" dirty="0">
                <a:solidFill>
                  <a:schemeClr val="tx1"/>
                </a:solidFill>
                <a:latin typeface="Times New Roman" panose="02020603050405020304" pitchFamily="18" charset="0"/>
                <a:cs typeface="Times New Roman" panose="02020603050405020304" pitchFamily="18" charset="0"/>
              </a:rPr>
              <a:t>                                         Lucky Soni              (0187CS211091)</a:t>
            </a:r>
          </a:p>
          <a:p>
            <a:pPr algn="just">
              <a:lnSpc>
                <a:spcPct val="100000"/>
              </a:lnSpc>
              <a:spcBef>
                <a:spcPts val="0"/>
              </a:spcBef>
            </a:pPr>
            <a:r>
              <a:rPr lang="en-IN" b="0" i="0" u="none" strike="noStrike" dirty="0">
                <a:solidFill>
                  <a:schemeClr val="tx1"/>
                </a:solidFill>
                <a:effectLst/>
                <a:latin typeface="Times New Roman" panose="02020603050405020304" pitchFamily="18" charset="0"/>
                <a:cs typeface="Times New Roman" panose="02020603050405020304" pitchFamily="18" charset="0"/>
              </a:rPr>
              <a:t>                                         Manish </a:t>
            </a:r>
            <a:r>
              <a:rPr lang="en-IN" b="0" i="0" u="none" strike="noStrike" dirty="0" err="1">
                <a:solidFill>
                  <a:schemeClr val="tx1"/>
                </a:solidFill>
                <a:effectLst/>
                <a:latin typeface="Times New Roman" panose="02020603050405020304" pitchFamily="18" charset="0"/>
                <a:cs typeface="Times New Roman" panose="02020603050405020304" pitchFamily="18" charset="0"/>
              </a:rPr>
              <a:t>Ahirwar</a:t>
            </a:r>
            <a:r>
              <a:rPr lang="en-IN" b="0" i="0" u="none" strike="noStrike" dirty="0">
                <a:solidFill>
                  <a:schemeClr val="tx1"/>
                </a:solidFill>
                <a:effectLst/>
                <a:latin typeface="Times New Roman" panose="02020603050405020304" pitchFamily="18" charset="0"/>
                <a:cs typeface="Times New Roman" panose="02020603050405020304" pitchFamily="18" charset="0"/>
              </a:rPr>
              <a:t>      (0187CS211095)</a:t>
            </a:r>
            <a:endParaRPr lang="en-IN" dirty="0">
              <a:solidFill>
                <a:schemeClr val="tx1"/>
              </a:solidFill>
              <a:latin typeface="Times New Roman" panose="02020603050405020304" pitchFamily="18" charset="0"/>
              <a:ea typeface="Franklin Gothic"/>
              <a:cs typeface="Times New Roman" panose="02020603050405020304" pitchFamily="18" charset="0"/>
              <a:sym typeface="Franklin Gothic"/>
            </a:endParaRPr>
          </a:p>
          <a:p>
            <a:pPr algn="just" rtl="0">
              <a:lnSpc>
                <a:spcPct val="100000"/>
              </a:lnSpc>
              <a:spcBef>
                <a:spcPts val="0"/>
              </a:spcBef>
              <a:spcAft>
                <a:spcPts val="0"/>
              </a:spcAft>
            </a:pPr>
            <a:r>
              <a:rPr lang="en-IN" dirty="0">
                <a:solidFill>
                  <a:schemeClr val="tx1"/>
                </a:solidFill>
                <a:latin typeface="Times New Roman" panose="02020603050405020304" pitchFamily="18" charset="0"/>
                <a:ea typeface="Franklin Gothic"/>
                <a:cs typeface="Times New Roman" panose="02020603050405020304" pitchFamily="18" charset="0"/>
                <a:sym typeface="Franklin Gothic"/>
              </a:rPr>
              <a:t>                                         Muskan Khaira</a:t>
            </a:r>
            <a:r>
              <a:rPr lang="en-IN" b="0" i="0" u="none" strike="noStrike" dirty="0">
                <a:solidFill>
                  <a:schemeClr val="tx1"/>
                </a:solidFill>
                <a:effectLst/>
                <a:latin typeface="Times New Roman" panose="02020603050405020304" pitchFamily="18" charset="0"/>
                <a:cs typeface="Times New Roman" panose="02020603050405020304" pitchFamily="18" charset="0"/>
              </a:rPr>
              <a:t>        (0187CS211104)</a:t>
            </a:r>
          </a:p>
          <a:p>
            <a:pPr algn="just" rtl="0">
              <a:lnSpc>
                <a:spcPct val="100000"/>
              </a:lnSpc>
              <a:spcBef>
                <a:spcPts val="0"/>
              </a:spcBef>
              <a:spcAft>
                <a:spcPts val="0"/>
              </a:spcAft>
            </a:pPr>
            <a:r>
              <a:rPr lang="en-IN" dirty="0">
                <a:solidFill>
                  <a:schemeClr val="tx1"/>
                </a:solidFill>
                <a:latin typeface="Times New Roman" panose="02020603050405020304" pitchFamily="18" charset="0"/>
                <a:cs typeface="Times New Roman" panose="02020603050405020304" pitchFamily="18" charset="0"/>
              </a:rPr>
              <a:t>                                     </a:t>
            </a:r>
            <a:endParaRPr lang="en-US" dirty="0">
              <a:latin typeface="Times New Roman" panose="02020603050405020304" pitchFamily="18" charset="0"/>
              <a:ea typeface="Franklin Gothic"/>
              <a:cs typeface="Times New Roman" panose="02020603050405020304" pitchFamily="18" charset="0"/>
              <a:sym typeface="Franklin Gothic"/>
            </a:endParaRPr>
          </a:p>
          <a:p>
            <a:pPr rtl="0">
              <a:lnSpc>
                <a:spcPct val="100000"/>
              </a:lnSpc>
              <a:spcBef>
                <a:spcPts val="1000"/>
              </a:spcBef>
              <a:spcAft>
                <a:spcPts val="0"/>
              </a:spcAft>
            </a:pPr>
            <a:r>
              <a:rPr lang="en-US" dirty="0">
                <a:latin typeface="Times New Roman" panose="02020603050405020304" pitchFamily="18" charset="0"/>
                <a:ea typeface="Franklin Gothic"/>
                <a:cs typeface="Times New Roman" panose="02020603050405020304" pitchFamily="18" charset="0"/>
                <a:sym typeface="Franklin Gothic"/>
              </a:rPr>
              <a:t>Guide Details</a:t>
            </a:r>
            <a:r>
              <a:rPr lang="en-US" dirty="0">
                <a:latin typeface="Franklin Gothic"/>
                <a:ea typeface="Franklin Gothic"/>
                <a:cs typeface="Times New Roman" panose="02020603050405020304" pitchFamily="18" charset="0"/>
                <a:sym typeface="Franklin Gothic"/>
              </a:rPr>
              <a:t>: </a:t>
            </a:r>
            <a:r>
              <a:rPr lang="en-IN" dirty="0">
                <a:solidFill>
                  <a:schemeClr val="tx1"/>
                </a:solidFill>
                <a:latin typeface="Times New Roman" panose="02020603050405020304" pitchFamily="18" charset="0"/>
                <a:ea typeface="Franklin Gothic"/>
                <a:cs typeface="Times New Roman" panose="02020603050405020304" pitchFamily="18" charset="0"/>
                <a:sym typeface="Franklin Gothic"/>
              </a:rPr>
              <a:t>Dr</a:t>
            </a:r>
            <a:r>
              <a:rPr lang="en-IN" b="0" i="0" u="none" strike="noStrike" dirty="0">
                <a:solidFill>
                  <a:schemeClr val="tx1"/>
                </a:solidFill>
                <a:effectLst/>
                <a:latin typeface="Times New Roman" panose="02020603050405020304" pitchFamily="18" charset="0"/>
                <a:cs typeface="Times New Roman" panose="02020603050405020304" pitchFamily="18" charset="0"/>
              </a:rPr>
              <a:t> Bhavna </a:t>
            </a:r>
            <a:r>
              <a:rPr lang="en-IN" dirty="0">
                <a:solidFill>
                  <a:schemeClr val="tx1"/>
                </a:solidFill>
                <a:latin typeface="Times New Roman" panose="02020603050405020304" pitchFamily="18" charset="0"/>
                <a:cs typeface="Times New Roman" panose="02020603050405020304" pitchFamily="18" charset="0"/>
              </a:rPr>
              <a:t>Gupta</a:t>
            </a:r>
            <a:r>
              <a:rPr lang="en-IN" b="0" i="0" u="none" strike="noStrike" dirty="0">
                <a:solidFill>
                  <a:schemeClr val="tx1"/>
                </a:solidFill>
                <a:effectLst/>
                <a:latin typeface="Times New Roman" panose="02020603050405020304" pitchFamily="18" charset="0"/>
                <a:cs typeface="Times New Roman" panose="02020603050405020304" pitchFamily="18" charset="0"/>
              </a:rPr>
              <a:t> </a:t>
            </a:r>
            <a:endParaRPr lang="en-IN" b="0" dirty="0">
              <a:solidFill>
                <a:schemeClr val="tx1"/>
              </a:solidFill>
              <a:effectLst/>
              <a:latin typeface="Times New Roman" panose="02020603050405020304" pitchFamily="18" charset="0"/>
              <a:cs typeface="Times New Roman" panose="02020603050405020304" pitchFamily="18" charset="0"/>
            </a:endParaRPr>
          </a:p>
          <a:p>
            <a:br>
              <a:rPr lang="en-IN" dirty="0"/>
            </a:br>
            <a:endParaRPr lang="en-US" dirty="0"/>
          </a:p>
          <a:p>
            <a:pPr marL="0" lvl="0" indent="0" algn="l" rtl="0">
              <a:lnSpc>
                <a:spcPct val="90000"/>
              </a:lnSpc>
              <a:spcBef>
                <a:spcPts val="1000"/>
              </a:spcBef>
              <a:spcAft>
                <a:spcPts val="0"/>
              </a:spcAft>
              <a:buClr>
                <a:schemeClr val="lt2"/>
              </a:buClr>
              <a:buSzPts val="1800"/>
              <a:buNone/>
            </a:pPr>
            <a:endParaRPr dirty="0"/>
          </a:p>
        </p:txBody>
      </p:sp>
      <p:sp>
        <p:nvSpPr>
          <p:cNvPr id="6" name="Title 2"/>
          <p:cNvSpPr txBox="1">
            <a:spLocks/>
          </p:cNvSpPr>
          <p:nvPr/>
        </p:nvSpPr>
        <p:spPr>
          <a:xfrm>
            <a:off x="964023" y="879063"/>
            <a:ext cx="4941477" cy="610863"/>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l" rtl="0">
              <a:lnSpc>
                <a:spcPct val="90000"/>
              </a:lnSpc>
              <a:spcBef>
                <a:spcPts val="0"/>
              </a:spcBef>
              <a:spcAft>
                <a:spcPts val="0"/>
              </a:spcAft>
              <a:buClr>
                <a:schemeClr val="dk1"/>
              </a:buClr>
              <a:buSzPts val="6000"/>
              <a:buFont typeface="Franklin Gothic"/>
              <a:buNone/>
              <a:defRPr sz="6000" b="1" i="0" u="none" strike="noStrike" cap="none">
                <a:solidFill>
                  <a:schemeClr val="dk1"/>
                </a:solidFill>
                <a:latin typeface="Franklin Gothic"/>
                <a:ea typeface="Franklin Gothic"/>
                <a:cs typeface="Franklin Gothic"/>
                <a:sym typeface="Franklin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pPr algn="ctr"/>
            <a:r>
              <a:rPr lang="en-US" sz="3600" dirty="0">
                <a:latin typeface="Times New Roman" panose="02020603050405020304" pitchFamily="18" charset="0"/>
                <a:cs typeface="Times New Roman" panose="02020603050405020304" pitchFamily="18" charset="0"/>
              </a:rPr>
              <a:t>Major Project - II</a:t>
            </a:r>
          </a:p>
          <a:p>
            <a:pPr algn="ctr"/>
            <a:r>
              <a:rPr lang="en-US" sz="3600" dirty="0">
                <a:latin typeface="Times New Roman" panose="02020603050405020304" pitchFamily="18" charset="0"/>
                <a:cs typeface="Times New Roman" panose="02020603050405020304" pitchFamily="18" charset="0"/>
              </a:rPr>
              <a:t>CS- 806</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11623" y="442636"/>
            <a:ext cx="893352" cy="113298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39194"/>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latin typeface="Times New Roman" panose="02020603050405020304" pitchFamily="18" charset="0"/>
                <a:cs typeface="Times New Roman" panose="02020603050405020304" pitchFamily="18" charset="0"/>
              </a:rPr>
              <a:t>Project Screen shorts</a:t>
            </a:r>
            <a:endParaRPr sz="4000"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10</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6146" name="Picture 2" descr="New Template in the Blynk App">
            <a:extLst>
              <a:ext uri="{FF2B5EF4-FFF2-40B4-BE49-F238E27FC236}">
                <a16:creationId xmlns:a16="http://schemas.microsoft.com/office/drawing/2014/main" id="{68D33B78-E5FE-C710-F812-B275DCA42D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94790" y="1981200"/>
            <a:ext cx="9097009" cy="435101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30534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39194"/>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latin typeface="Times New Roman" panose="02020603050405020304" pitchFamily="18" charset="0"/>
                <a:cs typeface="Times New Roman" panose="02020603050405020304" pitchFamily="18" charset="0"/>
              </a:rPr>
              <a:t>Project Screen shorts</a:t>
            </a:r>
            <a:endParaRPr sz="4000"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11</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2" name="Picture 2" descr="Device Info Tab">
            <a:extLst>
              <a:ext uri="{FF2B5EF4-FFF2-40B4-BE49-F238E27FC236}">
                <a16:creationId xmlns:a16="http://schemas.microsoft.com/office/drawing/2014/main" id="{49FDC251-4858-6CAE-FFBB-FC43CA0034E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6697" y="2128157"/>
            <a:ext cx="9286874" cy="42040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43786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Slide Number Placeholder 12">
            <a:extLst>
              <a:ext uri="{FF2B5EF4-FFF2-40B4-BE49-F238E27FC236}">
                <a16:creationId xmlns:a16="http://schemas.microsoft.com/office/drawing/2014/main" id="{E91384AB-1586-0FBC-9BD2-BD7987EA4E60}"/>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12</a:t>
            </a:fld>
            <a:endParaRPr lang="en-US">
              <a:latin typeface="Libre Franklin"/>
              <a:ea typeface="Libre Franklin"/>
              <a:cs typeface="Libre Franklin"/>
              <a:sym typeface="Libre Franklin"/>
            </a:endParaRPr>
          </a:p>
        </p:txBody>
      </p:sp>
      <p:sp>
        <p:nvSpPr>
          <p:cNvPr id="14" name="Google Shape;227;p3">
            <a:extLst>
              <a:ext uri="{FF2B5EF4-FFF2-40B4-BE49-F238E27FC236}">
                <a16:creationId xmlns:a16="http://schemas.microsoft.com/office/drawing/2014/main" id="{A50CB8F0-3739-B7F9-2A81-C7B15B5E43ED}"/>
              </a:ext>
            </a:extLst>
          </p:cNvPr>
          <p:cNvSpPr txBox="1">
            <a:spLocks noGrp="1"/>
          </p:cNvSpPr>
          <p:nvPr>
            <p:ph type="title"/>
          </p:nvPr>
        </p:nvSpPr>
        <p:spPr>
          <a:xfrm>
            <a:off x="952499" y="1039194"/>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latin typeface="Times New Roman" panose="02020603050405020304" pitchFamily="18" charset="0"/>
                <a:cs typeface="Times New Roman" panose="02020603050405020304" pitchFamily="18" charset="0"/>
              </a:rPr>
              <a:t>Project Screen shorts</a:t>
            </a:r>
            <a:endParaRPr sz="4000" dirty="0">
              <a:latin typeface="Times New Roman" panose="02020603050405020304" pitchFamily="18" charset="0"/>
              <a:cs typeface="Times New Roman" panose="02020603050405020304" pitchFamily="18" charset="0"/>
            </a:endParaRPr>
          </a:p>
        </p:txBody>
      </p:sp>
      <p:sp>
        <p:nvSpPr>
          <p:cNvPr id="15" name="Google Shape;230;p3">
            <a:extLst>
              <a:ext uri="{FF2B5EF4-FFF2-40B4-BE49-F238E27FC236}">
                <a16:creationId xmlns:a16="http://schemas.microsoft.com/office/drawing/2014/main" id="{6B9FD3FD-DC9A-E58F-865A-50D4C455F86D}"/>
              </a:ext>
            </a:extLst>
          </p:cNvPr>
          <p:cNvSpPr txBox="1">
            <a:spLocks/>
          </p:cNvSpPr>
          <p:nvPr/>
        </p:nvSpPr>
        <p:spPr>
          <a:xfrm>
            <a:off x="971550" y="6332220"/>
            <a:ext cx="523240" cy="247651"/>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0" marR="0" lvl="0"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1pPr>
            <a:lvl2pPr marL="0" marR="0" lvl="1"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2pPr>
            <a:lvl3pPr marL="0" marR="0" lvl="2"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3pPr>
            <a:lvl4pPr marL="0" marR="0" lvl="3"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4pPr>
            <a:lvl5pPr marL="0" marR="0" lvl="4"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5pPr>
            <a:lvl6pPr marL="0" marR="0" lvl="5"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6pPr>
            <a:lvl7pPr marL="0" marR="0" lvl="6"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7pPr>
            <a:lvl8pPr marL="0" marR="0" lvl="7"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8pPr>
            <a:lvl9pPr marL="0" marR="0" lvl="8" indent="0" algn="l" rtl="0">
              <a:lnSpc>
                <a:spcPct val="100000"/>
              </a:lnSpc>
              <a:spcBef>
                <a:spcPts val="0"/>
              </a:spcBef>
              <a:spcAft>
                <a:spcPts val="0"/>
              </a:spcAft>
              <a:buClr>
                <a:srgbClr val="000000"/>
              </a:buClr>
              <a:buFont typeface="Arial"/>
              <a:buNone/>
              <a:defRPr sz="1100" b="0" i="0" u="none" strike="noStrike" cap="none">
                <a:solidFill>
                  <a:schemeClr val="dk1"/>
                </a:solidFill>
                <a:latin typeface="Libre Franklin"/>
                <a:ea typeface="Libre Franklin"/>
                <a:cs typeface="Libre Franklin"/>
                <a:sym typeface="Libre Franklin"/>
              </a:defRPr>
            </a:lvl9pPr>
          </a:lstStyle>
          <a:p>
            <a:fld id="{00000000-1234-1234-1234-123412341234}" type="slidenum">
              <a:rPr lang="en-US" smtClean="0"/>
              <a:pPr/>
              <a:t>12</a:t>
            </a:fld>
            <a:endParaRPr lang="en-US"/>
          </a:p>
        </p:txBody>
      </p:sp>
      <p:pic>
        <p:nvPicPr>
          <p:cNvPr id="16" name="Picture 15">
            <a:extLst>
              <a:ext uri="{FF2B5EF4-FFF2-40B4-BE49-F238E27FC236}">
                <a16:creationId xmlns:a16="http://schemas.microsoft.com/office/drawing/2014/main" id="{6467A142-D46C-3E1B-FAE2-5FCBA9AC0E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2" name="Picture 2">
            <a:extLst>
              <a:ext uri="{FF2B5EF4-FFF2-40B4-BE49-F238E27FC236}">
                <a16:creationId xmlns:a16="http://schemas.microsoft.com/office/drawing/2014/main" id="{6BE7FF4A-0157-4B9C-9C88-D0BC84D435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9857" y="1975255"/>
            <a:ext cx="2982683" cy="448079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61199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13</a:t>
            </a:fld>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5171" y="1173708"/>
            <a:ext cx="9276625" cy="47752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466882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1064807"/>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Idea/Approach Details</a:t>
            </a:r>
            <a:endParaRPr dirty="0">
              <a:latin typeface="Times New Roman" panose="02020603050405020304" pitchFamily="18" charset="0"/>
              <a:cs typeface="Times New Roman" panose="02020603050405020304" pitchFamily="18" charset="0"/>
            </a:endParaRPr>
          </a:p>
        </p:txBody>
      </p:sp>
      <p:sp>
        <p:nvSpPr>
          <p:cNvPr id="218" name="Google Shape;218;p2"/>
          <p:cNvSpPr txBox="1">
            <a:spLocks noGrp="1"/>
          </p:cNvSpPr>
          <p:nvPr>
            <p:ph type="body" idx="1"/>
          </p:nvPr>
        </p:nvSpPr>
        <p:spPr>
          <a:xfrm>
            <a:off x="971550" y="2289363"/>
            <a:ext cx="6024054"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lvl="0" indent="0" algn="just" rtl="0">
              <a:lnSpc>
                <a:spcPct val="100000"/>
              </a:lnSpc>
              <a:spcBef>
                <a:spcPts val="0"/>
              </a:spcBef>
              <a:spcAft>
                <a:spcPts val="0"/>
              </a:spcAft>
              <a:buClr>
                <a:schemeClr val="lt2"/>
              </a:buClr>
              <a:buSzPts val="1800"/>
              <a:buNone/>
            </a:pPr>
            <a:r>
              <a:rPr lang="en-US" sz="1800" dirty="0">
                <a:solidFill>
                  <a:schemeClr val="lt2"/>
                </a:solidFill>
                <a:latin typeface="Franklin Gothic"/>
                <a:ea typeface="Franklin Gothic"/>
                <a:cs typeface="Franklin Gothic"/>
                <a:sym typeface="Franklin Gothic"/>
              </a:rPr>
              <a:t> </a:t>
            </a:r>
            <a:r>
              <a:rPr lang="en-US" sz="1800" dirty="0">
                <a:solidFill>
                  <a:schemeClr val="lt2"/>
                </a:solidFill>
                <a:latin typeface="Times New Roman" panose="02020603050405020304" pitchFamily="18" charset="0"/>
                <a:ea typeface="Franklin Gothic"/>
                <a:cs typeface="Times New Roman" panose="02020603050405020304" pitchFamily="18" charset="0"/>
                <a:sym typeface="Franklin Gothic"/>
              </a:rPr>
              <a:t>Describe your idea Solution/Prototype here:</a:t>
            </a:r>
          </a:p>
          <a:p>
            <a:pPr marL="0" indent="0" algn="just">
              <a:spcBef>
                <a:spcPts val="0"/>
              </a:spcBef>
              <a:buClr>
                <a:schemeClr val="lt2"/>
              </a:buClr>
              <a:buSzPts val="1800"/>
            </a:pPr>
            <a:r>
              <a:rPr lang="en-US" sz="1800" dirty="0">
                <a:latin typeface="Times New Roman" panose="02020603050405020304" pitchFamily="18" charset="0"/>
                <a:cs typeface="Times New Roman" panose="02020603050405020304" pitchFamily="18" charset="0"/>
              </a:rPr>
              <a:t>This project presents an IoT-based crop-specific smart irrigation system using the ESP8266 microcontroller and the Blynk app. The proposed system monitors soil moisture, temperature, and humidity using sensors and automatically adjusts irrigation based on the specific water requirements of different crops. A database stores predefined optimal conditions for various crops, ensuring precision irrigation. The system also enables remote monitoring and manual control via a mobile app, improving water efficiency, crop health, and overall agricultural productivity.</a:t>
            </a:r>
          </a:p>
          <a:p>
            <a:pPr marL="0" lvl="0" indent="0" algn="just" rtl="0">
              <a:lnSpc>
                <a:spcPct val="100000"/>
              </a:lnSpc>
              <a:spcBef>
                <a:spcPts val="0"/>
              </a:spcBef>
              <a:spcAft>
                <a:spcPts val="0"/>
              </a:spcAft>
              <a:buClr>
                <a:schemeClr val="lt2"/>
              </a:buClr>
              <a:buSzPts val="1800"/>
              <a:buNone/>
            </a:pPr>
            <a:endParaRPr lang="en-US" sz="1800" dirty="0">
              <a:solidFill>
                <a:schemeClr val="lt2"/>
              </a:solidFill>
              <a:latin typeface="Times New Roman" panose="02020603050405020304" pitchFamily="18" charset="0"/>
              <a:ea typeface="Franklin Gothic"/>
              <a:cs typeface="Times New Roman" panose="02020603050405020304" pitchFamily="18" charset="0"/>
              <a:sym typeface="Franklin Gothic"/>
            </a:endParaRPr>
          </a:p>
          <a:p>
            <a:pPr marL="0" lvl="0" indent="0">
              <a:spcBef>
                <a:spcPts val="0"/>
              </a:spcBef>
              <a:buClr>
                <a:schemeClr val="lt2"/>
              </a:buClr>
              <a:buSzPts val="1800"/>
            </a:pPr>
            <a:endParaRPr lang="en-US" sz="1800" dirty="0">
              <a:latin typeface="Times New Roman" panose="02020603050405020304" pitchFamily="18" charset="0"/>
              <a:cs typeface="Times New Roman" panose="02020603050405020304" pitchFamily="18" charset="0"/>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2</a:t>
            </a:fld>
            <a:endParaRPr/>
          </a:p>
        </p:txBody>
      </p:sp>
      <p:sp>
        <p:nvSpPr>
          <p:cNvPr id="2" name="Google Shape;222;p2">
            <a:extLst>
              <a:ext uri="{FF2B5EF4-FFF2-40B4-BE49-F238E27FC236}">
                <a16:creationId xmlns:a16="http://schemas.microsoft.com/office/drawing/2014/main" id="{D17D62E3-421C-8B4F-24FC-7C53CF7AA148}"/>
              </a:ext>
            </a:extLst>
          </p:cNvPr>
          <p:cNvSpPr txBox="1"/>
          <p:nvPr/>
        </p:nvSpPr>
        <p:spPr>
          <a:xfrm>
            <a:off x="7237061" y="2289362"/>
            <a:ext cx="4572001" cy="2877441"/>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just" rtl="0">
              <a:lnSpc>
                <a:spcPct val="100000"/>
              </a:lnSpc>
              <a:spcBef>
                <a:spcPts val="0"/>
              </a:spcBef>
              <a:spcAft>
                <a:spcPts val="0"/>
              </a:spcAft>
              <a:buClr>
                <a:schemeClr val="lt2"/>
              </a:buClr>
              <a:buSzPts val="1800"/>
              <a:buFont typeface="Arial"/>
              <a:buNone/>
            </a:pPr>
            <a:r>
              <a:rPr lang="en-US" sz="1800" b="0" i="0" dirty="0">
                <a:solidFill>
                  <a:schemeClr val="lt2"/>
                </a:solidFill>
                <a:latin typeface="Times New Roman" panose="02020603050405020304" pitchFamily="18" charset="0"/>
                <a:ea typeface="Franklin Gothic"/>
                <a:cs typeface="Times New Roman" panose="02020603050405020304" pitchFamily="18" charset="0"/>
                <a:sym typeface="Franklin Gothic"/>
              </a:rPr>
              <a:t> Abstract</a:t>
            </a:r>
            <a:r>
              <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rPr>
              <a:t>:</a:t>
            </a:r>
          </a:p>
          <a:p>
            <a:pPr algn="just"/>
            <a:r>
              <a:rPr lang="en-US" sz="1800" dirty="0">
                <a:latin typeface="Times New Roman" panose="02020603050405020304" pitchFamily="18" charset="0"/>
                <a:cs typeface="Times New Roman" panose="02020603050405020304" pitchFamily="18" charset="0"/>
              </a:rPr>
              <a:t>This project presents an IoT-based crop-specific smart irrigation system using the ESP8266 microcontroller and the Blynk app. The proposed system monitors soil moisture, temperature, and humidity using sensors and automatically adjusts irrigation based on the specific water requirements of different crops. A database stores predefined optimal conditions for various crops, ensuring precision irrigation. </a:t>
            </a: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964023" y="1064807"/>
            <a:ext cx="5534431"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400" b="0" i="0" dirty="0">
                <a:solidFill>
                  <a:schemeClr val="tx1"/>
                </a:solidFill>
                <a:latin typeface="Times New Roman" panose="02020603050405020304" pitchFamily="18" charset="0"/>
                <a:cs typeface="Times New Roman" panose="02020603050405020304" pitchFamily="18" charset="0"/>
                <a:sym typeface="Franklin Gothic"/>
              </a:rPr>
              <a:t>Technology stack</a:t>
            </a:r>
            <a:endParaRPr dirty="0">
              <a:latin typeface="Times New Roman" panose="02020603050405020304" pitchFamily="18" charset="0"/>
              <a:cs typeface="Times New Roman" panose="02020603050405020304" pitchFamily="18" charset="0"/>
            </a:endParaRPr>
          </a:p>
        </p:txBody>
      </p:sp>
      <p:sp>
        <p:nvSpPr>
          <p:cNvPr id="219" name="Google Shape;219;p2"/>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3</a:t>
            </a:fld>
            <a:endParaRPr/>
          </a:p>
        </p:txBody>
      </p:sp>
      <p:sp>
        <p:nvSpPr>
          <p:cNvPr id="222" name="Google Shape;222;p2"/>
          <p:cNvSpPr txBox="1"/>
          <p:nvPr/>
        </p:nvSpPr>
        <p:spPr>
          <a:xfrm>
            <a:off x="909700" y="2322886"/>
            <a:ext cx="5084411" cy="3128510"/>
          </a:xfrm>
          <a:prstGeom prst="rect">
            <a:avLst/>
          </a:prstGeom>
          <a:noFill/>
          <a:ln w="9525" cap="flat" cmpd="sng">
            <a:solidFill>
              <a:schemeClr val="dk1"/>
            </a:solidFill>
            <a:prstDash val="solid"/>
            <a:round/>
            <a:headEnd type="none" w="sm" len="sm"/>
            <a:tailEnd type="none" w="sm" len="sm"/>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lt2"/>
              </a:buClr>
              <a:buSzPts val="1800"/>
              <a:buFont typeface="Arial"/>
              <a:buNone/>
            </a:pPr>
            <a:r>
              <a:rPr lang="en-US" sz="1800" b="1" i="0" dirty="0">
                <a:solidFill>
                  <a:schemeClr val="lt2"/>
                </a:solidFill>
                <a:latin typeface="Times New Roman" panose="02020603050405020304" pitchFamily="18" charset="0"/>
                <a:ea typeface="Franklin Gothic"/>
                <a:cs typeface="Times New Roman" panose="02020603050405020304" pitchFamily="18" charset="0"/>
                <a:sym typeface="Franklin Gothic"/>
              </a:rPr>
              <a:t> Describe your Technology stack here</a:t>
            </a:r>
            <a:r>
              <a:rPr lang="en-US" sz="1800" b="1" i="0" dirty="0">
                <a:solidFill>
                  <a:schemeClr val="dk1"/>
                </a:solidFill>
                <a:latin typeface="Times New Roman" panose="02020603050405020304" pitchFamily="18" charset="0"/>
                <a:ea typeface="Libre Franklin"/>
                <a:cs typeface="Times New Roman" panose="02020603050405020304" pitchFamily="18" charset="0"/>
                <a:sym typeface="Libre Franklin"/>
              </a:rPr>
              <a:t>:</a:t>
            </a:r>
          </a:p>
          <a:p>
            <a:pPr marL="0" marR="0" lvl="0" indent="0" algn="l" rtl="0">
              <a:lnSpc>
                <a:spcPct val="100000"/>
              </a:lnSpc>
              <a:spcBef>
                <a:spcPts val="0"/>
              </a:spcBef>
              <a:spcAft>
                <a:spcPts val="0"/>
              </a:spcAft>
              <a:buClr>
                <a:schemeClr val="lt2"/>
              </a:buClr>
              <a:buSzPts val="1800"/>
              <a:buFont typeface="Arial"/>
              <a:buNone/>
            </a:pPr>
            <a:endParaRPr sz="1800" dirty="0">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rPr>
              <a:t>Front-End Technologies: </a:t>
            </a:r>
            <a:r>
              <a:rPr lang="en-IN" sz="1800" dirty="0">
                <a:latin typeface="Times New Roman" panose="02020603050405020304" pitchFamily="18" charset="0"/>
                <a:cs typeface="Times New Roman" panose="02020603050405020304" pitchFamily="18" charset="0"/>
              </a:rPr>
              <a:t>Blynk Mobile App</a:t>
            </a:r>
            <a:endParaRPr lang="en-IN" sz="1800" b="0" i="0" dirty="0">
              <a:solidFill>
                <a:srgbClr val="0D0D0D"/>
              </a:solidFill>
              <a:effectLst/>
              <a:latin typeface="Times New Roman" panose="02020603050405020304" pitchFamily="18" charset="0"/>
              <a:cs typeface="Times New Roman" panose="02020603050405020304" pitchFamily="18" charset="0"/>
            </a:endParaRPr>
          </a:p>
          <a:p>
            <a:pPr marL="285750" marR="0" lvl="0" indent="-285750" algn="l" rtl="0">
              <a:lnSpc>
                <a:spcPct val="100000"/>
              </a:lnSpc>
              <a:spcBef>
                <a:spcPts val="1000"/>
              </a:spcBef>
              <a:spcAft>
                <a:spcPts val="0"/>
              </a:spcAft>
              <a:buClr>
                <a:schemeClr val="dk1"/>
              </a:buClr>
              <a:buSzPts val="1600"/>
              <a:buFont typeface="Noto Sans Symbols"/>
              <a:buChar char="⮚"/>
            </a:pPr>
            <a:r>
              <a:rPr lang="en-US" sz="1800" b="1" dirty="0">
                <a:solidFill>
                  <a:schemeClr val="dk1"/>
                </a:solidFill>
                <a:latin typeface="Times New Roman" panose="02020603050405020304" pitchFamily="18" charset="0"/>
                <a:ea typeface="Libre Franklin"/>
                <a:cs typeface="Times New Roman" panose="02020603050405020304" pitchFamily="18" charset="0"/>
                <a:sym typeface="Libre Franklin"/>
              </a:rPr>
              <a:t>Backend-Technology: </a:t>
            </a:r>
            <a:r>
              <a:rPr lang="en-IN" sz="1800" dirty="0">
                <a:latin typeface="Times New Roman" panose="02020603050405020304" pitchFamily="18" charset="0"/>
                <a:cs typeface="Times New Roman" panose="02020603050405020304" pitchFamily="18" charset="0"/>
              </a:rPr>
              <a:t>ESP8266 Microcontroller, Blynk Cloud Service</a:t>
            </a:r>
            <a:endParaRPr lang="en-US" sz="180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R="0" lvl="0" algn="l" rtl="0">
              <a:lnSpc>
                <a:spcPct val="100000"/>
              </a:lnSpc>
              <a:spcBef>
                <a:spcPts val="1000"/>
              </a:spcBef>
              <a:spcAft>
                <a:spcPts val="0"/>
              </a:spcAft>
              <a:buClr>
                <a:schemeClr val="dk1"/>
              </a:buClr>
              <a:buSzPts val="1600"/>
            </a:pPr>
            <a:endParaRPr lang="en-US" sz="1600" dirty="0">
              <a:solidFill>
                <a:schemeClr val="dk1"/>
              </a:solidFill>
              <a:latin typeface="Libre Franklin"/>
              <a:ea typeface="Libre Franklin"/>
              <a:cs typeface="Libre Franklin"/>
              <a:sym typeface="Libre Franklin"/>
            </a:endParaRPr>
          </a:p>
          <a:p>
            <a:pPr marL="285750" marR="0" lvl="0" indent="-285750" algn="l" rtl="0">
              <a:lnSpc>
                <a:spcPct val="100000"/>
              </a:lnSpc>
              <a:spcBef>
                <a:spcPts val="1000"/>
              </a:spcBef>
              <a:spcAft>
                <a:spcPts val="0"/>
              </a:spcAft>
              <a:buClr>
                <a:schemeClr val="dk1"/>
              </a:buClr>
              <a:buSzPts val="1600"/>
              <a:buFont typeface="Noto Sans Symbols"/>
              <a:buChar char="⮚"/>
            </a:pPr>
            <a:endParaRPr lang="en-US" sz="1600" b="0" i="0" dirty="0">
              <a:solidFill>
                <a:schemeClr val="dk1"/>
              </a:solidFill>
              <a:latin typeface="Libre Franklin"/>
              <a:ea typeface="Libre Franklin"/>
              <a:cs typeface="Libre Franklin"/>
              <a:sym typeface="Libre Franklin"/>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4" name="Picture 2" descr="Blynk IoT platform Pricing 2024">
            <a:extLst>
              <a:ext uri="{FF2B5EF4-FFF2-40B4-BE49-F238E27FC236}">
                <a16:creationId xmlns:a16="http://schemas.microsoft.com/office/drawing/2014/main" id="{F4194AC2-F477-A234-42DB-98AA0A2C1F0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08270" y="1675670"/>
            <a:ext cx="2952750" cy="1552575"/>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ESP8266 WiFi Configurator (EWC - Apps ...">
            <a:extLst>
              <a:ext uri="{FF2B5EF4-FFF2-40B4-BE49-F238E27FC236}">
                <a16:creationId xmlns:a16="http://schemas.microsoft.com/office/drawing/2014/main" id="{F4D67E3A-DADC-35A4-ADCE-9AB1D4E6D3A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65482" y="3308271"/>
            <a:ext cx="2143125" cy="2143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9721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167786"/>
            <a:ext cx="5780809" cy="432203"/>
          </a:xfrm>
          <a:prstGeom prst="rect">
            <a:avLst/>
          </a:prstGeom>
          <a:noFill/>
          <a:ln>
            <a:noFill/>
          </a:ln>
        </p:spPr>
        <p:txBody>
          <a:bodyPr spcFirstLastPara="1" wrap="square" lIns="0" tIns="0" rIns="0" bIns="0" anchor="b" anchorCtr="0">
            <a:normAutofit fontScale="90000"/>
          </a:bodyPr>
          <a:lstStyle/>
          <a:p>
            <a:pPr marL="0" lvl="0" indent="0" algn="l" rtl="0">
              <a:lnSpc>
                <a:spcPct val="90000"/>
              </a:lnSpc>
              <a:spcBef>
                <a:spcPts val="0"/>
              </a:spcBef>
              <a:spcAft>
                <a:spcPts val="0"/>
              </a:spcAft>
              <a:buClr>
                <a:schemeClr val="dk1"/>
              </a:buClr>
              <a:buSzPct val="100000"/>
              <a:buFont typeface="Franklin Gothic"/>
              <a:buNone/>
            </a:pPr>
            <a:r>
              <a:rPr lang="en-US" dirty="0">
                <a:latin typeface="Times New Roman" panose="02020603050405020304" pitchFamily="18" charset="0"/>
                <a:cs typeface="Times New Roman" panose="02020603050405020304" pitchFamily="18" charset="0"/>
              </a:rPr>
              <a:t>Project Requirements </a:t>
            </a:r>
            <a:endParaRPr dirty="0">
              <a:latin typeface="Times New Roman" panose="02020603050405020304" pitchFamily="18" charset="0"/>
              <a:cs typeface="Times New Roman" panose="02020603050405020304" pitchFamily="18" charset="0"/>
            </a:endParaRPr>
          </a:p>
        </p:txBody>
      </p:sp>
      <p:sp>
        <p:nvSpPr>
          <p:cNvPr id="228" name="Google Shape;228;p3"/>
          <p:cNvSpPr txBox="1">
            <a:spLocks noGrp="1"/>
          </p:cNvSpPr>
          <p:nvPr>
            <p:ph type="body" idx="2"/>
          </p:nvPr>
        </p:nvSpPr>
        <p:spPr>
          <a:xfrm>
            <a:off x="952500" y="2228848"/>
            <a:ext cx="4838700" cy="42805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2000" dirty="0">
                <a:latin typeface="Times New Roman" panose="02020603050405020304" pitchFamily="18" charset="0"/>
                <a:cs typeface="Times New Roman" panose="02020603050405020304" pitchFamily="18" charset="0"/>
              </a:rPr>
              <a:t>Functional Requirements</a:t>
            </a:r>
            <a:endParaRPr sz="2000" dirty="0">
              <a:latin typeface="Times New Roman" panose="02020603050405020304" pitchFamily="18" charset="0"/>
              <a:cs typeface="Times New Roman" panose="02020603050405020304" pitchFamily="18" charset="0"/>
            </a:endParaRPr>
          </a:p>
        </p:txBody>
      </p:sp>
      <p:sp>
        <p:nvSpPr>
          <p:cNvPr id="229" name="Google Shape;229;p3"/>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514350" indent="-285750" rtl="0" fontAlgn="base">
              <a:spcBef>
                <a:spcPts val="0"/>
              </a:spcBef>
              <a:spcAft>
                <a:spcPts val="0"/>
              </a:spcAft>
              <a:buFont typeface="Wingdings" panose="05000000000000000000" pitchFamily="2" charset="2"/>
              <a:buChar char="Ø"/>
            </a:pPr>
            <a:endParaRPr lang="en-US" dirty="0">
              <a:solidFill>
                <a:schemeClr val="tx1"/>
              </a:solidFill>
            </a:endParaRPr>
          </a:p>
          <a:p>
            <a:pPr marL="514350" indent="-285750" rtl="0" fontAlgn="base">
              <a:spcBef>
                <a:spcPts val="0"/>
              </a:spcBef>
              <a:spcAft>
                <a:spcPts val="0"/>
              </a:spcAft>
              <a:buFont typeface="Wingdings" panose="05000000000000000000" pitchFamily="2" charset="2"/>
              <a:buChar char="Ø"/>
            </a:pPr>
            <a:endParaRPr lang="en-US" dirty="0">
              <a:solidFill>
                <a:schemeClr val="tx1"/>
              </a:solidFill>
            </a:endParaRPr>
          </a:p>
          <a:p>
            <a:pPr marL="228600" indent="0" rtl="0" fontAlgn="base">
              <a:spcBef>
                <a:spcPts val="0"/>
              </a:spcBef>
              <a:spcAft>
                <a:spcPts val="0"/>
              </a:spcAft>
            </a:pP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514350" indent="-285750" rtl="0" fontAlgn="base">
              <a:spcBef>
                <a:spcPts val="0"/>
              </a:spcBef>
              <a:spcAft>
                <a:spcPts val="0"/>
              </a:spcAf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Sensor Integration</a:t>
            </a:r>
          </a:p>
          <a:p>
            <a:pPr marL="514350" indent="-285750" rtl="0" fontAlgn="base">
              <a:spcBef>
                <a:spcPts val="0"/>
              </a:spcBef>
              <a:spcAft>
                <a:spcPts val="0"/>
              </a:spcAf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Automated Irrigation</a:t>
            </a:r>
          </a:p>
          <a:p>
            <a:pPr marL="514350" indent="-285750" rtl="0" fontAlgn="base">
              <a:spcBef>
                <a:spcPts val="0"/>
              </a:spcBef>
              <a:spcAft>
                <a:spcPts val="0"/>
              </a:spcAf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Manual Control</a:t>
            </a:r>
          </a:p>
          <a:p>
            <a:pPr marL="514350" indent="-285750" rtl="0" fontAlgn="base">
              <a:spcBef>
                <a:spcPts val="0"/>
              </a:spcBef>
              <a:spcAft>
                <a:spcPts val="0"/>
              </a:spcAf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Real-Time Monitoring</a:t>
            </a:r>
          </a:p>
          <a:p>
            <a:pPr marL="514350" indent="-285750" rtl="0" fontAlgn="base">
              <a:spcBef>
                <a:spcPts val="0"/>
              </a:spcBef>
              <a:spcAft>
                <a:spcPts val="0"/>
              </a:spcAft>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Remote Access</a:t>
            </a:r>
          </a:p>
          <a:p>
            <a:pPr marL="228600" indent="0" rtl="0" fontAlgn="base">
              <a:spcBef>
                <a:spcPts val="0"/>
              </a:spcBef>
              <a:spcAft>
                <a:spcPts val="0"/>
              </a:spcAft>
            </a:pPr>
            <a:endParaRPr lang="en-US" sz="1800"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647699" y="6455093"/>
            <a:ext cx="212270" cy="249555"/>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4</a:t>
            </a:fld>
            <a:endParaRPr dirty="0"/>
          </a:p>
        </p:txBody>
      </p:sp>
      <p:sp>
        <p:nvSpPr>
          <p:cNvPr id="231" name="Google Shape;231;p3"/>
          <p:cNvSpPr txBox="1"/>
          <p:nvPr/>
        </p:nvSpPr>
        <p:spPr>
          <a:xfrm>
            <a:off x="6096000" y="2243142"/>
            <a:ext cx="5143500" cy="458790"/>
          </a:xfrm>
          <a:prstGeom prst="rect">
            <a:avLst/>
          </a:prstGeom>
          <a:noFill/>
          <a:ln>
            <a:noFill/>
          </a:ln>
        </p:spPr>
        <p:txBody>
          <a:bodyPr spcFirstLastPara="1" wrap="square" lIns="91425" tIns="45700" rIns="91425" bIns="45700" anchor="t" anchorCtr="0">
            <a:noAutofit/>
          </a:bodyPr>
          <a:lstStyle/>
          <a:p>
            <a:pPr marL="228600" indent="-228600">
              <a:lnSpc>
                <a:spcPct val="90000"/>
              </a:lnSpc>
              <a:buClr>
                <a:schemeClr val="lt2"/>
              </a:buClr>
              <a:buSzPts val="1800"/>
            </a:pPr>
            <a:r>
              <a:rPr lang="en-US" sz="2000" dirty="0">
                <a:solidFill>
                  <a:schemeClr val="lt2"/>
                </a:solidFill>
                <a:latin typeface="Times New Roman" panose="02020603050405020304" pitchFamily="18" charset="0"/>
                <a:ea typeface="Franklin Gothic"/>
                <a:cs typeface="Times New Roman" panose="02020603050405020304" pitchFamily="18" charset="0"/>
                <a:sym typeface="Franklin Gothic"/>
              </a:rPr>
              <a:t>Non Functional Requirements</a:t>
            </a:r>
            <a:endParaRPr sz="1600" dirty="0">
              <a:latin typeface="Times New Roman" panose="02020603050405020304" pitchFamily="18" charset="0"/>
              <a:cs typeface="Times New Roman" panose="02020603050405020304" pitchFamily="18" charset="0"/>
            </a:endParaRPr>
          </a:p>
        </p:txBody>
      </p:sp>
      <p:sp>
        <p:nvSpPr>
          <p:cNvPr id="232" name="Google Shape;232;p3"/>
          <p:cNvSpPr txBox="1"/>
          <p:nvPr/>
        </p:nvSpPr>
        <p:spPr>
          <a:xfrm>
            <a:off x="6096000"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rtl="0" fontAlgn="base">
              <a:spcBef>
                <a:spcPts val="0"/>
              </a:spcBef>
              <a:spcAft>
                <a:spcPts val="0"/>
              </a:spcAft>
            </a:pPr>
            <a:r>
              <a:rPr lang="en-US" sz="1600" b="0" i="0" dirty="0">
                <a:solidFill>
                  <a:schemeClr val="tx1"/>
                </a:solidFill>
                <a:latin typeface="Libre Franklin"/>
                <a:ea typeface="Libre Franklin"/>
                <a:cs typeface="Libre Franklin"/>
                <a:sym typeface="Libre Franklin"/>
              </a:rPr>
              <a:t>  </a:t>
            </a:r>
            <a:endParaRPr lang="en-US" sz="1600" dirty="0">
              <a:solidFill>
                <a:schemeClr val="tx1"/>
              </a:solidFill>
              <a:latin typeface="Libre Franklin"/>
              <a:ea typeface="Libre Franklin"/>
              <a:cs typeface="Libre Franklin"/>
              <a:sym typeface="Libre Franklin"/>
            </a:endParaRPr>
          </a:p>
          <a:p>
            <a:pPr rtl="0" fontAlgn="base">
              <a:spcBef>
                <a:spcPts val="0"/>
              </a:spcBef>
              <a:spcAft>
                <a:spcPts val="0"/>
              </a:spcAft>
            </a:pPr>
            <a:endParaRPr lang="en-US" sz="1600" b="0" i="0" dirty="0">
              <a:solidFill>
                <a:srgbClr val="0D0D0D"/>
              </a:solidFill>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Performance</a:t>
            </a:r>
          </a:p>
          <a:p>
            <a:pPr marL="285750" indent="-285750" fontAlgn="base">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Scalability</a:t>
            </a:r>
          </a:p>
          <a:p>
            <a:pPr marL="285750" indent="-285750" fontAlgn="base">
              <a:buFont typeface="Wingdings" panose="05000000000000000000" pitchFamily="2" charset="2"/>
              <a:buChar char="Ø"/>
            </a:pPr>
            <a:r>
              <a:rPr lang="en-US" sz="1800" b="0" i="0" dirty="0">
                <a:solidFill>
                  <a:srgbClr val="0D0D0D"/>
                </a:solidFill>
                <a:effectLst/>
                <a:latin typeface="Times New Roman" panose="02020603050405020304" pitchFamily="18" charset="0"/>
                <a:cs typeface="Times New Roman" panose="02020603050405020304" pitchFamily="18" charset="0"/>
              </a:rPr>
              <a:t>Reliability</a:t>
            </a:r>
          </a:p>
          <a:p>
            <a:pPr marL="285750" indent="-285750" fontAlgn="base">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User Experience</a:t>
            </a:r>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Power Efficiency</a:t>
            </a:r>
            <a:endParaRPr lang="en-US" sz="1800" dirty="0">
              <a:solidFill>
                <a:srgbClr val="0D0D0D"/>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r>
              <a:rPr lang="en-IN" sz="1800" dirty="0">
                <a:latin typeface="Times New Roman" panose="02020603050405020304" pitchFamily="18" charset="0"/>
                <a:cs typeface="Times New Roman" panose="02020603050405020304" pitchFamily="18" charset="0"/>
              </a:rPr>
              <a:t>Maintenance</a:t>
            </a:r>
            <a:endParaRPr lang="en-US" sz="1800" b="0" i="0" dirty="0">
              <a:solidFill>
                <a:srgbClr val="0D0D0D"/>
              </a:solidFill>
              <a:effectLst/>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endParaRPr lang="en-US" sz="1800" dirty="0">
              <a:solidFill>
                <a:schemeClr val="tx1"/>
              </a:solidFill>
              <a:latin typeface="Times New Roman" panose="02020603050405020304" pitchFamily="18" charset="0"/>
              <a:cs typeface="Times New Roman" panose="02020603050405020304" pitchFamily="18" charset="0"/>
            </a:endParaRPr>
          </a:p>
          <a:p>
            <a:pPr marL="285750" indent="-285750" fontAlgn="base">
              <a:buFont typeface="Wingdings" panose="05000000000000000000" pitchFamily="2" charset="2"/>
              <a:buChar char="Ø"/>
            </a:pPr>
            <a:endParaRPr lang="en-US" sz="1800" b="0" i="0" dirty="0">
              <a:solidFill>
                <a:srgbClr val="0D0D0D"/>
              </a:solidFill>
              <a:effectLst/>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196362"/>
            <a:ext cx="5780809" cy="432203"/>
          </a:xfrm>
          <a:prstGeom prst="rect">
            <a:avLst/>
          </a:prstGeom>
          <a:noFill/>
          <a:ln>
            <a:noFill/>
          </a:ln>
        </p:spPr>
        <p:txBody>
          <a:bodyPr spcFirstLastPara="1" wrap="square" lIns="0" tIns="0" rIns="0" bIns="0" anchor="b" anchorCtr="0">
            <a:normAutofit fontScale="90000"/>
          </a:bodyPr>
          <a:lstStyle/>
          <a:p>
            <a:pPr lvl="0">
              <a:buSzPct val="100000"/>
            </a:pPr>
            <a:r>
              <a:rPr lang="en-US" dirty="0">
                <a:latin typeface="Times New Roman" panose="02020603050405020304" pitchFamily="18" charset="0"/>
                <a:cs typeface="Times New Roman" panose="02020603050405020304" pitchFamily="18" charset="0"/>
              </a:rPr>
              <a:t>Project Requirements </a:t>
            </a:r>
            <a:endParaRPr dirty="0">
              <a:latin typeface="Times New Roman" panose="02020603050405020304" pitchFamily="18" charset="0"/>
              <a:cs typeface="Times New Roman" panose="02020603050405020304" pitchFamily="18" charset="0"/>
            </a:endParaRPr>
          </a:p>
        </p:txBody>
      </p:sp>
      <p:sp>
        <p:nvSpPr>
          <p:cNvPr id="228" name="Google Shape;228;p3"/>
          <p:cNvSpPr txBox="1">
            <a:spLocks noGrp="1"/>
          </p:cNvSpPr>
          <p:nvPr>
            <p:ph type="body" idx="2"/>
          </p:nvPr>
        </p:nvSpPr>
        <p:spPr>
          <a:xfrm>
            <a:off x="2001100" y="2271718"/>
            <a:ext cx="4771685" cy="28642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latin typeface="Times New Roman" panose="02020603050405020304" pitchFamily="18" charset="0"/>
                <a:cs typeface="Times New Roman" panose="02020603050405020304" pitchFamily="18" charset="0"/>
              </a:rPr>
              <a:t>Hardware and Software requirements (Developer)	</a:t>
            </a:r>
            <a:endParaRPr dirty="0">
              <a:latin typeface="Times New Roman" panose="02020603050405020304" pitchFamily="18" charset="0"/>
              <a:cs typeface="Times New Roman" panose="02020603050405020304" pitchFamily="18" charset="0"/>
            </a:endParaRPr>
          </a:p>
        </p:txBody>
      </p:sp>
      <p:sp>
        <p:nvSpPr>
          <p:cNvPr id="229" name="Google Shape;229;p3"/>
          <p:cNvSpPr txBox="1">
            <a:spLocks noGrp="1"/>
          </p:cNvSpPr>
          <p:nvPr>
            <p:ph type="body" idx="1"/>
          </p:nvPr>
        </p:nvSpPr>
        <p:spPr>
          <a:xfrm>
            <a:off x="828675" y="2983161"/>
            <a:ext cx="3558268" cy="382378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IN" sz="2000" b="1" u="sng" dirty="0">
                <a:solidFill>
                  <a:schemeClr val="tx1"/>
                </a:solidFill>
                <a:latin typeface="Times New Roman" panose="02020603050405020304" pitchFamily="18" charset="0"/>
                <a:cs typeface="Times New Roman" panose="02020603050405020304" pitchFamily="18" charset="0"/>
              </a:rPr>
              <a:t>Hardware Requirements </a:t>
            </a:r>
            <a:r>
              <a:rPr lang="en-US" sz="2000" b="1" dirty="0">
                <a:latin typeface="Times New Roman" panose="02020603050405020304" pitchFamily="18" charset="0"/>
                <a:cs typeface="Times New Roman" panose="02020603050405020304" pitchFamily="18" charset="0"/>
              </a:rPr>
              <a:t>(Developer) </a:t>
            </a:r>
            <a:r>
              <a:rPr lang="en-IN" sz="2000" b="1" u="sng" dirty="0">
                <a:solidFill>
                  <a:schemeClr val="tx1"/>
                </a:solidFill>
                <a:latin typeface="Times New Roman" panose="02020603050405020304" pitchFamily="18" charset="0"/>
                <a:cs typeface="Times New Roman" panose="02020603050405020304" pitchFamily="18" charset="0"/>
              </a:rPr>
              <a:t>:</a:t>
            </a:r>
          </a:p>
          <a:p>
            <a:pPr marL="285750" lvl="0" indent="-285750" algn="l" rtl="0">
              <a:lnSpc>
                <a:spcPct val="90000"/>
              </a:lnSpc>
              <a:spcBef>
                <a:spcPts val="0"/>
              </a:spcBef>
              <a:spcAft>
                <a:spcPts val="0"/>
              </a:spcAft>
              <a:buClr>
                <a:schemeClr val="dk1"/>
              </a:buClr>
              <a:buSzPts val="1600"/>
              <a:buFont typeface="Noto Sans Symbols"/>
              <a:buChar char="⮚"/>
            </a:pPr>
            <a:endParaRPr lang="en-IN" sz="2000" b="1" u="sng" dirty="0">
              <a:solidFill>
                <a:schemeClr val="tx1"/>
              </a:solidFill>
              <a:latin typeface="Times New Roman" panose="02020603050405020304" pitchFamily="18" charset="0"/>
              <a:cs typeface="Times New Roman" panose="02020603050405020304" pitchFamily="18" charset="0"/>
            </a:endParaRP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ESP8266 Board</a:t>
            </a: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Capacitive Soil Moisture Sensor</a:t>
            </a: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DHT11 Sensor</a:t>
            </a: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Water Pump</a:t>
            </a: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Relay Module</a:t>
            </a: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3.7V Li-ion Battery</a:t>
            </a: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Connecting Wires</a:t>
            </a:r>
            <a:endParaRPr lang="en-IN" sz="1800" i="0" dirty="0">
              <a:solidFill>
                <a:srgbClr val="0D0D0D"/>
              </a:solidFill>
              <a:effectLst/>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7" name="Google Shape;228;p3"/>
          <p:cNvSpPr txBox="1">
            <a:spLocks noGrp="1"/>
          </p:cNvSpPr>
          <p:nvPr>
            <p:ph type="body" idx="2"/>
          </p:nvPr>
        </p:nvSpPr>
        <p:spPr>
          <a:xfrm>
            <a:off x="8509240" y="2271718"/>
            <a:ext cx="3192903" cy="643153"/>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dirty="0">
                <a:latin typeface="Times New Roman" panose="02020603050405020304" pitchFamily="18" charset="0"/>
                <a:cs typeface="Times New Roman" panose="02020603050405020304" pitchFamily="18" charset="0"/>
              </a:rPr>
              <a:t>Hardware and Software </a:t>
            </a:r>
          </a:p>
          <a:p>
            <a:pPr marL="228600" lvl="0">
              <a:spcBef>
                <a:spcPts val="0"/>
              </a:spcBef>
            </a:pPr>
            <a:r>
              <a:rPr lang="en-US" dirty="0">
                <a:latin typeface="Times New Roman" panose="02020603050405020304" pitchFamily="18" charset="0"/>
                <a:cs typeface="Times New Roman" panose="02020603050405020304" pitchFamily="18" charset="0"/>
              </a:rPr>
              <a:t>requirements (Client)</a:t>
            </a:r>
            <a:endParaRPr dirty="0">
              <a:latin typeface="Times New Roman" panose="02020603050405020304" pitchFamily="18" charset="0"/>
              <a:cs typeface="Times New Roman" panose="02020603050405020304" pitchFamily="18" charset="0"/>
            </a:endParaRPr>
          </a:p>
        </p:txBody>
      </p:sp>
      <p:sp>
        <p:nvSpPr>
          <p:cNvPr id="8" name="Google Shape;229;p3"/>
          <p:cNvSpPr txBox="1">
            <a:spLocks noGrp="1"/>
          </p:cNvSpPr>
          <p:nvPr>
            <p:ph type="body" idx="1"/>
          </p:nvPr>
        </p:nvSpPr>
        <p:spPr>
          <a:xfrm>
            <a:off x="8509240" y="2983161"/>
            <a:ext cx="3192903" cy="382378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lvl="0" indent="-285750" algn="l" rtl="0">
              <a:lnSpc>
                <a:spcPct val="90000"/>
              </a:lnSpc>
              <a:spcBef>
                <a:spcPts val="0"/>
              </a:spcBef>
              <a:spcAft>
                <a:spcPts val="0"/>
              </a:spcAft>
              <a:buClr>
                <a:schemeClr val="dk1"/>
              </a:buClr>
              <a:buSzPts val="1600"/>
              <a:buFont typeface="Noto Sans Symbols"/>
              <a:buChar char="⮚"/>
            </a:pPr>
            <a:r>
              <a:rPr lang="en-IN" sz="2000" b="1" u="sng" dirty="0">
                <a:solidFill>
                  <a:schemeClr val="tx1"/>
                </a:solidFill>
                <a:latin typeface="Times New Roman" panose="02020603050405020304" pitchFamily="18" charset="0"/>
                <a:cs typeface="Times New Roman" panose="02020603050405020304" pitchFamily="18" charset="0"/>
              </a:rPr>
              <a:t>Hardware Requirements </a:t>
            </a:r>
            <a:r>
              <a:rPr lang="en-US" sz="2000" b="1" dirty="0">
                <a:latin typeface="Times New Roman" panose="02020603050405020304" pitchFamily="18" charset="0"/>
                <a:cs typeface="Times New Roman" panose="02020603050405020304" pitchFamily="18" charset="0"/>
              </a:rPr>
              <a:t>(Client) </a:t>
            </a:r>
            <a:r>
              <a:rPr lang="en-IN" sz="2000" b="1" u="sng" dirty="0">
                <a:solidFill>
                  <a:schemeClr val="tx1"/>
                </a:solidFill>
                <a:latin typeface="Times New Roman" panose="02020603050405020304" pitchFamily="18" charset="0"/>
                <a:cs typeface="Times New Roman" panose="02020603050405020304" pitchFamily="18" charset="0"/>
              </a:rPr>
              <a:t>:</a:t>
            </a:r>
          </a:p>
          <a:p>
            <a:pPr marL="285750" lvl="0" indent="-285750" algn="l" rtl="0">
              <a:lnSpc>
                <a:spcPct val="90000"/>
              </a:lnSpc>
              <a:spcBef>
                <a:spcPts val="0"/>
              </a:spcBef>
              <a:spcAft>
                <a:spcPts val="0"/>
              </a:spcAft>
              <a:buClr>
                <a:schemeClr val="dk1"/>
              </a:buClr>
              <a:buSzPts val="1600"/>
              <a:buFont typeface="Noto Sans Symbols"/>
              <a:buChar char="⮚"/>
            </a:pPr>
            <a:endParaRPr lang="en-IN" sz="1800" b="1" u="sng" dirty="0">
              <a:solidFill>
                <a:schemeClr val="tx1"/>
              </a:solidFill>
              <a:latin typeface="Times New Roman" panose="02020603050405020304" pitchFamily="18" charset="0"/>
              <a:cs typeface="Times New Roman" panose="02020603050405020304" pitchFamily="18" charset="0"/>
            </a:endParaRP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Smartphone or Tablet</a:t>
            </a:r>
          </a:p>
          <a:p>
            <a:pPr marL="285750" lvl="0" indent="-285750"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Wi-Fi Network</a:t>
            </a:r>
          </a:p>
          <a:p>
            <a:pPr marL="285750" lvl="0" indent="-285750" rtl="0">
              <a:lnSpc>
                <a:spcPct val="90000"/>
              </a:lnSpc>
              <a:spcBef>
                <a:spcPts val="0"/>
              </a:spcBef>
              <a:spcAft>
                <a:spcPts val="0"/>
              </a:spcAft>
              <a:buClr>
                <a:schemeClr val="dk1"/>
              </a:buClr>
              <a:buSzPts val="1600"/>
              <a:buFont typeface="Arial" panose="020B0604020202020204" pitchFamily="34" charset="0"/>
              <a:buChar char="•"/>
            </a:pPr>
            <a:endParaRPr lang="en-IN" sz="1800" dirty="0">
              <a:solidFill>
                <a:schemeClr val="tx1"/>
              </a:solidFill>
              <a:latin typeface="Times New Roman" panose="02020603050405020304" pitchFamily="18" charset="0"/>
              <a:cs typeface="Times New Roman" panose="02020603050405020304" pitchFamily="18" charset="0"/>
            </a:endParaRPr>
          </a:p>
          <a:p>
            <a:pPr marL="342900" lvl="0" indent="-342900" algn="l" rtl="0">
              <a:lnSpc>
                <a:spcPct val="90000"/>
              </a:lnSpc>
              <a:spcBef>
                <a:spcPts val="0"/>
              </a:spcBef>
              <a:spcAft>
                <a:spcPts val="0"/>
              </a:spcAft>
              <a:buClr>
                <a:schemeClr val="dk1"/>
              </a:buClr>
              <a:buSzPts val="1600"/>
              <a:buFont typeface="Wingdings" panose="05000000000000000000" pitchFamily="2" charset="2"/>
              <a:buChar char="Ø"/>
            </a:pPr>
            <a:r>
              <a:rPr lang="en-IN" sz="2000" b="1" u="sng" dirty="0">
                <a:solidFill>
                  <a:schemeClr val="tx1"/>
                </a:solidFill>
                <a:latin typeface="Times New Roman" panose="02020603050405020304" pitchFamily="18" charset="0"/>
                <a:cs typeface="Times New Roman" panose="02020603050405020304" pitchFamily="18" charset="0"/>
              </a:rPr>
              <a:t>Software Requirements </a:t>
            </a:r>
            <a:r>
              <a:rPr lang="en-US" sz="2000" b="1" dirty="0">
                <a:latin typeface="Times New Roman" panose="02020603050405020304" pitchFamily="18" charset="0"/>
                <a:cs typeface="Times New Roman" panose="02020603050405020304" pitchFamily="18" charset="0"/>
              </a:rPr>
              <a:t>(Client) </a:t>
            </a:r>
            <a:r>
              <a:rPr lang="en-IN" sz="2000" b="1" u="sng" dirty="0">
                <a:solidFill>
                  <a:schemeClr val="tx1"/>
                </a:solidFill>
                <a:latin typeface="Times New Roman" panose="02020603050405020304" pitchFamily="18" charset="0"/>
                <a:cs typeface="Times New Roman" panose="02020603050405020304" pitchFamily="18" charset="0"/>
              </a:rPr>
              <a:t>:</a:t>
            </a:r>
          </a:p>
          <a:p>
            <a:pPr marL="342900" lvl="0" indent="-342900" algn="l" rtl="0">
              <a:lnSpc>
                <a:spcPct val="90000"/>
              </a:lnSpc>
              <a:spcBef>
                <a:spcPts val="0"/>
              </a:spcBef>
              <a:spcAft>
                <a:spcPts val="0"/>
              </a:spcAft>
              <a:buClr>
                <a:schemeClr val="dk1"/>
              </a:buClr>
              <a:buSzPts val="1600"/>
              <a:buFont typeface="Wingdings" panose="05000000000000000000" pitchFamily="2" charset="2"/>
              <a:buChar char="Ø"/>
            </a:pPr>
            <a:endParaRPr lang="en-IN" sz="1800" b="1" u="sng" dirty="0">
              <a:solidFill>
                <a:schemeClr val="tx1"/>
              </a:solidFill>
              <a:latin typeface="Times New Roman" panose="02020603050405020304" pitchFamily="18" charset="0"/>
              <a:cs typeface="Times New Roman" panose="02020603050405020304" pitchFamily="18" charset="0"/>
            </a:endParaRPr>
          </a:p>
          <a:p>
            <a:pPr marL="342900" lvl="0" indent="-342900" algn="l"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Blynk App</a:t>
            </a:r>
            <a:endParaRPr lang="en-IN" sz="1800" dirty="0">
              <a:solidFill>
                <a:schemeClr val="tx1"/>
              </a:solidFill>
              <a:latin typeface="Times New Roman" panose="02020603050405020304" pitchFamily="18" charset="0"/>
              <a:cs typeface="Times New Roman" panose="02020603050405020304" pitchFamily="18" charset="0"/>
            </a:endParaRPr>
          </a:p>
          <a:p>
            <a:pPr marL="342900" lvl="0" indent="-342900" algn="l" rtl="0">
              <a:lnSpc>
                <a:spcPct val="100000"/>
              </a:lnSpc>
              <a:spcBef>
                <a:spcPts val="0"/>
              </a:spcBef>
              <a:spcAft>
                <a:spcPts val="0"/>
              </a:spcAft>
              <a:buClr>
                <a:schemeClr val="dk1"/>
              </a:buClr>
              <a:buSzPts val="1600"/>
              <a:buFont typeface="Arial" panose="020B0604020202020204" pitchFamily="34" charset="0"/>
              <a:buChar char="•"/>
            </a:pPr>
            <a:r>
              <a:rPr lang="en-IN" sz="1800" dirty="0">
                <a:latin typeface="Times New Roman" panose="02020603050405020304" pitchFamily="18" charset="0"/>
                <a:cs typeface="Times New Roman" panose="02020603050405020304" pitchFamily="18" charset="0"/>
              </a:rPr>
              <a:t>Internet Connection</a:t>
            </a:r>
            <a:endParaRPr lang="en-IN" sz="1800" dirty="0">
              <a:solidFill>
                <a:schemeClr val="tx1"/>
              </a:solidFill>
              <a:latin typeface="Times New Roman" panose="02020603050405020304" pitchFamily="18" charset="0"/>
              <a:cs typeface="Times New Roman" panose="02020603050405020304" pitchFamily="18" charset="0"/>
            </a:endParaRPr>
          </a:p>
          <a:p>
            <a:pPr marL="0" lvl="0" indent="0" algn="l" rtl="0">
              <a:lnSpc>
                <a:spcPct val="90000"/>
              </a:lnSpc>
              <a:spcBef>
                <a:spcPts val="0"/>
              </a:spcBef>
              <a:spcAft>
                <a:spcPts val="0"/>
              </a:spcAft>
              <a:buClr>
                <a:schemeClr val="dk1"/>
              </a:buClr>
              <a:buSzPts val="1600"/>
            </a:pPr>
            <a:endParaRPr dirty="0"/>
          </a:p>
        </p:txBody>
      </p:sp>
      <p:sp>
        <p:nvSpPr>
          <p:cNvPr id="2" name="Google Shape;230;p3">
            <a:extLst>
              <a:ext uri="{FF2B5EF4-FFF2-40B4-BE49-F238E27FC236}">
                <a16:creationId xmlns:a16="http://schemas.microsoft.com/office/drawing/2014/main" id="{AF92EEEC-CF96-975F-3C4F-21695563147E}"/>
              </a:ext>
            </a:extLst>
          </p:cNvPr>
          <p:cNvSpPr txBox="1">
            <a:spLocks noGrp="1"/>
          </p:cNvSpPr>
          <p:nvPr>
            <p:ph type="sldNum" idx="12"/>
          </p:nvPr>
        </p:nvSpPr>
        <p:spPr>
          <a:xfrm>
            <a:off x="690879" y="6387208"/>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5</a:t>
            </a:fld>
            <a:endParaRPr dirty="0"/>
          </a:p>
        </p:txBody>
      </p:sp>
      <p:sp>
        <p:nvSpPr>
          <p:cNvPr id="4" name="Google Shape;229;p3">
            <a:extLst>
              <a:ext uri="{FF2B5EF4-FFF2-40B4-BE49-F238E27FC236}">
                <a16:creationId xmlns:a16="http://schemas.microsoft.com/office/drawing/2014/main" id="{BF4F47FF-BCDD-B103-D030-3858F3FFF066}"/>
              </a:ext>
            </a:extLst>
          </p:cNvPr>
          <p:cNvSpPr txBox="1">
            <a:spLocks/>
          </p:cNvSpPr>
          <p:nvPr/>
        </p:nvSpPr>
        <p:spPr>
          <a:xfrm>
            <a:off x="4386943" y="2983161"/>
            <a:ext cx="3558268" cy="382378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228600" algn="l" rtl="0">
              <a:lnSpc>
                <a:spcPct val="90000"/>
              </a:lnSpc>
              <a:spcBef>
                <a:spcPts val="1000"/>
              </a:spcBef>
              <a:spcAft>
                <a:spcPts val="0"/>
              </a:spcAft>
              <a:buClr>
                <a:schemeClr val="dk1"/>
              </a:buClr>
              <a:buSzPts val="1600"/>
              <a:buFont typeface="Arial"/>
              <a:buNone/>
              <a:defRPr sz="1600" b="0" i="0" u="none" strike="noStrike" cap="none">
                <a:solidFill>
                  <a:schemeClr val="dk1"/>
                </a:solidFill>
                <a:latin typeface="Libre Franklin"/>
                <a:ea typeface="Libre Franklin"/>
                <a:cs typeface="Libre Franklin"/>
                <a:sym typeface="Libre Franklin"/>
              </a:defRPr>
            </a:lvl1pPr>
            <a:lvl2pPr marL="914400" marR="0" lvl="1" indent="-342900" algn="l" rtl="0">
              <a:lnSpc>
                <a:spcPct val="90000"/>
              </a:lnSpc>
              <a:spcBef>
                <a:spcPts val="500"/>
              </a:spcBef>
              <a:spcAft>
                <a:spcPts val="0"/>
              </a:spcAft>
              <a:buClr>
                <a:schemeClr val="dk1"/>
              </a:buClr>
              <a:buSzPts val="1800"/>
              <a:buFont typeface="Arial"/>
              <a:buChar char="•"/>
              <a:defRPr sz="2400" b="0" i="0" u="none" strike="noStrike" cap="none">
                <a:solidFill>
                  <a:schemeClr val="dk1"/>
                </a:solidFill>
                <a:latin typeface="Libre Franklin"/>
                <a:ea typeface="Libre Franklin"/>
                <a:cs typeface="Libre Franklin"/>
                <a:sym typeface="Libre Franklin"/>
              </a:defRPr>
            </a:lvl2pPr>
            <a:lvl3pPr marL="1371600" marR="0" lvl="2" indent="-342900" algn="l" rtl="0">
              <a:lnSpc>
                <a:spcPct val="90000"/>
              </a:lnSpc>
              <a:spcBef>
                <a:spcPts val="500"/>
              </a:spcBef>
              <a:spcAft>
                <a:spcPts val="0"/>
              </a:spcAft>
              <a:buClr>
                <a:schemeClr val="dk1"/>
              </a:buClr>
              <a:buSzPts val="1800"/>
              <a:buFont typeface="Arial"/>
              <a:buChar char="•"/>
              <a:defRPr sz="2000" b="0" i="0" u="none" strike="noStrike" cap="none">
                <a:solidFill>
                  <a:schemeClr val="dk1"/>
                </a:solidFill>
                <a:latin typeface="Libre Franklin"/>
                <a:ea typeface="Libre Franklin"/>
                <a:cs typeface="Libre Franklin"/>
                <a:sym typeface="Libre Franklin"/>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Libre Franklin"/>
                <a:ea typeface="Libre Franklin"/>
                <a:cs typeface="Libre Franklin"/>
                <a:sym typeface="Libre Franklin"/>
              </a:defRPr>
            </a:lvl5pPr>
            <a:lvl6pPr marL="2743200" marR="0" lvl="5"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6pPr>
            <a:lvl7pPr marL="3200400" marR="0" lvl="6"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7pPr>
            <a:lvl8pPr marL="3657600" marR="0" lvl="7"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8pPr>
            <a:lvl9pPr marL="4114800" marR="0" lvl="8" indent="-342900" algn="l" rtl="0">
              <a:lnSpc>
                <a:spcPct val="90000"/>
              </a:lnSpc>
              <a:spcBef>
                <a:spcPts val="500"/>
              </a:spcBef>
              <a:spcAft>
                <a:spcPts val="0"/>
              </a:spcAft>
              <a:buClr>
                <a:schemeClr val="lt1"/>
              </a:buClr>
              <a:buSzPts val="1800"/>
              <a:buFont typeface="Arial"/>
              <a:buChar char="•"/>
              <a:defRPr sz="1800" b="0" i="0" u="none" strike="noStrike" cap="none">
                <a:solidFill>
                  <a:schemeClr val="lt1"/>
                </a:solidFill>
                <a:latin typeface="Libre Franklin"/>
                <a:ea typeface="Libre Franklin"/>
                <a:cs typeface="Libre Franklin"/>
                <a:sym typeface="Libre Franklin"/>
              </a:defRPr>
            </a:lvl9pPr>
          </a:lstStyle>
          <a:p>
            <a:pPr marL="285750" indent="-285750">
              <a:spcBef>
                <a:spcPts val="0"/>
              </a:spcBef>
              <a:buFont typeface="Noto Sans Symbols"/>
              <a:buChar char="⮚"/>
            </a:pPr>
            <a:r>
              <a:rPr lang="en-IN" sz="2000" b="1" u="sng" dirty="0">
                <a:solidFill>
                  <a:schemeClr val="tx1"/>
                </a:solidFill>
                <a:latin typeface="Times New Roman" panose="02020603050405020304" pitchFamily="18" charset="0"/>
                <a:cs typeface="Times New Roman" panose="02020603050405020304" pitchFamily="18" charset="0"/>
              </a:rPr>
              <a:t>Software Requirements </a:t>
            </a:r>
            <a:r>
              <a:rPr lang="en-US" sz="2000" b="1" dirty="0">
                <a:latin typeface="Times New Roman" panose="02020603050405020304" pitchFamily="18" charset="0"/>
                <a:cs typeface="Times New Roman" panose="02020603050405020304" pitchFamily="18" charset="0"/>
              </a:rPr>
              <a:t>(Developer) </a:t>
            </a:r>
            <a:r>
              <a:rPr lang="en-IN" sz="2000" b="1" u="sng" dirty="0">
                <a:solidFill>
                  <a:schemeClr val="tx1"/>
                </a:solidFill>
                <a:latin typeface="Times New Roman" panose="02020603050405020304" pitchFamily="18" charset="0"/>
                <a:cs typeface="Times New Roman" panose="02020603050405020304" pitchFamily="18" charset="0"/>
              </a:rPr>
              <a:t>:</a:t>
            </a:r>
          </a:p>
          <a:p>
            <a:pPr marL="285750" indent="-285750">
              <a:spcBef>
                <a:spcPts val="0"/>
              </a:spcBef>
              <a:buFont typeface="Noto Sans Symbols"/>
              <a:buChar char="⮚"/>
            </a:pPr>
            <a:endParaRPr lang="en-IN" sz="2000" b="1" u="sng" dirty="0">
              <a:solidFill>
                <a:schemeClr val="tx1"/>
              </a:solidFill>
              <a:latin typeface="Times New Roman" panose="02020603050405020304" pitchFamily="18" charset="0"/>
              <a:cs typeface="Times New Roman" panose="02020603050405020304" pitchFamily="18" charset="0"/>
            </a:endParaRPr>
          </a:p>
          <a:p>
            <a:pPr marL="285750" indent="-285750">
              <a:lnSpc>
                <a:spcPct val="100000"/>
              </a:lnSpc>
              <a:spcBef>
                <a:spcPts val="0"/>
              </a:spcBef>
              <a:buFont typeface="Arial" panose="020B0604020202020204" pitchFamily="34" charset="0"/>
              <a:buChar char="•"/>
            </a:pPr>
            <a:r>
              <a:rPr lang="en-IN" sz="1800" dirty="0">
                <a:solidFill>
                  <a:srgbClr val="0D0D0D"/>
                </a:solidFill>
                <a:latin typeface="Times New Roman" panose="02020603050405020304" pitchFamily="18" charset="0"/>
                <a:cs typeface="Times New Roman" panose="02020603050405020304" pitchFamily="18" charset="0"/>
              </a:rPr>
              <a:t>Arduino IDE </a:t>
            </a:r>
          </a:p>
          <a:p>
            <a:pPr marL="285750" indent="-285750">
              <a:lnSpc>
                <a:spcPct val="100000"/>
              </a:lnSpc>
              <a:spcBef>
                <a:spcPts val="0"/>
              </a:spcBef>
              <a:buFont typeface="Arial" panose="020B0604020202020204" pitchFamily="34" charset="0"/>
              <a:buChar char="•"/>
            </a:pPr>
            <a:r>
              <a:rPr lang="en-IN" sz="1800" dirty="0">
                <a:solidFill>
                  <a:srgbClr val="0D0D0D"/>
                </a:solidFill>
                <a:latin typeface="Times New Roman" panose="02020603050405020304" pitchFamily="18" charset="0"/>
                <a:cs typeface="Times New Roman" panose="02020603050405020304" pitchFamily="18" charset="0"/>
              </a:rPr>
              <a:t>Blynk App </a:t>
            </a:r>
          </a:p>
          <a:p>
            <a:pPr marL="285750" indent="-285750">
              <a:lnSpc>
                <a:spcPct val="100000"/>
              </a:lnSpc>
              <a:spcBef>
                <a:spcPts val="0"/>
              </a:spcBef>
              <a:buFont typeface="Arial" panose="020B0604020202020204" pitchFamily="34" charset="0"/>
              <a:buChar char="•"/>
            </a:pPr>
            <a:r>
              <a:rPr lang="en-IN" sz="1800" dirty="0">
                <a:solidFill>
                  <a:srgbClr val="0D0D0D"/>
                </a:solidFill>
                <a:latin typeface="Times New Roman" panose="02020603050405020304" pitchFamily="18" charset="0"/>
                <a:cs typeface="Times New Roman" panose="02020603050405020304" pitchFamily="18" charset="0"/>
              </a:rPr>
              <a:t>Blynk Library for ESP8266 </a:t>
            </a:r>
          </a:p>
          <a:p>
            <a:pPr marL="285750" indent="-285750">
              <a:lnSpc>
                <a:spcPct val="100000"/>
              </a:lnSpc>
              <a:spcBef>
                <a:spcPts val="0"/>
              </a:spcBef>
              <a:buFont typeface="Arial" panose="020B0604020202020204" pitchFamily="34" charset="0"/>
              <a:buChar char="•"/>
            </a:pPr>
            <a:r>
              <a:rPr lang="en-IN" sz="1800" dirty="0" err="1">
                <a:solidFill>
                  <a:srgbClr val="0D0D0D"/>
                </a:solidFill>
                <a:latin typeface="Times New Roman" panose="02020603050405020304" pitchFamily="18" charset="0"/>
                <a:cs typeface="Times New Roman" panose="02020603050405020304" pitchFamily="18" charset="0"/>
              </a:rPr>
              <a:t>WiFi</a:t>
            </a:r>
            <a:r>
              <a:rPr lang="en-IN" sz="1800" dirty="0">
                <a:solidFill>
                  <a:srgbClr val="0D0D0D"/>
                </a:solidFill>
                <a:latin typeface="Times New Roman" panose="02020603050405020304" pitchFamily="18" charset="0"/>
                <a:cs typeface="Times New Roman" panose="02020603050405020304" pitchFamily="18" charset="0"/>
              </a:rPr>
              <a:t> Library </a:t>
            </a:r>
          </a:p>
          <a:p>
            <a:pPr marL="285750" indent="-285750">
              <a:lnSpc>
                <a:spcPct val="100000"/>
              </a:lnSpc>
              <a:spcBef>
                <a:spcPts val="0"/>
              </a:spcBef>
              <a:buFont typeface="Arial" panose="020B0604020202020204" pitchFamily="34" charset="0"/>
              <a:buChar char="•"/>
            </a:pPr>
            <a:r>
              <a:rPr lang="en-IN" sz="1800" dirty="0">
                <a:solidFill>
                  <a:srgbClr val="0D0D0D"/>
                </a:solidFill>
                <a:latin typeface="Times New Roman" panose="02020603050405020304" pitchFamily="18" charset="0"/>
                <a:cs typeface="Times New Roman" panose="02020603050405020304" pitchFamily="18" charset="0"/>
              </a:rPr>
              <a:t>DHT Library </a:t>
            </a:r>
          </a:p>
          <a:p>
            <a:pPr marL="0" indent="0">
              <a:spcBef>
                <a:spcPts val="0"/>
              </a:spcBef>
            </a:pPr>
            <a:endParaRPr lang="en-IN" sz="1800" dirty="0">
              <a:solidFill>
                <a:schemeClr val="tx1"/>
              </a:solidFill>
              <a:latin typeface="Times New Roman" panose="02020603050405020304" pitchFamily="18" charset="0"/>
              <a:cs typeface="Times New Roman" panose="02020603050405020304" pitchFamily="18" charset="0"/>
            </a:endParaRPr>
          </a:p>
          <a:p>
            <a:pPr marL="0" indent="0">
              <a:spcBef>
                <a:spcPts val="0"/>
              </a:spcBef>
            </a:pPr>
            <a:endParaRPr lang="en-IN" sz="1800" dirty="0">
              <a:solidFill>
                <a:schemeClr val="tx1"/>
              </a:solidFill>
            </a:endParaRPr>
          </a:p>
          <a:p>
            <a:pPr marL="285750" indent="-285750">
              <a:spcBef>
                <a:spcPts val="0"/>
              </a:spcBef>
              <a:buFont typeface="Noto Sans Symbols"/>
              <a:buChar char="⮚"/>
            </a:pPr>
            <a:endParaRPr lang="en-IN" sz="1800" dirty="0">
              <a:solidFill>
                <a:schemeClr val="tx1"/>
              </a:solidFill>
            </a:endParaRPr>
          </a:p>
          <a:p>
            <a:pPr marL="285750" indent="-285750">
              <a:spcBef>
                <a:spcPts val="0"/>
              </a:spcBef>
              <a:buFont typeface="Noto Sans Symbols"/>
              <a:buChar char="⮚"/>
            </a:pPr>
            <a:endParaRPr lang="en-IN" sz="2000" dirty="0">
              <a:solidFill>
                <a:schemeClr val="tx1"/>
              </a:solidFill>
            </a:endParaRPr>
          </a:p>
          <a:p>
            <a:pPr marL="285750" indent="-285750">
              <a:spcBef>
                <a:spcPts val="0"/>
              </a:spcBef>
              <a:buFont typeface="Noto Sans Symbols"/>
              <a:buChar char="⮚"/>
            </a:pPr>
            <a:endParaRPr lang="en-IN" sz="2000" dirty="0">
              <a:solidFill>
                <a:schemeClr val="tx1"/>
              </a:solidFill>
            </a:endParaRPr>
          </a:p>
        </p:txBody>
      </p:sp>
    </p:spTree>
    <p:extLst>
      <p:ext uri="{BB962C8B-B14F-4D97-AF65-F5344CB8AC3E}">
        <p14:creationId xmlns:p14="http://schemas.microsoft.com/office/powerpoint/2010/main" val="1155483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38851" y="1040475"/>
            <a:ext cx="5780809" cy="610863"/>
          </a:xfrm>
          <a:prstGeom prst="rect">
            <a:avLst/>
          </a:prstGeom>
          <a:noFill/>
          <a:ln>
            <a:noFill/>
          </a:ln>
        </p:spPr>
        <p:txBody>
          <a:bodyPr spcFirstLastPara="1" wrap="square" lIns="0" tIns="0" rIns="0" bIns="0" anchor="b" anchorCtr="0">
            <a:normAutofit/>
          </a:bodyPr>
          <a:lstStyle/>
          <a:p>
            <a:pPr lvl="0">
              <a:buSzPct val="100000"/>
            </a:pPr>
            <a:r>
              <a:rPr lang="en-US" sz="4000" dirty="0">
                <a:latin typeface="Times New Roman" panose="02020603050405020304" pitchFamily="18" charset="0"/>
                <a:cs typeface="Times New Roman" panose="02020603050405020304" pitchFamily="18" charset="0"/>
              </a:rPr>
              <a:t>Design </a:t>
            </a:r>
            <a:endParaRPr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690879" y="6387208"/>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6</a:t>
            </a:fld>
            <a:endParaRPr/>
          </a:p>
        </p:txBody>
      </p:sp>
      <p:sp>
        <p:nvSpPr>
          <p:cNvPr id="231" name="Google Shape;231;p3"/>
          <p:cNvSpPr txBox="1"/>
          <p:nvPr/>
        </p:nvSpPr>
        <p:spPr>
          <a:xfrm>
            <a:off x="5959564" y="2285999"/>
            <a:ext cx="51435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Times New Roman" panose="02020603050405020304" pitchFamily="18" charset="0"/>
                <a:ea typeface="Franklin Gothic"/>
                <a:cs typeface="Times New Roman" panose="02020603050405020304" pitchFamily="18" charset="0"/>
                <a:sym typeface="Franklin Gothic"/>
              </a:rPr>
              <a:t>Describe your Dependencies / Show stopper here</a:t>
            </a:r>
            <a:endParaRPr dirty="0">
              <a:latin typeface="Times New Roman" panose="02020603050405020304" pitchFamily="18" charset="0"/>
              <a:cs typeface="Times New Roman" panose="02020603050405020304" pitchFamily="18" charset="0"/>
            </a:endParaRPr>
          </a:p>
        </p:txBody>
      </p:sp>
      <p:sp>
        <p:nvSpPr>
          <p:cNvPr id="232" name="Google Shape;232;p3"/>
          <p:cNvSpPr txBox="1"/>
          <p:nvPr/>
        </p:nvSpPr>
        <p:spPr>
          <a:xfrm>
            <a:off x="5959564" y="2656903"/>
            <a:ext cx="5143500" cy="3922967"/>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R="0" lvl="0" algn="ctr" rtl="0">
              <a:lnSpc>
                <a:spcPct val="90000"/>
              </a:lnSpc>
              <a:spcBef>
                <a:spcPts val="0"/>
              </a:spcBef>
              <a:spcAft>
                <a:spcPts val="0"/>
              </a:spcAft>
              <a:buClr>
                <a:schemeClr val="dk1"/>
              </a:buClr>
              <a:buSzPts val="1600"/>
            </a:pPr>
            <a:r>
              <a:rPr lang="en-US" sz="1800" b="1" i="0" u="sng" dirty="0">
                <a:solidFill>
                  <a:schemeClr val="dk1"/>
                </a:solidFill>
                <a:latin typeface="Times New Roman" panose="02020603050405020304" pitchFamily="18" charset="0"/>
                <a:ea typeface="Libre Franklin"/>
                <a:cs typeface="Times New Roman" panose="02020603050405020304" pitchFamily="18" charset="0"/>
                <a:sym typeface="Libre Franklin"/>
              </a:rPr>
              <a:t>  Dependencies</a:t>
            </a:r>
          </a:p>
          <a:p>
            <a:pPr marR="0" lvl="0" algn="ctr" rtl="0">
              <a:spcBef>
                <a:spcPts val="0"/>
              </a:spcBef>
              <a:spcAft>
                <a:spcPts val="0"/>
              </a:spcAft>
              <a:buClr>
                <a:schemeClr val="dk1"/>
              </a:buClr>
              <a:buSzPts val="1600"/>
            </a:pPr>
            <a:endParaRPr lang="en-US" sz="1800" b="0" i="0" dirty="0">
              <a:solidFill>
                <a:schemeClr val="dk1"/>
              </a:solidFill>
              <a:latin typeface="Times New Roman" panose="02020603050405020304" pitchFamily="18" charset="0"/>
              <a:ea typeface="Libre Franklin"/>
              <a:cs typeface="Times New Roman" panose="02020603050405020304" pitchFamily="18" charset="0"/>
              <a:sym typeface="Libre Franklin"/>
            </a:endParaRPr>
          </a:p>
          <a:p>
            <a:pPr marL="285750" marR="0" lvl="0" indent="-285750" algn="l" rtl="0">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Sensor Accuracy:</a:t>
            </a:r>
            <a:r>
              <a:rPr lang="en-US" sz="1800" dirty="0">
                <a:latin typeface="Times New Roman" panose="02020603050405020304" pitchFamily="18" charset="0"/>
                <a:cs typeface="Times New Roman" panose="02020603050405020304" pitchFamily="18" charset="0"/>
              </a:rPr>
              <a:t> Critical for proper irrigation control.</a:t>
            </a:r>
          </a:p>
          <a:p>
            <a:pPr marL="285750" marR="0" lvl="0" indent="-285750" algn="l" rtl="0">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Blynk Cloud Server:</a:t>
            </a:r>
            <a:r>
              <a:rPr lang="en-US" sz="1800" dirty="0">
                <a:latin typeface="Times New Roman" panose="02020603050405020304" pitchFamily="18" charset="0"/>
                <a:cs typeface="Times New Roman" panose="02020603050405020304" pitchFamily="18" charset="0"/>
              </a:rPr>
              <a:t> Downtime affects monitoring and automation.</a:t>
            </a:r>
          </a:p>
          <a:p>
            <a:pPr marL="285750" marR="0" lvl="0" indent="-285750" algn="l" rtl="0">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Hardware Malfunction:</a:t>
            </a:r>
            <a:r>
              <a:rPr lang="en-US" sz="1800" dirty="0">
                <a:latin typeface="Times New Roman" panose="02020603050405020304" pitchFamily="18" charset="0"/>
                <a:cs typeface="Times New Roman" panose="02020603050405020304" pitchFamily="18" charset="0"/>
              </a:rPr>
              <a:t> Pump, relay, or sensor failure can disrupt functionality.</a:t>
            </a:r>
          </a:p>
          <a:p>
            <a:pPr marL="285750" marR="0" lvl="0" indent="-285750" algn="l" rtl="0">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Limited Battery Life:</a:t>
            </a:r>
            <a:r>
              <a:rPr lang="en-US" sz="1800" dirty="0">
                <a:latin typeface="Times New Roman" panose="02020603050405020304" pitchFamily="18" charset="0"/>
                <a:cs typeface="Times New Roman" panose="02020603050405020304" pitchFamily="18" charset="0"/>
              </a:rPr>
              <a:t> If battery-operated, power issues can affect performance.</a:t>
            </a:r>
          </a:p>
          <a:p>
            <a:pPr marL="285750" marR="0" lvl="0" indent="-285750" algn="l" rtl="0">
              <a:spcBef>
                <a:spcPts val="0"/>
              </a:spcBef>
              <a:spcAft>
                <a:spcPts val="0"/>
              </a:spcAft>
              <a:buClr>
                <a:schemeClr val="dk1"/>
              </a:buClr>
              <a:buSzPts val="1600"/>
              <a:buFont typeface="Noto Sans Symbols"/>
              <a:buChar char="⮚"/>
            </a:pPr>
            <a:r>
              <a:rPr lang="en-US" sz="1800" b="1" dirty="0">
                <a:latin typeface="Times New Roman" panose="02020603050405020304" pitchFamily="18" charset="0"/>
                <a:cs typeface="Times New Roman" panose="02020603050405020304" pitchFamily="18" charset="0"/>
              </a:rPr>
              <a:t>ESP8266 Overheating:</a:t>
            </a:r>
            <a:r>
              <a:rPr lang="en-US" sz="1800" dirty="0">
                <a:latin typeface="Times New Roman" panose="02020603050405020304" pitchFamily="18" charset="0"/>
                <a:cs typeface="Times New Roman" panose="02020603050405020304" pitchFamily="18" charset="0"/>
              </a:rPr>
              <a:t> Can cause system failures in extreme conditions.</a:t>
            </a:r>
            <a:endParaRPr sz="1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
        <p:nvSpPr>
          <p:cNvPr id="2" name="Google Shape;229;p3">
            <a:extLst>
              <a:ext uri="{FF2B5EF4-FFF2-40B4-BE49-F238E27FC236}">
                <a16:creationId xmlns:a16="http://schemas.microsoft.com/office/drawing/2014/main" id="{8EE837F9-07DE-1D34-DC09-01EF55E25DD1}"/>
              </a:ext>
            </a:extLst>
          </p:cNvPr>
          <p:cNvSpPr txBox="1">
            <a:spLocks noGrp="1"/>
          </p:cNvSpPr>
          <p:nvPr>
            <p:ph type="body" idx="1"/>
          </p:nvPr>
        </p:nvSpPr>
        <p:spPr>
          <a:xfrm>
            <a:off x="952499" y="2656903"/>
            <a:ext cx="4838701" cy="392296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lvl="0" indent="0" algn="l" rtl="0">
              <a:lnSpc>
                <a:spcPct val="90000"/>
              </a:lnSpc>
              <a:spcBef>
                <a:spcPts val="0"/>
              </a:spcBef>
              <a:spcAft>
                <a:spcPts val="0"/>
              </a:spcAft>
              <a:buClr>
                <a:schemeClr val="dk1"/>
              </a:buClr>
              <a:buSzPts val="1600"/>
            </a:pPr>
            <a:r>
              <a:rPr lang="en-US" dirty="0"/>
              <a:t>  </a:t>
            </a:r>
            <a:endParaRPr dirty="0"/>
          </a:p>
        </p:txBody>
      </p:sp>
      <p:sp>
        <p:nvSpPr>
          <p:cNvPr id="3" name="Google Shape;228;p3">
            <a:extLst>
              <a:ext uri="{FF2B5EF4-FFF2-40B4-BE49-F238E27FC236}">
                <a16:creationId xmlns:a16="http://schemas.microsoft.com/office/drawing/2014/main" id="{E133D15A-412A-C854-BA27-5B51E1BA08A5}"/>
              </a:ext>
            </a:extLst>
          </p:cNvPr>
          <p:cNvSpPr txBox="1">
            <a:spLocks noGrp="1"/>
          </p:cNvSpPr>
          <p:nvPr>
            <p:ph type="body" idx="2"/>
          </p:nvPr>
        </p:nvSpPr>
        <p:spPr>
          <a:xfrm>
            <a:off x="952500" y="2286000"/>
            <a:ext cx="4838700" cy="315915"/>
          </a:xfrm>
          <a:prstGeom prst="rect">
            <a:avLst/>
          </a:prstGeom>
          <a:noFill/>
          <a:ln>
            <a:noFill/>
          </a:ln>
        </p:spPr>
        <p:txBody>
          <a:bodyPr spcFirstLastPara="1" wrap="square" lIns="91425" tIns="45700" rIns="91425" bIns="45700" anchor="t" anchorCtr="0">
            <a:noAutofit/>
          </a:bodyPr>
          <a:lstStyle/>
          <a:p>
            <a:pPr marL="228600" marR="0" lvl="0" indent="-228600" algn="l" rtl="0">
              <a:lnSpc>
                <a:spcPct val="90000"/>
              </a:lnSpc>
              <a:spcBef>
                <a:spcPts val="0"/>
              </a:spcBef>
              <a:spcAft>
                <a:spcPts val="0"/>
              </a:spcAft>
              <a:buClr>
                <a:schemeClr val="lt2"/>
              </a:buClr>
              <a:buSzPts val="1800"/>
              <a:buFont typeface="Arial"/>
              <a:buNone/>
            </a:pPr>
            <a:r>
              <a:rPr lang="en-US" sz="1800" b="0" i="0" dirty="0">
                <a:solidFill>
                  <a:schemeClr val="lt2"/>
                </a:solidFill>
                <a:latin typeface="Times New Roman" panose="02020603050405020304" pitchFamily="18" charset="0"/>
                <a:ea typeface="Franklin Gothic"/>
                <a:cs typeface="Times New Roman" panose="02020603050405020304" pitchFamily="18" charset="0"/>
                <a:sym typeface="Franklin Gothic"/>
              </a:rPr>
              <a:t>Describe your Flow Chart here</a:t>
            </a: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BED9798C-6B28-C8AE-BF1D-00EE04F8C369}"/>
              </a:ext>
            </a:extLst>
          </p:cNvPr>
          <p:cNvPicPr>
            <a:picLocks noChangeAspect="1"/>
          </p:cNvPicPr>
          <p:nvPr/>
        </p:nvPicPr>
        <p:blipFill>
          <a:blip r:embed="rId4"/>
          <a:stretch>
            <a:fillRect/>
          </a:stretch>
        </p:blipFill>
        <p:spPr>
          <a:xfrm>
            <a:off x="2353260" y="2742692"/>
            <a:ext cx="2037177" cy="3751387"/>
          </a:xfrm>
          <a:prstGeom prst="rect">
            <a:avLst/>
          </a:prstGeom>
        </p:spPr>
      </p:pic>
    </p:spTree>
    <p:extLst>
      <p:ext uri="{BB962C8B-B14F-4D97-AF65-F5344CB8AC3E}">
        <p14:creationId xmlns:p14="http://schemas.microsoft.com/office/powerpoint/2010/main" val="13357647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53482"/>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latin typeface="Times New Roman" panose="02020603050405020304" pitchFamily="18" charset="0"/>
                <a:cs typeface="Times New Roman" panose="02020603050405020304" pitchFamily="18" charset="0"/>
              </a:rPr>
              <a:t>Deployment Details</a:t>
            </a:r>
            <a:endParaRPr sz="4000" dirty="0">
              <a:latin typeface="Times New Roman" panose="02020603050405020304" pitchFamily="18" charset="0"/>
              <a:cs typeface="Times New Roman" panose="02020603050405020304" pitchFamily="18" charset="0"/>
            </a:endParaRPr>
          </a:p>
        </p:txBody>
      </p:sp>
      <p:sp>
        <p:nvSpPr>
          <p:cNvPr id="228" name="Google Shape;228;p3"/>
          <p:cNvSpPr txBox="1">
            <a:spLocks noGrp="1"/>
          </p:cNvSpPr>
          <p:nvPr>
            <p:ph type="body" idx="2"/>
          </p:nvPr>
        </p:nvSpPr>
        <p:spPr>
          <a:xfrm>
            <a:off x="1214119" y="2177924"/>
            <a:ext cx="4838700" cy="315915"/>
          </a:xfrm>
          <a:prstGeom prst="rect">
            <a:avLst/>
          </a:prstGeom>
          <a:noFill/>
          <a:ln>
            <a:noFill/>
          </a:ln>
        </p:spPr>
        <p:txBody>
          <a:bodyPr spcFirstLastPara="1" wrap="square" lIns="91425" tIns="45700" rIns="91425" bIns="45700" anchor="t" anchorCtr="0">
            <a:noAutofit/>
          </a:bodyPr>
          <a:lstStyle/>
          <a:p>
            <a:pPr marL="228600" lvl="0">
              <a:spcBef>
                <a:spcPts val="0"/>
              </a:spcBef>
            </a:pPr>
            <a:r>
              <a:rPr lang="en-US" sz="1800" b="1" dirty="0">
                <a:latin typeface="Times New Roman" panose="02020603050405020304" pitchFamily="18" charset="0"/>
                <a:cs typeface="Times New Roman" panose="02020603050405020304" pitchFamily="18" charset="0"/>
              </a:rPr>
              <a:t>Describe </a:t>
            </a:r>
            <a:r>
              <a:rPr lang="en-US" b="1" dirty="0">
                <a:latin typeface="Times New Roman" panose="02020603050405020304" pitchFamily="18" charset="0"/>
                <a:cs typeface="Times New Roman" panose="02020603050405020304" pitchFamily="18" charset="0"/>
              </a:rPr>
              <a:t>Deployment Details </a:t>
            </a:r>
            <a:r>
              <a:rPr lang="en-US" sz="1800" b="1" dirty="0">
                <a:latin typeface="Times New Roman" panose="02020603050405020304" pitchFamily="18" charset="0"/>
                <a:cs typeface="Times New Roman" panose="02020603050405020304" pitchFamily="18" charset="0"/>
              </a:rPr>
              <a:t>here</a:t>
            </a:r>
            <a:endParaRPr b="1" dirty="0">
              <a:latin typeface="Times New Roman" panose="02020603050405020304" pitchFamily="18" charset="0"/>
              <a:cs typeface="Times New Roman" panose="02020603050405020304" pitchFamily="18" charset="0"/>
            </a:endParaRPr>
          </a:p>
        </p:txBody>
      </p:sp>
      <p:sp>
        <p:nvSpPr>
          <p:cNvPr id="229" name="Google Shape;229;p3"/>
          <p:cNvSpPr txBox="1">
            <a:spLocks noGrp="1"/>
          </p:cNvSpPr>
          <p:nvPr>
            <p:ph type="body" idx="1"/>
          </p:nvPr>
        </p:nvSpPr>
        <p:spPr>
          <a:xfrm>
            <a:off x="1214119" y="2601915"/>
            <a:ext cx="5761758" cy="3923918"/>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285750" indent="-285750">
              <a:spcBef>
                <a:spcPts val="0"/>
              </a:spcBef>
              <a:buFont typeface="Noto Sans Symbols"/>
              <a:buChar char="⮚"/>
            </a:pPr>
            <a:r>
              <a:rPr lang="en-US" sz="1800" b="1" dirty="0">
                <a:latin typeface="Times New Roman" panose="02020603050405020304" pitchFamily="18" charset="0"/>
                <a:cs typeface="Times New Roman" panose="02020603050405020304" pitchFamily="18" charset="0"/>
              </a:rPr>
              <a:t>Hardware Setup</a:t>
            </a:r>
            <a:r>
              <a:rPr lang="en-US" sz="1800" dirty="0">
                <a:latin typeface="Times New Roman" panose="02020603050405020304" pitchFamily="18" charset="0"/>
                <a:cs typeface="Times New Roman" panose="02020603050405020304" pitchFamily="18" charset="0"/>
              </a:rPr>
              <a:t>: Connect ESP8266, sensors, and water pump.</a:t>
            </a:r>
          </a:p>
          <a:p>
            <a:pPr marL="285750" indent="-285750">
              <a:spcBef>
                <a:spcPts val="0"/>
              </a:spcBef>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sz="1800" b="1" dirty="0">
                <a:latin typeface="Times New Roman" panose="02020603050405020304" pitchFamily="18" charset="0"/>
                <a:cs typeface="Times New Roman" panose="02020603050405020304" pitchFamily="18" charset="0"/>
              </a:rPr>
              <a:t>Software Configuration</a:t>
            </a:r>
            <a:r>
              <a:rPr lang="en-US" sz="1800" dirty="0">
                <a:latin typeface="Times New Roman" panose="02020603050405020304" pitchFamily="18" charset="0"/>
                <a:cs typeface="Times New Roman" panose="02020603050405020304" pitchFamily="18" charset="0"/>
              </a:rPr>
              <a:t>: Flash ESP8266 with the smart irrigation code.</a:t>
            </a:r>
          </a:p>
          <a:p>
            <a:pPr marL="285750" indent="-285750">
              <a:spcBef>
                <a:spcPts val="0"/>
              </a:spcBef>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sz="1800" b="1" dirty="0">
                <a:latin typeface="Times New Roman" panose="02020603050405020304" pitchFamily="18" charset="0"/>
                <a:cs typeface="Times New Roman" panose="02020603050405020304" pitchFamily="18" charset="0"/>
              </a:rPr>
              <a:t>Network Setup</a:t>
            </a:r>
            <a:r>
              <a:rPr lang="en-US" sz="1800" dirty="0">
                <a:latin typeface="Times New Roman" panose="02020603050405020304" pitchFamily="18" charset="0"/>
                <a:cs typeface="Times New Roman" panose="02020603050405020304" pitchFamily="18" charset="0"/>
              </a:rPr>
              <a:t>: Connect ESP8266 to Wi-Fi for Blynk communication.</a:t>
            </a:r>
          </a:p>
          <a:p>
            <a:pPr marL="285750" indent="-285750">
              <a:spcBef>
                <a:spcPts val="0"/>
              </a:spcBef>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sz="1800" b="1" dirty="0">
                <a:latin typeface="Times New Roman" panose="02020603050405020304" pitchFamily="18" charset="0"/>
                <a:cs typeface="Times New Roman" panose="02020603050405020304" pitchFamily="18" charset="0"/>
              </a:rPr>
              <a:t>Blynk App</a:t>
            </a:r>
            <a:r>
              <a:rPr lang="en-US" sz="1800" dirty="0">
                <a:latin typeface="Times New Roman" panose="02020603050405020304" pitchFamily="18" charset="0"/>
                <a:cs typeface="Times New Roman" panose="02020603050405020304" pitchFamily="18" charset="0"/>
              </a:rPr>
              <a:t>: Set up control and monitoring widgets.</a:t>
            </a:r>
          </a:p>
          <a:p>
            <a:pPr marL="285750" indent="-285750">
              <a:spcBef>
                <a:spcPts val="0"/>
              </a:spcBef>
              <a:buFont typeface="Noto Sans Symbols"/>
              <a:buChar char="⮚"/>
            </a:pPr>
            <a:endParaRPr lang="en-US" sz="1800"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r>
              <a:rPr lang="en-US" sz="1800" b="1" dirty="0">
                <a:latin typeface="Times New Roman" panose="02020603050405020304" pitchFamily="18" charset="0"/>
                <a:cs typeface="Times New Roman" panose="02020603050405020304" pitchFamily="18" charset="0"/>
              </a:rPr>
              <a:t>Testing</a:t>
            </a:r>
            <a:r>
              <a:rPr lang="en-US" sz="1800" dirty="0">
                <a:latin typeface="Times New Roman" panose="02020603050405020304" pitchFamily="18" charset="0"/>
                <a:cs typeface="Times New Roman" panose="02020603050405020304" pitchFamily="18" charset="0"/>
              </a:rPr>
              <a:t>: Ensure sensors and pump work correctly.</a:t>
            </a:r>
          </a:p>
          <a:p>
            <a:pPr marL="0" indent="0">
              <a:spcBef>
                <a:spcPts val="0"/>
              </a:spcBef>
            </a:pPr>
            <a:endParaRPr lang="en-US" sz="1800" dirty="0">
              <a:latin typeface="Times New Roman" panose="02020603050405020304" pitchFamily="18" charset="0"/>
              <a:cs typeface="Times New Roman" panose="02020603050405020304" pitchFamily="18" charset="0"/>
            </a:endParaRPr>
          </a:p>
          <a:p>
            <a:pPr marL="285750" indent="-285750">
              <a:spcBef>
                <a:spcPts val="0"/>
              </a:spcBef>
              <a:buFont typeface="Noto Sans Symbols"/>
              <a:buChar char="⮚"/>
            </a:pPr>
            <a:endParaRPr sz="1800"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690879" y="6386258"/>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7</a:t>
            </a:fld>
            <a:endParaRPr dirty="0"/>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spTree>
    <p:extLst>
      <p:ext uri="{BB962C8B-B14F-4D97-AF65-F5344CB8AC3E}">
        <p14:creationId xmlns:p14="http://schemas.microsoft.com/office/powerpoint/2010/main" val="13827679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71227E-47AC-D0C8-59CB-C10603BCAC45}"/>
              </a:ext>
            </a:extLst>
          </p:cNvPr>
          <p:cNvSpPr>
            <a:spLocks noGrp="1"/>
          </p:cNvSpPr>
          <p:nvPr>
            <p:ph type="title"/>
          </p:nvPr>
        </p:nvSpPr>
        <p:spPr/>
        <p:txBody>
          <a:bodyPr/>
          <a:lstStyle/>
          <a:p>
            <a:r>
              <a:rPr lang="en-IN" dirty="0"/>
              <a:t>Survey of crops</a:t>
            </a:r>
          </a:p>
        </p:txBody>
      </p:sp>
      <p:sp>
        <p:nvSpPr>
          <p:cNvPr id="13" name="Slide Number Placeholder 12">
            <a:extLst>
              <a:ext uri="{FF2B5EF4-FFF2-40B4-BE49-F238E27FC236}">
                <a16:creationId xmlns:a16="http://schemas.microsoft.com/office/drawing/2014/main" id="{2DE95BF0-77CE-9C3A-F486-A4BDB26B832E}"/>
              </a:ext>
            </a:extLst>
          </p:cNvPr>
          <p:cNvSpPr>
            <a:spLocks noGrp="1"/>
          </p:cNvSpPr>
          <p:nvPr>
            <p:ph type="sldNum" idx="12"/>
          </p:nvPr>
        </p:nvSpPr>
        <p:spPr/>
        <p:txBody>
          <a:bodyPr/>
          <a:lstStyle/>
          <a:p>
            <a:pPr marL="0" lvl="0" indent="0" algn="l" rtl="0">
              <a:spcBef>
                <a:spcPts val="0"/>
              </a:spcBef>
              <a:spcAft>
                <a:spcPts val="0"/>
              </a:spcAft>
              <a:buNone/>
            </a:pPr>
            <a:fld id="{00000000-1234-1234-1234-123412341234}" type="slidenum">
              <a:rPr lang="en-US" smtClean="0"/>
              <a:pPr marL="0" lvl="0" indent="0" algn="l" rtl="0">
                <a:spcBef>
                  <a:spcPts val="0"/>
                </a:spcBef>
                <a:spcAft>
                  <a:spcPts val="0"/>
                </a:spcAft>
                <a:buNone/>
              </a:pPr>
              <a:t>8</a:t>
            </a:fld>
            <a:endParaRPr lang="en-US">
              <a:latin typeface="Libre Franklin"/>
              <a:ea typeface="Libre Franklin"/>
              <a:cs typeface="Libre Franklin"/>
              <a:sym typeface="Libre Franklin"/>
            </a:endParaRPr>
          </a:p>
        </p:txBody>
      </p:sp>
      <p:graphicFrame>
        <p:nvGraphicFramePr>
          <p:cNvPr id="14" name="Table 13">
            <a:extLst>
              <a:ext uri="{FF2B5EF4-FFF2-40B4-BE49-F238E27FC236}">
                <a16:creationId xmlns:a16="http://schemas.microsoft.com/office/drawing/2014/main" id="{AC9F8E2A-2FCD-212C-B08F-8A971300223B}"/>
              </a:ext>
            </a:extLst>
          </p:cNvPr>
          <p:cNvGraphicFramePr>
            <a:graphicFrameLocks noGrp="1"/>
          </p:cNvGraphicFramePr>
          <p:nvPr>
            <p:extLst>
              <p:ext uri="{D42A27DB-BD31-4B8C-83A1-F6EECF244321}">
                <p14:modId xmlns:p14="http://schemas.microsoft.com/office/powerpoint/2010/main" val="4061830841"/>
              </p:ext>
            </p:extLst>
          </p:nvPr>
        </p:nvGraphicFramePr>
        <p:xfrm>
          <a:off x="964023" y="2220687"/>
          <a:ext cx="10509520" cy="3984171"/>
        </p:xfrm>
        <a:graphic>
          <a:graphicData uri="http://schemas.openxmlformats.org/drawingml/2006/table">
            <a:tbl>
              <a:tblPr firstRow="1" firstCol="1" bandRow="1">
                <a:tableStyleId>{5C22544A-7EE6-4342-B048-85BDC9FD1C3A}</a:tableStyleId>
              </a:tblPr>
              <a:tblGrid>
                <a:gridCol w="2101904">
                  <a:extLst>
                    <a:ext uri="{9D8B030D-6E8A-4147-A177-3AD203B41FA5}">
                      <a16:colId xmlns:a16="http://schemas.microsoft.com/office/drawing/2014/main" val="3690120585"/>
                    </a:ext>
                  </a:extLst>
                </a:gridCol>
                <a:gridCol w="2101904">
                  <a:extLst>
                    <a:ext uri="{9D8B030D-6E8A-4147-A177-3AD203B41FA5}">
                      <a16:colId xmlns:a16="http://schemas.microsoft.com/office/drawing/2014/main" val="3297047669"/>
                    </a:ext>
                  </a:extLst>
                </a:gridCol>
                <a:gridCol w="2101904">
                  <a:extLst>
                    <a:ext uri="{9D8B030D-6E8A-4147-A177-3AD203B41FA5}">
                      <a16:colId xmlns:a16="http://schemas.microsoft.com/office/drawing/2014/main" val="110741086"/>
                    </a:ext>
                  </a:extLst>
                </a:gridCol>
                <a:gridCol w="2101904">
                  <a:extLst>
                    <a:ext uri="{9D8B030D-6E8A-4147-A177-3AD203B41FA5}">
                      <a16:colId xmlns:a16="http://schemas.microsoft.com/office/drawing/2014/main" val="2795626627"/>
                    </a:ext>
                  </a:extLst>
                </a:gridCol>
                <a:gridCol w="2101904">
                  <a:extLst>
                    <a:ext uri="{9D8B030D-6E8A-4147-A177-3AD203B41FA5}">
                      <a16:colId xmlns:a16="http://schemas.microsoft.com/office/drawing/2014/main" val="3855099063"/>
                    </a:ext>
                  </a:extLst>
                </a:gridCol>
              </a:tblGrid>
              <a:tr h="332724">
                <a:tc>
                  <a:txBody>
                    <a:bodyPr/>
                    <a:lstStyle/>
                    <a:p>
                      <a:pPr>
                        <a:lnSpc>
                          <a:spcPct val="115000"/>
                        </a:lnSpc>
                        <a:spcAft>
                          <a:spcPts val="800"/>
                        </a:spcAft>
                      </a:pPr>
                      <a:r>
                        <a:rPr lang="en-IN" sz="1200" kern="100">
                          <a:effectLst/>
                        </a:rPr>
                        <a:t>Crop</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Ideal Soil Moisture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Temperature Range (°C)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Humidity Requirement (%)</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Irrigation Frequency</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500376"/>
                  </a:ext>
                </a:extLst>
              </a:tr>
              <a:tr h="332724">
                <a:tc>
                  <a:txBody>
                    <a:bodyPr/>
                    <a:lstStyle/>
                    <a:p>
                      <a:pPr>
                        <a:lnSpc>
                          <a:spcPct val="115000"/>
                        </a:lnSpc>
                        <a:spcAft>
                          <a:spcPts val="800"/>
                        </a:spcAft>
                      </a:pPr>
                      <a:r>
                        <a:rPr lang="en-IN" sz="1200" kern="100">
                          <a:effectLst/>
                        </a:rPr>
                        <a:t>Rice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70-80% (Flooded)</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20-35°C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60-80%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Frequent (Paddy fields)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38031207"/>
                  </a:ext>
                </a:extLst>
              </a:tr>
              <a:tr h="332724">
                <a:tc>
                  <a:txBody>
                    <a:bodyPr/>
                    <a:lstStyle/>
                    <a:p>
                      <a:pPr>
                        <a:lnSpc>
                          <a:spcPct val="115000"/>
                        </a:lnSpc>
                        <a:spcAft>
                          <a:spcPts val="800"/>
                        </a:spcAft>
                      </a:pPr>
                      <a:r>
                        <a:rPr lang="en-IN" sz="1200" kern="100">
                          <a:effectLst/>
                        </a:rPr>
                        <a:t>Wheat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50-60%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10-25°C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40-50%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Moderate (Every 7-10 days)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22749875"/>
                  </a:ext>
                </a:extLst>
              </a:tr>
              <a:tr h="332724">
                <a:tc>
                  <a:txBody>
                    <a:bodyPr/>
                    <a:lstStyle/>
                    <a:p>
                      <a:pPr>
                        <a:lnSpc>
                          <a:spcPct val="115000"/>
                        </a:lnSpc>
                        <a:spcAft>
                          <a:spcPts val="800"/>
                        </a:spcAft>
                      </a:pPr>
                      <a:r>
                        <a:rPr lang="en-IN" sz="1200" kern="100">
                          <a:effectLst/>
                        </a:rPr>
                        <a:t>Maize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50-70%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18-30°C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50-60%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Moderate (Every 5-7 days)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7867273"/>
                  </a:ext>
                </a:extLst>
              </a:tr>
              <a:tr h="332724">
                <a:tc>
                  <a:txBody>
                    <a:bodyPr/>
                    <a:lstStyle/>
                    <a:p>
                      <a:pPr>
                        <a:lnSpc>
                          <a:spcPct val="115000"/>
                        </a:lnSpc>
                        <a:spcAft>
                          <a:spcPts val="800"/>
                        </a:spcAft>
                      </a:pPr>
                      <a:r>
                        <a:rPr lang="en-IN" sz="1200" kern="100">
                          <a:effectLst/>
                        </a:rPr>
                        <a:t>Sugarcane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dirty="0">
                          <a:effectLst/>
                        </a:rPr>
                        <a:t>60-80%</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20-40°C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70-85%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Frequent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303737924"/>
                  </a:ext>
                </a:extLst>
              </a:tr>
              <a:tr h="656931">
                <a:tc>
                  <a:txBody>
                    <a:bodyPr/>
                    <a:lstStyle/>
                    <a:p>
                      <a:pPr>
                        <a:lnSpc>
                          <a:spcPct val="115000"/>
                        </a:lnSpc>
                        <a:spcAft>
                          <a:spcPts val="800"/>
                        </a:spcAft>
                      </a:pPr>
                      <a:r>
                        <a:rPr lang="en-IN" sz="1200" kern="100">
                          <a:effectLst/>
                        </a:rPr>
                        <a:t>Cotton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40-60%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25-35°C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50-60%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Less frequent (Every 10-12 days)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03252189"/>
                  </a:ext>
                </a:extLst>
              </a:tr>
              <a:tr h="332724">
                <a:tc>
                  <a:txBody>
                    <a:bodyPr/>
                    <a:lstStyle/>
                    <a:p>
                      <a:pPr>
                        <a:lnSpc>
                          <a:spcPct val="115000"/>
                        </a:lnSpc>
                        <a:spcAft>
                          <a:spcPts val="800"/>
                        </a:spcAft>
                      </a:pPr>
                      <a:r>
                        <a:rPr lang="en-IN" sz="1200" kern="100">
                          <a:effectLst/>
                        </a:rPr>
                        <a:t>Tomato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50-70%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20-30°C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60-80%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Moderate (Every 3-4 days)</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33078803"/>
                  </a:ext>
                </a:extLst>
              </a:tr>
              <a:tr h="332724">
                <a:tc>
                  <a:txBody>
                    <a:bodyPr/>
                    <a:lstStyle/>
                    <a:p>
                      <a:pPr>
                        <a:lnSpc>
                          <a:spcPct val="115000"/>
                        </a:lnSpc>
                        <a:spcAft>
                          <a:spcPts val="800"/>
                        </a:spcAft>
                      </a:pPr>
                      <a:r>
                        <a:rPr lang="en-IN" sz="1200" kern="100">
                          <a:effectLst/>
                        </a:rPr>
                        <a:t>Potato</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65-75%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15-22°C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70-80%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Moderate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367465673"/>
                  </a:ext>
                </a:extLst>
              </a:tr>
              <a:tr h="332724">
                <a:tc>
                  <a:txBody>
                    <a:bodyPr/>
                    <a:lstStyle/>
                    <a:p>
                      <a:pPr>
                        <a:lnSpc>
                          <a:spcPct val="115000"/>
                        </a:lnSpc>
                        <a:spcAft>
                          <a:spcPts val="800"/>
                        </a:spcAft>
                      </a:pPr>
                      <a:r>
                        <a:rPr lang="en-IN" sz="1200" kern="100">
                          <a:effectLst/>
                        </a:rPr>
                        <a:t>Onion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40-50%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12-24°C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50-60%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Less frequent</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4093421900"/>
                  </a:ext>
                </a:extLst>
              </a:tr>
              <a:tr h="332724">
                <a:tc>
                  <a:txBody>
                    <a:bodyPr/>
                    <a:lstStyle/>
                    <a:p>
                      <a:pPr>
                        <a:lnSpc>
                          <a:spcPct val="115000"/>
                        </a:lnSpc>
                        <a:spcAft>
                          <a:spcPts val="800"/>
                        </a:spcAft>
                      </a:pPr>
                      <a:r>
                        <a:rPr lang="en-IN" sz="1200" kern="100">
                          <a:effectLst/>
                        </a:rPr>
                        <a:t>Soybean</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50-65%</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20-30°C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50-70%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Moderate</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026872129"/>
                  </a:ext>
                </a:extLst>
              </a:tr>
              <a:tr h="332724">
                <a:tc>
                  <a:txBody>
                    <a:bodyPr/>
                    <a:lstStyle/>
                    <a:p>
                      <a:pPr>
                        <a:lnSpc>
                          <a:spcPct val="115000"/>
                        </a:lnSpc>
                        <a:spcAft>
                          <a:spcPts val="800"/>
                        </a:spcAft>
                      </a:pPr>
                      <a:r>
                        <a:rPr lang="en-IN" sz="1200" kern="100">
                          <a:effectLst/>
                        </a:rPr>
                        <a:t>Banana</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70-80%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20-35°C</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a:effectLst/>
                        </a:rPr>
                        <a:t>70-90%</a:t>
                      </a:r>
                      <a:endParaRPr lang="en-IN" sz="12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tc>
                  <a:txBody>
                    <a:bodyPr/>
                    <a:lstStyle/>
                    <a:p>
                      <a:pPr>
                        <a:lnSpc>
                          <a:spcPct val="115000"/>
                        </a:lnSpc>
                        <a:spcAft>
                          <a:spcPts val="800"/>
                        </a:spcAft>
                      </a:pPr>
                      <a:r>
                        <a:rPr lang="en-IN" sz="1200" kern="100" dirty="0">
                          <a:effectLst/>
                        </a:rPr>
                        <a:t>High water demand</a:t>
                      </a:r>
                      <a:endParaRPr lang="en-IN" sz="12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703847387"/>
                  </a:ext>
                </a:extLst>
              </a:tr>
            </a:tbl>
          </a:graphicData>
        </a:graphic>
      </p:graphicFrame>
    </p:spTree>
    <p:extLst>
      <p:ext uri="{BB962C8B-B14F-4D97-AF65-F5344CB8AC3E}">
        <p14:creationId xmlns:p14="http://schemas.microsoft.com/office/powerpoint/2010/main" val="2947075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
          <p:cNvSpPr txBox="1">
            <a:spLocks noGrp="1"/>
          </p:cNvSpPr>
          <p:nvPr>
            <p:ph type="title"/>
          </p:nvPr>
        </p:nvSpPr>
        <p:spPr>
          <a:xfrm>
            <a:off x="952499" y="1039194"/>
            <a:ext cx="5780809" cy="610863"/>
          </a:xfrm>
          <a:prstGeom prst="rect">
            <a:avLst/>
          </a:prstGeom>
          <a:noFill/>
          <a:ln>
            <a:noFill/>
          </a:ln>
        </p:spPr>
        <p:txBody>
          <a:bodyPr spcFirstLastPara="1" wrap="square" lIns="0" tIns="0" rIns="0" bIns="0" anchor="b" anchorCtr="0">
            <a:normAutofit/>
          </a:bodyPr>
          <a:lstStyle/>
          <a:p>
            <a:pPr marL="0" lvl="0" indent="0" algn="l" rtl="0">
              <a:lnSpc>
                <a:spcPct val="90000"/>
              </a:lnSpc>
              <a:spcBef>
                <a:spcPts val="0"/>
              </a:spcBef>
              <a:spcAft>
                <a:spcPts val="0"/>
              </a:spcAft>
              <a:buClr>
                <a:schemeClr val="dk1"/>
              </a:buClr>
              <a:buSzPct val="100000"/>
              <a:buFont typeface="Franklin Gothic"/>
              <a:buNone/>
            </a:pPr>
            <a:r>
              <a:rPr lang="en-US" sz="4000" dirty="0">
                <a:latin typeface="Times New Roman" panose="02020603050405020304" pitchFamily="18" charset="0"/>
                <a:cs typeface="Times New Roman" panose="02020603050405020304" pitchFamily="18" charset="0"/>
              </a:rPr>
              <a:t>Project Screen shorts</a:t>
            </a:r>
            <a:endParaRPr sz="4000" dirty="0">
              <a:latin typeface="Times New Roman" panose="02020603050405020304" pitchFamily="18" charset="0"/>
              <a:cs typeface="Times New Roman" panose="02020603050405020304" pitchFamily="18" charset="0"/>
            </a:endParaRPr>
          </a:p>
        </p:txBody>
      </p:sp>
      <p:sp>
        <p:nvSpPr>
          <p:cNvPr id="230" name="Google Shape;230;p3"/>
          <p:cNvSpPr txBox="1">
            <a:spLocks noGrp="1"/>
          </p:cNvSpPr>
          <p:nvPr>
            <p:ph type="sldNum" idx="12"/>
          </p:nvPr>
        </p:nvSpPr>
        <p:spPr>
          <a:xfrm>
            <a:off x="971550" y="6332220"/>
            <a:ext cx="523240" cy="247651"/>
          </a:xfrm>
          <a:prstGeom prst="rect">
            <a:avLst/>
          </a:prstGeom>
          <a:noFill/>
          <a:ln>
            <a:noFill/>
          </a:ln>
        </p:spPr>
        <p:txBody>
          <a:bodyPr spcFirstLastPara="1" wrap="square" lIns="0" tIns="0" rIns="0" bIns="0" anchor="t" anchorCtr="0">
            <a:noAutofit/>
          </a:bodyPr>
          <a:lstStyle/>
          <a:p>
            <a:pPr marL="0" lvl="0" indent="0" algn="l" rtl="0">
              <a:spcBef>
                <a:spcPts val="0"/>
              </a:spcBef>
              <a:spcAft>
                <a:spcPts val="0"/>
              </a:spcAft>
              <a:buNone/>
            </a:pPr>
            <a:fld id="{00000000-1234-1234-1234-123412341234}" type="slidenum">
              <a:rPr lang="en-US"/>
              <a:pPr marL="0" lvl="0" indent="0" algn="l" rtl="0">
                <a:spcBef>
                  <a:spcPts val="0"/>
                </a:spcBef>
                <a:spcAft>
                  <a:spcPts val="0"/>
                </a:spcAft>
                <a:buNone/>
              </a:pPr>
              <a:t>9</a:t>
            </a:fld>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8210" y="51051"/>
            <a:ext cx="757237" cy="960358"/>
          </a:xfrm>
          <a:prstGeom prst="rect">
            <a:avLst/>
          </a:prstGeom>
        </p:spPr>
      </p:pic>
      <p:pic>
        <p:nvPicPr>
          <p:cNvPr id="5124" name="Picture 4" descr="Blynk Login Page">
            <a:extLst>
              <a:ext uri="{FF2B5EF4-FFF2-40B4-BE49-F238E27FC236}">
                <a16:creationId xmlns:a16="http://schemas.microsoft.com/office/drawing/2014/main" id="{1470DAF5-0A4B-8467-7491-A34B03607A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428319" y="2063931"/>
            <a:ext cx="5335361" cy="4268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7071730"/>
      </p:ext>
    </p:extLst>
  </p:cSld>
  <p:clrMapOvr>
    <a:masterClrMapping/>
  </p:clrMapOvr>
</p:sld>
</file>

<file path=ppt/theme/theme1.xml><?xml version="1.0" encoding="utf-8"?>
<a:theme xmlns:a="http://schemas.openxmlformats.org/drawingml/2006/main" name="Theme1">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Angles</Template>
  <TotalTime>826</TotalTime>
  <Words>704</Words>
  <Application>Microsoft Office PowerPoint</Application>
  <PresentationFormat>Widescreen</PresentationFormat>
  <Paragraphs>171</Paragraphs>
  <Slides>13</Slides>
  <Notes>11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Times New Roman</vt:lpstr>
      <vt:lpstr>Arial</vt:lpstr>
      <vt:lpstr>Lato</vt:lpstr>
      <vt:lpstr>Franklin Gothic</vt:lpstr>
      <vt:lpstr>Calibri</vt:lpstr>
      <vt:lpstr>Libre Franklin</vt:lpstr>
      <vt:lpstr>Noto Sans Symbols</vt:lpstr>
      <vt:lpstr>Wingdings</vt:lpstr>
      <vt:lpstr>Theme1</vt:lpstr>
      <vt:lpstr>Project Title Arduino Smart Irrigation System Using ESP8266 and Blynk App </vt:lpstr>
      <vt:lpstr>Idea/Approach Details</vt:lpstr>
      <vt:lpstr>Technology stack</vt:lpstr>
      <vt:lpstr>Project Requirements </vt:lpstr>
      <vt:lpstr>Project Requirements </vt:lpstr>
      <vt:lpstr>Design </vt:lpstr>
      <vt:lpstr>Deployment Details</vt:lpstr>
      <vt:lpstr>Survey of crops</vt:lpstr>
      <vt:lpstr>Project Screen shorts</vt:lpstr>
      <vt:lpstr>Project Screen shorts</vt:lpstr>
      <vt:lpstr>Project Screen shorts</vt:lpstr>
      <vt:lpstr>Project Screen shorts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Sarim Moin</dc:creator>
  <cp:lastModifiedBy>Muskan khaira</cp:lastModifiedBy>
  <cp:revision>36</cp:revision>
  <dcterms:created xsi:type="dcterms:W3CDTF">2022-02-11T07:14:46Z</dcterms:created>
  <dcterms:modified xsi:type="dcterms:W3CDTF">2025-03-04T09:43:16Z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