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35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7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0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CC5C-C01E-4C76-9492-C18EDABF741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16BC-AC74-4B9E-A333-DE357322C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1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Baskerville Old Face" pitchFamily="18" charset="0"/>
              </a:rPr>
              <a:t>Sudoku Solver Visualizer </a:t>
            </a:r>
            <a:endParaRPr lang="en-IN" sz="54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2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Implementation in Java:</a:t>
            </a:r>
            <a:endParaRPr lang="en-US" dirty="0" smtClean="0"/>
          </a:p>
          <a:p>
            <a:r>
              <a:rPr lang="en-US" sz="2800" dirty="0" smtClean="0"/>
              <a:t>Recursive function </a:t>
            </a:r>
            <a:r>
              <a:rPr lang="en-US" sz="2800" dirty="0" err="1" smtClean="0"/>
              <a:t>solveSudoku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[][] board).</a:t>
            </a:r>
          </a:p>
          <a:p>
            <a:r>
              <a:rPr lang="en-US" sz="2800" dirty="0" smtClean="0"/>
              <a:t>Validation functions </a:t>
            </a:r>
            <a:r>
              <a:rPr lang="en-US" sz="2800" dirty="0" err="1" smtClean="0"/>
              <a:t>isValid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[][] board, </a:t>
            </a:r>
            <a:r>
              <a:rPr lang="en-US" sz="2800" dirty="0" err="1" smtClean="0"/>
              <a:t>int</a:t>
            </a:r>
            <a:r>
              <a:rPr lang="en-US" sz="2800" dirty="0" smtClean="0"/>
              <a:t> row, </a:t>
            </a:r>
            <a:r>
              <a:rPr lang="en-US" sz="2800" dirty="0" err="1" smtClean="0"/>
              <a:t>int</a:t>
            </a:r>
            <a:r>
              <a:rPr lang="en-US" sz="2800" dirty="0" smtClean="0"/>
              <a:t> col,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Base case: All cells are filled correctly.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b="1" dirty="0" smtClean="0"/>
              <a:t>Visualization:</a:t>
            </a:r>
            <a:endParaRPr lang="en-US" dirty="0" smtClean="0"/>
          </a:p>
          <a:p>
            <a:r>
              <a:rPr lang="en-US" sz="2800" dirty="0" smtClean="0"/>
              <a:t>Highlighting the current cell being processed.</a:t>
            </a:r>
          </a:p>
          <a:p>
            <a:r>
              <a:rPr lang="en-US" sz="2800" dirty="0" smtClean="0"/>
              <a:t>Displaying intermediate steps to show the backtracking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3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Demonstration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Live Demonstration:</a:t>
            </a:r>
            <a:endParaRPr lang="en-US" dirty="0" smtClean="0"/>
          </a:p>
          <a:p>
            <a:r>
              <a:rPr lang="en-US" dirty="0" smtClean="0"/>
              <a:t>Show the Sudoku Solver Visualizer in action.</a:t>
            </a:r>
          </a:p>
          <a:p>
            <a:r>
              <a:rPr lang="en-US" dirty="0" smtClean="0"/>
              <a:t>Demonstrate solving a custom Sudoku puzzle.</a:t>
            </a:r>
          </a:p>
          <a:p>
            <a:r>
              <a:rPr lang="en-US" dirty="0" smtClean="0"/>
              <a:t>Use the Fill Random feature to show the solver's capability.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Key Takeaways:</a:t>
            </a:r>
            <a:endParaRPr lang="en-US" dirty="0" smtClean="0"/>
          </a:p>
          <a:p>
            <a:r>
              <a:rPr lang="en-US" dirty="0" smtClean="0"/>
              <a:t>Understanding of the backtracking algorithm and its application to Sudoku.</a:t>
            </a:r>
          </a:p>
          <a:p>
            <a:r>
              <a:rPr lang="en-US" dirty="0" smtClean="0"/>
              <a:t>Importance of visual tools in learning and debugging algorithms.</a:t>
            </a:r>
          </a:p>
          <a:p>
            <a:r>
              <a:rPr lang="en-US" dirty="0" smtClean="0"/>
              <a:t>Practical experience in Java Swing for GUI development</a:t>
            </a:r>
          </a:p>
        </p:txBody>
      </p:sp>
    </p:spTree>
    <p:extLst>
      <p:ext uri="{BB962C8B-B14F-4D97-AF65-F5344CB8AC3E}">
        <p14:creationId xmlns:p14="http://schemas.microsoft.com/office/powerpoint/2010/main" val="419244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219256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Random values can be shown or fill automatically </a:t>
            </a:r>
          </a:p>
          <a:p>
            <a:pPr marL="0" indent="0">
              <a:buNone/>
            </a:pPr>
            <a:r>
              <a:rPr lang="en-US" sz="2800" dirty="0" smtClean="0"/>
              <a:t>when u click on the </a:t>
            </a:r>
            <a:r>
              <a:rPr lang="en-US" sz="2800" i="1" dirty="0" smtClean="0"/>
              <a:t>fill random (20 values) </a:t>
            </a:r>
            <a:r>
              <a:rPr lang="en-US" sz="2800" dirty="0" smtClean="0"/>
              <a:t>button  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642484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7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8496944" cy="5616624"/>
          </a:xfrm>
        </p:spPr>
      </p:pic>
    </p:spTree>
    <p:extLst>
      <p:ext uri="{BB962C8B-B14F-4D97-AF65-F5344CB8AC3E}">
        <p14:creationId xmlns:p14="http://schemas.microsoft.com/office/powerpoint/2010/main" val="17505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204863"/>
            <a:ext cx="4029844" cy="3921299"/>
          </a:xfrm>
        </p:spPr>
        <p:txBody>
          <a:bodyPr/>
          <a:lstStyle/>
          <a:p>
            <a:r>
              <a:rPr lang="en-US" dirty="0" smtClean="0"/>
              <a:t>Sudoku is a popular number puzzle game that involves filling a 9x9 grid with digits from 1 to 9.</a:t>
            </a:r>
          </a:p>
          <a:p>
            <a:r>
              <a:rPr lang="en-US" dirty="0" smtClean="0"/>
              <a:t>Each row, column, and 3x3 </a:t>
            </a:r>
            <a:r>
              <a:rPr lang="en-US" dirty="0" err="1" smtClean="0"/>
              <a:t>subgrid</a:t>
            </a:r>
            <a:r>
              <a:rPr lang="en-US" dirty="0" smtClean="0"/>
              <a:t> must contain each digit exactly once.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060848"/>
            <a:ext cx="4391471" cy="3854331"/>
          </a:xfrm>
        </p:spPr>
      </p:pic>
    </p:spTree>
    <p:extLst>
      <p:ext uri="{BB962C8B-B14F-4D97-AF65-F5344CB8AC3E}">
        <p14:creationId xmlns:p14="http://schemas.microsoft.com/office/powerpoint/2010/main" val="7638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Purpose of the Project:</a:t>
            </a:r>
          </a:p>
          <a:p>
            <a:r>
              <a:rPr lang="en-US" b="1" dirty="0" smtClean="0"/>
              <a:t>To develop a visual tool that can solve Sudoku puzzles.</a:t>
            </a:r>
          </a:p>
          <a:p>
            <a:r>
              <a:rPr lang="en-US" b="1" dirty="0" smtClean="0"/>
              <a:t>Helps in understanding the backtracking algorithm used to solve Sudoku.</a:t>
            </a:r>
          </a:p>
          <a:p>
            <a:r>
              <a:rPr lang="en-US" b="1" dirty="0" smtClean="0"/>
              <a:t>Visualizes the process of solving the puzzle step by step.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Features:</a:t>
            </a:r>
          </a:p>
          <a:p>
            <a:r>
              <a:rPr lang="en-US" b="1" dirty="0" smtClean="0"/>
              <a:t>User-friendly graphical interface using Java Swing.</a:t>
            </a:r>
          </a:p>
          <a:p>
            <a:r>
              <a:rPr lang="en-US" b="1" dirty="0" smtClean="0"/>
              <a:t>Ability to input custom Sudoku puzzles.</a:t>
            </a:r>
          </a:p>
          <a:p>
            <a:r>
              <a:rPr lang="en-US" b="1" dirty="0" smtClean="0"/>
              <a:t>Option to fill the grid with random values.</a:t>
            </a:r>
          </a:p>
          <a:p>
            <a:r>
              <a:rPr lang="en-US" b="1" dirty="0" smtClean="0"/>
              <a:t>Visual representation of the solving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4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IN" dirty="0" smtClean="0"/>
              <a:t>Project Setup and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6768752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Development Environment:</a:t>
            </a:r>
            <a:endParaRPr lang="en-IN" dirty="0" smtClean="0"/>
          </a:p>
          <a:p>
            <a:r>
              <a:rPr lang="en-IN" dirty="0" smtClean="0"/>
              <a:t>Integrated Development Environment (IDE): Visual Studio Code.</a:t>
            </a:r>
          </a:p>
          <a:p>
            <a:r>
              <a:rPr lang="en-IN" dirty="0" smtClean="0"/>
              <a:t>Programming Language: Java.</a:t>
            </a:r>
          </a:p>
          <a:p>
            <a:r>
              <a:rPr lang="en-IN" dirty="0" smtClean="0"/>
              <a:t>Additional Libraries: Java Swing </a:t>
            </a:r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GUI,Java</a:t>
            </a:r>
            <a:r>
              <a:rPr lang="en-IN" dirty="0" smtClean="0"/>
              <a:t> AWT for event handling.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Main Components:</a:t>
            </a:r>
            <a:endParaRPr lang="en-IN" u="sng" dirty="0" smtClean="0"/>
          </a:p>
          <a:p>
            <a:r>
              <a:rPr lang="en-IN" b="1" dirty="0" smtClean="0"/>
              <a:t>GUI Components:</a:t>
            </a:r>
            <a:endParaRPr lang="en-IN" dirty="0" smtClean="0"/>
          </a:p>
          <a:p>
            <a:pPr lvl="1"/>
            <a:r>
              <a:rPr lang="en-IN" dirty="0" err="1" smtClean="0"/>
              <a:t>JFrame</a:t>
            </a:r>
            <a:r>
              <a:rPr lang="en-IN" dirty="0" smtClean="0"/>
              <a:t>: Main window for the application.</a:t>
            </a:r>
          </a:p>
          <a:p>
            <a:pPr lvl="1"/>
            <a:r>
              <a:rPr lang="en-IN" dirty="0" err="1" smtClean="0"/>
              <a:t>JPanel</a:t>
            </a:r>
            <a:r>
              <a:rPr lang="en-IN" dirty="0" smtClean="0"/>
              <a:t>: Grid panel to display the Sudoku board.</a:t>
            </a:r>
          </a:p>
          <a:p>
            <a:pPr lvl="1"/>
            <a:r>
              <a:rPr lang="en-IN" dirty="0" smtClean="0"/>
              <a:t>Buttons: Solve, Clear, and Fill Random buttons for user interaction.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66381"/>
            <a:ext cx="4032448" cy="23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4680520" cy="55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000" b="1" dirty="0" smtClean="0"/>
              <a:t>Logic Components:</a:t>
            </a:r>
            <a:endParaRPr lang="en-IN" sz="3000" dirty="0" smtClean="0"/>
          </a:p>
          <a:p>
            <a:pPr lvl="1"/>
            <a:r>
              <a:rPr lang="en-IN" dirty="0" smtClean="0"/>
              <a:t>Backtracking Algorithm: Core logic for solving the Sudoku puzzle.</a:t>
            </a:r>
          </a:p>
          <a:p>
            <a:pPr lvl="1"/>
            <a:r>
              <a:rPr lang="en-IN" dirty="0" smtClean="0"/>
              <a:t>Validation Functions: Ensure the puzzle is valid during the solving process.</a:t>
            </a:r>
          </a:p>
          <a:p>
            <a:pPr lvl="1"/>
            <a:r>
              <a:rPr lang="en-IN" dirty="0" smtClean="0"/>
              <a:t>Random Fill Function: Populates the grid with random numbers.</a:t>
            </a:r>
          </a:p>
          <a:p>
            <a:pPr marL="0" indent="0">
              <a:buNone/>
            </a:pPr>
            <a:r>
              <a:rPr lang="en-IN" sz="3000" b="1" dirty="0" smtClean="0"/>
              <a:t>Class Structure:</a:t>
            </a:r>
            <a:endParaRPr lang="en-IN" sz="3000" dirty="0" smtClean="0"/>
          </a:p>
          <a:p>
            <a:r>
              <a:rPr lang="en-IN" sz="2800" dirty="0" err="1" smtClean="0"/>
              <a:t>SudokuSolver</a:t>
            </a:r>
            <a:r>
              <a:rPr lang="en-IN" sz="2800" dirty="0" smtClean="0"/>
              <a:t>: Main class extending </a:t>
            </a:r>
            <a:r>
              <a:rPr lang="en-IN" sz="2800" dirty="0" err="1" smtClean="0"/>
              <a:t>JFrame</a:t>
            </a:r>
            <a:r>
              <a:rPr lang="en-IN" sz="2800" dirty="0" smtClean="0"/>
              <a:t>.</a:t>
            </a:r>
          </a:p>
          <a:p>
            <a:r>
              <a:rPr lang="en-IN" sz="2800" dirty="0" err="1" smtClean="0"/>
              <a:t>SudokuBoard</a:t>
            </a:r>
            <a:r>
              <a:rPr lang="en-IN" sz="2800" dirty="0" smtClean="0"/>
              <a:t>: Class representing the Sudoku grid.</a:t>
            </a:r>
          </a:p>
          <a:p>
            <a:r>
              <a:rPr lang="en-IN" sz="2800" dirty="0" err="1" smtClean="0"/>
              <a:t>SudokuSolverLogic</a:t>
            </a:r>
            <a:r>
              <a:rPr lang="en-IN" sz="2800" dirty="0" smtClean="0"/>
              <a:t>: Class containing the backtracking algorithm.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68144" y="692696"/>
            <a:ext cx="2952328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8680"/>
            <a:ext cx="446449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0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Creating the Main Window:</a:t>
            </a:r>
            <a:endParaRPr lang="en-US" dirty="0" smtClean="0"/>
          </a:p>
          <a:p>
            <a:r>
              <a:rPr lang="en-US" dirty="0" smtClean="0"/>
              <a:t>Setting up the </a:t>
            </a:r>
            <a:r>
              <a:rPr lang="en-US" dirty="0" err="1" smtClean="0"/>
              <a:t>JFrame</a:t>
            </a:r>
            <a:r>
              <a:rPr lang="en-US" dirty="0" smtClean="0"/>
              <a:t> with a title, size, and default close operation.</a:t>
            </a:r>
          </a:p>
          <a:p>
            <a:r>
              <a:rPr lang="en-US" dirty="0" smtClean="0"/>
              <a:t>Adding a </a:t>
            </a:r>
            <a:r>
              <a:rPr lang="en-US" dirty="0" err="1" smtClean="0"/>
              <a:t>JPanel</a:t>
            </a:r>
            <a:r>
              <a:rPr lang="en-US" dirty="0" smtClean="0"/>
              <a:t> to hold the Sudoku grid.</a:t>
            </a:r>
          </a:p>
          <a:p>
            <a:pPr marL="0" indent="0">
              <a:buNone/>
            </a:pPr>
            <a:r>
              <a:rPr lang="en-US" b="1" dirty="0" smtClean="0"/>
              <a:t>Designing the Sudoku Grid:</a:t>
            </a:r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/>
              <a:t>GridLayout</a:t>
            </a:r>
            <a:r>
              <a:rPr lang="en-US" dirty="0" smtClean="0"/>
              <a:t> to arrange cells in a 9x9 format.</a:t>
            </a:r>
          </a:p>
          <a:p>
            <a:r>
              <a:rPr lang="en-US" dirty="0" smtClean="0"/>
              <a:t>Each cell is represented by a </a:t>
            </a:r>
            <a:r>
              <a:rPr lang="en-US" dirty="0" err="1" smtClean="0"/>
              <a:t>JTextField</a:t>
            </a:r>
            <a:r>
              <a:rPr lang="en-US" dirty="0" smtClean="0"/>
              <a:t> for user input.</a:t>
            </a:r>
          </a:p>
        </p:txBody>
      </p:sp>
    </p:spTree>
    <p:extLst>
      <p:ext uri="{BB962C8B-B14F-4D97-AF65-F5344CB8AC3E}">
        <p14:creationId xmlns:p14="http://schemas.microsoft.com/office/powerpoint/2010/main" val="155233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b="1" dirty="0" smtClean="0"/>
              <a:t>Adding Control Buttons:</a:t>
            </a:r>
            <a:endParaRPr lang="en-US" dirty="0" smtClean="0"/>
          </a:p>
          <a:p>
            <a:r>
              <a:rPr lang="en-US" sz="2800" b="1" dirty="0" smtClean="0"/>
              <a:t>Solve Button:</a:t>
            </a:r>
            <a:endParaRPr lang="en-US" sz="2800" dirty="0" smtClean="0"/>
          </a:p>
          <a:p>
            <a:pPr lvl="1"/>
            <a:r>
              <a:rPr lang="en-US" dirty="0" smtClean="0"/>
              <a:t>Triggers the solving process when clicked.</a:t>
            </a:r>
          </a:p>
          <a:p>
            <a:r>
              <a:rPr lang="en-US" sz="2800" b="1" dirty="0" smtClean="0"/>
              <a:t>Clear Button:</a:t>
            </a:r>
            <a:endParaRPr lang="en-US" sz="2800" dirty="0" smtClean="0"/>
          </a:p>
          <a:p>
            <a:pPr lvl="1"/>
            <a:r>
              <a:rPr lang="en-US" dirty="0" smtClean="0"/>
              <a:t>Clears the Sudoku grid.</a:t>
            </a:r>
          </a:p>
          <a:p>
            <a:r>
              <a:rPr lang="en-US" sz="2800" b="1" dirty="0" smtClean="0"/>
              <a:t>Fill Random Button:</a:t>
            </a:r>
            <a:endParaRPr lang="en-US" sz="2800" dirty="0" smtClean="0"/>
          </a:p>
          <a:p>
            <a:pPr lvl="1"/>
            <a:r>
              <a:rPr lang="en-US" dirty="0" smtClean="0"/>
              <a:t>Fills the grid with random numbers for testing.</a:t>
            </a:r>
          </a:p>
          <a:p>
            <a:r>
              <a:rPr lang="en-US" b="1" dirty="0" smtClean="0"/>
              <a:t>Event Handling:</a:t>
            </a:r>
            <a:endParaRPr lang="en-US" dirty="0" smtClean="0"/>
          </a:p>
          <a:p>
            <a:r>
              <a:rPr lang="en-US" sz="2600" dirty="0" err="1" smtClean="0"/>
              <a:t>ActionListeners</a:t>
            </a:r>
            <a:r>
              <a:rPr lang="en-US" sz="2600" dirty="0" smtClean="0"/>
              <a:t> for button clicks.</a:t>
            </a:r>
          </a:p>
          <a:p>
            <a:r>
              <a:rPr lang="en-US" sz="2600" dirty="0" smtClean="0"/>
              <a:t>Real-time validation of user inputs in the </a:t>
            </a:r>
            <a:r>
              <a:rPr lang="en-US" sz="2600" dirty="0" err="1" smtClean="0"/>
              <a:t>JTextFields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Backtracking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Overview of Backtracking:</a:t>
            </a:r>
            <a:endParaRPr lang="en-US" dirty="0" smtClean="0"/>
          </a:p>
          <a:p>
            <a:pPr lvl="1"/>
            <a:r>
              <a:rPr lang="en-US" dirty="0" smtClean="0"/>
              <a:t>A recursive algorithm for solving constraint satisfaction problems.</a:t>
            </a:r>
          </a:p>
          <a:p>
            <a:pPr lvl="1"/>
            <a:r>
              <a:rPr lang="en-US" dirty="0" smtClean="0"/>
              <a:t>Tries different possibilities and backtracks when a constraint is violated.</a:t>
            </a:r>
          </a:p>
          <a:p>
            <a:r>
              <a:rPr lang="en-US" b="1" dirty="0" smtClean="0"/>
              <a:t>Algorithm Steps:</a:t>
            </a:r>
            <a:endParaRPr lang="en-US" dirty="0" smtClean="0"/>
          </a:p>
          <a:p>
            <a:pPr lvl="1"/>
            <a:r>
              <a:rPr lang="en-US" dirty="0" smtClean="0"/>
              <a:t>Start from the first empty cell.</a:t>
            </a:r>
          </a:p>
          <a:p>
            <a:pPr lvl="1"/>
            <a:r>
              <a:rPr lang="en-US" dirty="0" smtClean="0"/>
              <a:t>Try filling the cell with numbers 1 to 9.</a:t>
            </a:r>
          </a:p>
          <a:p>
            <a:pPr lvl="1"/>
            <a:r>
              <a:rPr lang="en-US" dirty="0" smtClean="0"/>
              <a:t>Check if the number is valid (does not violate Sudoku rules).</a:t>
            </a:r>
          </a:p>
          <a:p>
            <a:pPr lvl="1"/>
            <a:r>
              <a:rPr lang="en-US" dirty="0" smtClean="0"/>
              <a:t>If valid, move to the next empty cell and repeat.</a:t>
            </a:r>
          </a:p>
          <a:p>
            <a:pPr lvl="1"/>
            <a:r>
              <a:rPr lang="en-US" dirty="0" smtClean="0"/>
              <a:t>If no valid number is found, backtrack to the previous cell and try the next number.</a:t>
            </a:r>
          </a:p>
        </p:txBody>
      </p:sp>
    </p:spTree>
    <p:extLst>
      <p:ext uri="{BB962C8B-B14F-4D97-AF65-F5344CB8AC3E}">
        <p14:creationId xmlns:p14="http://schemas.microsoft.com/office/powerpoint/2010/main" val="399166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8" y="1124744"/>
            <a:ext cx="7145903" cy="5001419"/>
          </a:xfrm>
        </p:spPr>
      </p:pic>
    </p:spTree>
    <p:extLst>
      <p:ext uri="{BB962C8B-B14F-4D97-AF65-F5344CB8AC3E}">
        <p14:creationId xmlns:p14="http://schemas.microsoft.com/office/powerpoint/2010/main" val="409798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581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Sudoku Solver Visualizer </vt:lpstr>
      <vt:lpstr>Overview</vt:lpstr>
      <vt:lpstr>PowerPoint Presentation</vt:lpstr>
      <vt:lpstr>Project Setup and Components</vt:lpstr>
      <vt:lpstr>PowerPoint Presentation</vt:lpstr>
      <vt:lpstr>GUI Implementation</vt:lpstr>
      <vt:lpstr>PowerPoint Presentation</vt:lpstr>
      <vt:lpstr>Backtracking Algorithm</vt:lpstr>
      <vt:lpstr>PowerPoint Presentation</vt:lpstr>
      <vt:lpstr>PowerPoint Presentation</vt:lpstr>
      <vt:lpstr>Demonstration and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Thakur</dc:creator>
  <cp:lastModifiedBy>Megha Thakur</cp:lastModifiedBy>
  <cp:revision>10</cp:revision>
  <dcterms:created xsi:type="dcterms:W3CDTF">2024-07-11T19:01:30Z</dcterms:created>
  <dcterms:modified xsi:type="dcterms:W3CDTF">2024-07-11T20:49:55Z</dcterms:modified>
</cp:coreProperties>
</file>