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33"/>
    <a:srgbClr val="00FF00"/>
    <a:srgbClr val="99FF99"/>
    <a:srgbClr val="87EC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mar Dube, Rohan" userId="f8d74ca1-2449-45b4-a7ec-55d6ebf54d6c" providerId="ADAL" clId="{E68F6277-A478-46D9-8E80-590DCF670197}"/>
    <pc:docChg chg="modSld">
      <pc:chgData name="kumar Dube, Rohan" userId="f8d74ca1-2449-45b4-a7ec-55d6ebf54d6c" providerId="ADAL" clId="{E68F6277-A478-46D9-8E80-590DCF670197}" dt="2021-01-10T15:18:39.230" v="29" actId="20577"/>
      <pc:docMkLst>
        <pc:docMk/>
      </pc:docMkLst>
      <pc:sldChg chg="modSp mod">
        <pc:chgData name="kumar Dube, Rohan" userId="f8d74ca1-2449-45b4-a7ec-55d6ebf54d6c" providerId="ADAL" clId="{E68F6277-A478-46D9-8E80-590DCF670197}" dt="2021-01-10T15:18:23.410" v="18" actId="20577"/>
        <pc:sldMkLst>
          <pc:docMk/>
          <pc:sldMk cId="2089068403" sldId="257"/>
        </pc:sldMkLst>
        <pc:spChg chg="mod">
          <ac:chgData name="kumar Dube, Rohan" userId="f8d74ca1-2449-45b4-a7ec-55d6ebf54d6c" providerId="ADAL" clId="{E68F6277-A478-46D9-8E80-590DCF670197}" dt="2021-01-10T15:18:23.410" v="18" actId="20577"/>
          <ac:spMkLst>
            <pc:docMk/>
            <pc:sldMk cId="2089068403" sldId="257"/>
            <ac:spMk id="2" creationId="{00E92C0D-14F0-4E0D-9D7D-DC03D0049FA8}"/>
          </ac:spMkLst>
        </pc:spChg>
        <pc:spChg chg="mod">
          <ac:chgData name="kumar Dube, Rohan" userId="f8d74ca1-2449-45b4-a7ec-55d6ebf54d6c" providerId="ADAL" clId="{E68F6277-A478-46D9-8E80-590DCF670197}" dt="2021-01-10T15:18:03.938" v="0" actId="1076"/>
          <ac:spMkLst>
            <pc:docMk/>
            <pc:sldMk cId="2089068403" sldId="257"/>
            <ac:spMk id="34" creationId="{C2FE249F-8405-46AC-9580-7098B0C07DF4}"/>
          </ac:spMkLst>
        </pc:spChg>
      </pc:sldChg>
      <pc:sldChg chg="modSp mod">
        <pc:chgData name="kumar Dube, Rohan" userId="f8d74ca1-2449-45b4-a7ec-55d6ebf54d6c" providerId="ADAL" clId="{E68F6277-A478-46D9-8E80-590DCF670197}" dt="2021-01-10T15:18:34.104" v="24" actId="20577"/>
        <pc:sldMkLst>
          <pc:docMk/>
          <pc:sldMk cId="487819664" sldId="258"/>
        </pc:sldMkLst>
        <pc:spChg chg="mod">
          <ac:chgData name="kumar Dube, Rohan" userId="f8d74ca1-2449-45b4-a7ec-55d6ebf54d6c" providerId="ADAL" clId="{E68F6277-A478-46D9-8E80-590DCF670197}" dt="2021-01-10T15:18:34.104" v="24" actId="20577"/>
          <ac:spMkLst>
            <pc:docMk/>
            <pc:sldMk cId="487819664" sldId="258"/>
            <ac:spMk id="2" creationId="{00E92C0D-14F0-4E0D-9D7D-DC03D0049FA8}"/>
          </ac:spMkLst>
        </pc:spChg>
      </pc:sldChg>
      <pc:sldChg chg="modSp mod">
        <pc:chgData name="kumar Dube, Rohan" userId="f8d74ca1-2449-45b4-a7ec-55d6ebf54d6c" providerId="ADAL" clId="{E68F6277-A478-46D9-8E80-590DCF670197}" dt="2021-01-10T15:18:39.230" v="29" actId="20577"/>
        <pc:sldMkLst>
          <pc:docMk/>
          <pc:sldMk cId="674682043" sldId="259"/>
        </pc:sldMkLst>
        <pc:spChg chg="mod">
          <ac:chgData name="kumar Dube, Rohan" userId="f8d74ca1-2449-45b4-a7ec-55d6ebf54d6c" providerId="ADAL" clId="{E68F6277-A478-46D9-8E80-590DCF670197}" dt="2021-01-10T15:18:39.230" v="29" actId="20577"/>
          <ac:spMkLst>
            <pc:docMk/>
            <pc:sldMk cId="674682043" sldId="259"/>
            <ac:spMk id="2" creationId="{00E92C0D-14F0-4E0D-9D7D-DC03D0049FA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3AF35-9B77-4E0F-8E30-C4A0AF45E2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8FCC69-3E3E-43DA-A74F-71173C2ABB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A1EE8-EBD3-4872-A48D-CD66BD5FF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E1549-9266-49D2-9AC8-B4CCDB62B885}" type="datetimeFigureOut">
              <a:rPr lang="en-US" smtClean="0"/>
              <a:t>1/10/2021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8E23D-D3C8-465C-B2C9-1553789D5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60ACB-9019-4BCF-ABFF-67E41063C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14-160E-4BC5-AD34-FEBD4AC1A8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011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EBCE7-1F51-4B31-B88C-25A0DE72D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6CE3BC-35CF-4C9A-93F7-AFBA73E95F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94883-EB1F-4A20-BF20-591D94436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E1549-9266-49D2-9AC8-B4CCDB62B885}" type="datetimeFigureOut">
              <a:rPr lang="en-US" smtClean="0"/>
              <a:t>1/10/2021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DCC7B-A8C8-4AF7-947A-EFD72CC46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B4620-9678-452B-9AC7-D01349283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14-160E-4BC5-AD34-FEBD4AC1A8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730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CBDB49-871E-4E94-8E39-78B06888C2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2CE07D-980C-4805-9652-AF38376172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A10DE-6DCC-47D0-897B-51D1B6B3C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E1549-9266-49D2-9AC8-B4CCDB62B885}" type="datetimeFigureOut">
              <a:rPr lang="en-US" smtClean="0"/>
              <a:t>1/10/2021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E0D2C-5EDE-4273-8047-810E77245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6D952-5204-4DC6-9C23-A6DCDA2D0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14-160E-4BC5-AD34-FEBD4AC1A8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296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D55C8-8E66-47CF-A49C-FDA75352B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52922-433D-47A6-9309-9D339D4A8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84E32-AD8A-4B48-9EE5-C29FD678B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E1549-9266-49D2-9AC8-B4CCDB62B885}" type="datetimeFigureOut">
              <a:rPr lang="en-US" smtClean="0"/>
              <a:t>1/10/2021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89C1D-E40E-4419-9C0A-D4A56ED3E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03557-051A-46E2-B5B4-DD890E40B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14-160E-4BC5-AD34-FEBD4AC1A8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788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A3FF4-B151-4C24-8B80-3A51EC890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0BFBC7-61AD-426D-99C3-B53167DD2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C2B2E-6995-4A17-A543-CF36ADE0A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E1549-9266-49D2-9AC8-B4CCDB62B885}" type="datetimeFigureOut">
              <a:rPr lang="en-US" smtClean="0"/>
              <a:t>1/10/2021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CE129-FFDC-49D7-A6AA-323D2BBA5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EA0D3-5BAC-4BC8-A3AD-8B9E041F1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14-160E-4BC5-AD34-FEBD4AC1A8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576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30FA3-6621-491D-BEE7-1CADFE042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57F7D-054D-4BD6-AD2F-E6A1511B5A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311A9-BAC5-4C18-A2AB-E07B068BB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B8CA1-6D54-4D0E-A047-C4232E261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E1549-9266-49D2-9AC8-B4CCDB62B885}" type="datetimeFigureOut">
              <a:rPr lang="en-US" smtClean="0"/>
              <a:t>1/10/2021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27A567-54A2-422F-A1DA-0AEBB1185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FBD24F-4101-49F2-B25B-143438D72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14-160E-4BC5-AD34-FEBD4AC1A8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331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247C1-4DF2-4F92-995B-6781D337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E2C9A-C6E5-41C5-BF46-9F54F9795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BB0BC3-F10B-497D-AF1D-9FD9358CFD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5554E1-06AD-4BD3-AF20-55019E1040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B8CE32-2AE1-4AD0-9E6C-D5C0B4B088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DFDB31-08CE-498C-85CB-911756D77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E1549-9266-49D2-9AC8-B4CCDB62B885}" type="datetimeFigureOut">
              <a:rPr lang="en-US" smtClean="0"/>
              <a:t>1/10/2021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14A82A-FE01-455B-86AB-8722B3114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BCF24B-5F25-450C-BB5E-63D691D67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14-160E-4BC5-AD34-FEBD4AC1A8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905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6E7E6-EB22-480D-A7F8-BC43C22CE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782B41-02EE-43CF-AF50-AC4FE7CB7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E1549-9266-49D2-9AC8-B4CCDB62B885}" type="datetimeFigureOut">
              <a:rPr lang="en-US" smtClean="0"/>
              <a:t>1/10/2021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DA03C7-0CE5-4A55-9347-42EFED603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F20122-6828-4211-9678-C44900C05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14-160E-4BC5-AD34-FEBD4AC1A8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420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A0F78D-C88D-4273-8B1F-E8F607AC8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E1549-9266-49D2-9AC8-B4CCDB62B885}" type="datetimeFigureOut">
              <a:rPr lang="en-US" smtClean="0"/>
              <a:t>1/10/2021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10A340-9D94-4AA4-9DCF-458AD5E87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57AEF-3140-4DAF-A909-4D010BF4E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14-160E-4BC5-AD34-FEBD4AC1A8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291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757D8-8880-42F2-B94D-6630602BA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C80FA-E142-4010-8374-43023EBB9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DF207A-555F-4E30-804C-72EA7E377A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37DB88-4EF3-4FAA-B830-3DA4D7377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E1549-9266-49D2-9AC8-B4CCDB62B885}" type="datetimeFigureOut">
              <a:rPr lang="en-US" smtClean="0"/>
              <a:t>1/10/2021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42A4C-5C05-45E9-84F1-48B3168E0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1DFEB-A586-4BE7-A1B1-0BFDF6AB4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14-160E-4BC5-AD34-FEBD4AC1A8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644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BDE0C-E521-42A1-A40E-A7174E523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5C115B-7A92-445C-ABFA-D5E8D85E18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2B7A6C-4666-4AB8-822C-7BCFB694B2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60FFD-3D3E-412F-AE56-C053A6F48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E1549-9266-49D2-9AC8-B4CCDB62B885}" type="datetimeFigureOut">
              <a:rPr lang="en-US" smtClean="0"/>
              <a:t>1/10/2021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8A6F11-9F3B-4710-B0F9-49BCE850E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F9A437-AE4D-4EA2-B1AF-FD9F7E520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14-160E-4BC5-AD34-FEBD4AC1A8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406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B0ADFF-5546-41DE-8629-DB81928C9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738AE-87E5-432D-A71D-CF95AF487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54361-7E16-41F3-85EF-B61009C378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E1549-9266-49D2-9AC8-B4CCDB62B885}" type="datetimeFigureOut">
              <a:rPr lang="en-US" smtClean="0"/>
              <a:t>1/10/2021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FAE8F-ABE8-42DC-B08B-8BC0001118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7E72B-E737-4BAD-806B-439ED06D2E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5FC14-160E-4BC5-AD34-FEBD4AC1A8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513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19C859B-71FC-4D88-AD50-3852523A1DF5}"/>
              </a:ext>
            </a:extLst>
          </p:cNvPr>
          <p:cNvGrpSpPr/>
          <p:nvPr/>
        </p:nvGrpSpPr>
        <p:grpSpPr>
          <a:xfrm>
            <a:off x="-96897" y="-4427"/>
            <a:ext cx="12288897" cy="6862427"/>
            <a:chOff x="-96897" y="-4427"/>
            <a:chExt cx="12288897" cy="6862427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291BEB5-F6A2-42E0-BD4E-CB9E1CE0FB41}"/>
                </a:ext>
              </a:extLst>
            </p:cNvPr>
            <p:cNvGrpSpPr/>
            <p:nvPr/>
          </p:nvGrpSpPr>
          <p:grpSpPr>
            <a:xfrm>
              <a:off x="-96897" y="-4427"/>
              <a:ext cx="12288897" cy="6862427"/>
              <a:chOff x="-96897" y="-4427"/>
              <a:chExt cx="12288897" cy="6862427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A2AB8EB-BE71-4CC2-87C6-DCD14E6879F6}"/>
                  </a:ext>
                </a:extLst>
              </p:cNvPr>
              <p:cNvSpPr/>
              <p:nvPr/>
            </p:nvSpPr>
            <p:spPr>
              <a:xfrm>
                <a:off x="-10348" y="0"/>
                <a:ext cx="1828800" cy="6858000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00D63D63-B31F-4131-BA24-1A157BCFF6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51636" y="23343"/>
                <a:ext cx="525530" cy="523220"/>
              </a:xfrm>
              <a:prstGeom prst="rect">
                <a:avLst/>
              </a:prstGeom>
            </p:spPr>
          </p:pic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0220F4A-5560-4914-80AC-241DC826EAA5}"/>
                  </a:ext>
                </a:extLst>
              </p:cNvPr>
              <p:cNvSpPr/>
              <p:nvPr/>
            </p:nvSpPr>
            <p:spPr>
              <a:xfrm>
                <a:off x="1818452" y="-4427"/>
                <a:ext cx="10363199" cy="19943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93CA116-4FAB-42FD-B882-B3D6B1C25579}"/>
                  </a:ext>
                </a:extLst>
              </p:cNvPr>
              <p:cNvSpPr/>
              <p:nvPr/>
            </p:nvSpPr>
            <p:spPr>
              <a:xfrm>
                <a:off x="1818452" y="1981200"/>
                <a:ext cx="10373547" cy="48768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0E92C0D-14F0-4E0D-9D7D-DC03D0049FA8}"/>
                  </a:ext>
                </a:extLst>
              </p:cNvPr>
              <p:cNvSpPr txBox="1"/>
              <p:nvPr/>
            </p:nvSpPr>
            <p:spPr>
              <a:xfrm>
                <a:off x="-96897" y="558187"/>
                <a:ext cx="1828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Rohan</a:t>
                </a:r>
              </a:p>
              <a:p>
                <a:pPr algn="ctr"/>
                <a:endParaRPr lang="en-US" sz="1400" dirty="0">
                  <a:solidFill>
                    <a:schemeClr val="bg1"/>
                  </a:solidFill>
                  <a:latin typeface="Arial Rounded MT Bold" panose="020F070403050403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3E0DA9F3-0791-40C0-9E70-DF035D2D93C3}"/>
                  </a:ext>
                </a:extLst>
              </p:cNvPr>
              <p:cNvGrpSpPr/>
              <p:nvPr/>
            </p:nvGrpSpPr>
            <p:grpSpPr>
              <a:xfrm>
                <a:off x="1905001" y="2105660"/>
                <a:ext cx="4225550" cy="4627880"/>
                <a:chOff x="3160910" y="2105660"/>
                <a:chExt cx="2969640" cy="4627880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428B2F9A-9144-4168-B0D3-34373D2DE6E7}"/>
                    </a:ext>
                  </a:extLst>
                </p:cNvPr>
                <p:cNvGrpSpPr/>
                <p:nvPr/>
              </p:nvGrpSpPr>
              <p:grpSpPr>
                <a:xfrm>
                  <a:off x="3160910" y="2105660"/>
                  <a:ext cx="2969640" cy="4627880"/>
                  <a:chOff x="467360" y="2006600"/>
                  <a:chExt cx="2969640" cy="4627880"/>
                </a:xfrm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19" name="Rectangle: Top Corners Rounded 18">
                    <a:extLst>
                      <a:ext uri="{FF2B5EF4-FFF2-40B4-BE49-F238E27FC236}">
                        <a16:creationId xmlns:a16="http://schemas.microsoft.com/office/drawing/2014/main" id="{31028AE2-4334-45D4-8BDA-1D8EC4E83AC1}"/>
                      </a:ext>
                    </a:extLst>
                  </p:cNvPr>
                  <p:cNvSpPr/>
                  <p:nvPr/>
                </p:nvSpPr>
                <p:spPr>
                  <a:xfrm>
                    <a:off x="467360" y="2006600"/>
                    <a:ext cx="2969640" cy="330200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gradFill flip="none" rotWithShape="1">
                    <a:gsLst>
                      <a:gs pos="0">
                        <a:schemeClr val="accent5">
                          <a:lumMod val="75000"/>
                        </a:schemeClr>
                      </a:gs>
                      <a:gs pos="100000">
                        <a:schemeClr val="accent5">
                          <a:lumMod val="50000"/>
                        </a:schemeClr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" name="Rectangle: Top Corners Rounded 19">
                    <a:extLst>
                      <a:ext uri="{FF2B5EF4-FFF2-40B4-BE49-F238E27FC236}">
                        <a16:creationId xmlns:a16="http://schemas.microsoft.com/office/drawing/2014/main" id="{20558D2E-4EB5-46C9-BA20-E96D4DF01899}"/>
                      </a:ext>
                    </a:extLst>
                  </p:cNvPr>
                  <p:cNvSpPr/>
                  <p:nvPr/>
                </p:nvSpPr>
                <p:spPr>
                  <a:xfrm>
                    <a:off x="467360" y="2336800"/>
                    <a:ext cx="2969640" cy="4297680"/>
                  </a:xfrm>
                  <a:prstGeom prst="round2SameRect">
                    <a:avLst>
                      <a:gd name="adj1" fmla="val 0"/>
                      <a:gd name="adj2" fmla="val 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AFBDAC3A-A8B7-4B43-8C8D-604DDD1AFB81}"/>
                    </a:ext>
                  </a:extLst>
                </p:cNvPr>
                <p:cNvSpPr txBox="1"/>
                <p:nvPr/>
              </p:nvSpPr>
              <p:spPr>
                <a:xfrm>
                  <a:off x="3592652" y="2105660"/>
                  <a:ext cx="205333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solidFill>
                        <a:schemeClr val="bg1"/>
                      </a:solidFill>
                      <a:latin typeface="Arial Rounded MT Bold" panose="020F0704030504030204" pitchFamily="34" charset="0"/>
                      <a:cs typeface="Arial" panose="020B0604020202020204" pitchFamily="34" charset="0"/>
                    </a:rPr>
                    <a:t>Net Revenue by Country and City</a:t>
                  </a:r>
                </a:p>
              </p:txBody>
            </p:sp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310FD4F8-1C80-46E8-9955-AEF0C79EDC8B}"/>
                  </a:ext>
                </a:extLst>
              </p:cNvPr>
              <p:cNvGrpSpPr/>
              <p:nvPr/>
            </p:nvGrpSpPr>
            <p:grpSpPr>
              <a:xfrm>
                <a:off x="6219070" y="2105660"/>
                <a:ext cx="5891649" cy="2533015"/>
                <a:chOff x="6219070" y="2105660"/>
                <a:chExt cx="5891649" cy="2533015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E4DD96FB-B676-46B9-93C2-B1673958ACCD}"/>
                    </a:ext>
                  </a:extLst>
                </p:cNvPr>
                <p:cNvGrpSpPr/>
                <p:nvPr/>
              </p:nvGrpSpPr>
              <p:grpSpPr>
                <a:xfrm>
                  <a:off x="6219070" y="2105660"/>
                  <a:ext cx="5891649" cy="2533015"/>
                  <a:chOff x="467360" y="2006600"/>
                  <a:chExt cx="2969640" cy="2533015"/>
                </a:xfrm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22" name="Rectangle: Top Corners Rounded 21">
                    <a:extLst>
                      <a:ext uri="{FF2B5EF4-FFF2-40B4-BE49-F238E27FC236}">
                        <a16:creationId xmlns:a16="http://schemas.microsoft.com/office/drawing/2014/main" id="{FA787BDB-FE30-46EE-B5FD-7F7881F8389B}"/>
                      </a:ext>
                    </a:extLst>
                  </p:cNvPr>
                  <p:cNvSpPr/>
                  <p:nvPr/>
                </p:nvSpPr>
                <p:spPr>
                  <a:xfrm>
                    <a:off x="467360" y="2006600"/>
                    <a:ext cx="2969640" cy="330200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gradFill>
                    <a:gsLst>
                      <a:gs pos="0">
                        <a:schemeClr val="accent5">
                          <a:lumMod val="75000"/>
                        </a:schemeClr>
                      </a:gs>
                      <a:gs pos="100000">
                        <a:schemeClr val="accent5">
                          <a:lumMod val="50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" name="Rectangle: Top Corners Rounded 22">
                    <a:extLst>
                      <a:ext uri="{FF2B5EF4-FFF2-40B4-BE49-F238E27FC236}">
                        <a16:creationId xmlns:a16="http://schemas.microsoft.com/office/drawing/2014/main" id="{920874FF-B977-4DB0-87B7-66A64B79F094}"/>
                      </a:ext>
                    </a:extLst>
                  </p:cNvPr>
                  <p:cNvSpPr/>
                  <p:nvPr/>
                </p:nvSpPr>
                <p:spPr>
                  <a:xfrm>
                    <a:off x="467360" y="2336800"/>
                    <a:ext cx="2969640" cy="2202815"/>
                  </a:xfrm>
                  <a:prstGeom prst="round2SameRect">
                    <a:avLst>
                      <a:gd name="adj1" fmla="val 0"/>
                      <a:gd name="adj2" fmla="val 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EBB17D50-80DB-4336-970F-B2CC3C9F2C74}"/>
                    </a:ext>
                  </a:extLst>
                </p:cNvPr>
                <p:cNvSpPr txBox="1"/>
                <p:nvPr/>
              </p:nvSpPr>
              <p:spPr>
                <a:xfrm>
                  <a:off x="7449124" y="2132259"/>
                  <a:ext cx="343154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  <a:latin typeface="Arial Rounded MT Bold" panose="020F0704030504030204" pitchFamily="34" charset="0"/>
                      <a:cs typeface="Arial" panose="020B0604020202020204" pitchFamily="34" charset="0"/>
                    </a:rPr>
                    <a:t>Total Orders Vs Gross Revenue by Month</a:t>
                  </a:r>
                </a:p>
              </p:txBody>
            </p: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59F74F80-AB9B-45D7-94F4-AEBCE74196CA}"/>
                  </a:ext>
                </a:extLst>
              </p:cNvPr>
              <p:cNvGrpSpPr/>
              <p:nvPr/>
            </p:nvGrpSpPr>
            <p:grpSpPr>
              <a:xfrm>
                <a:off x="6215450" y="4756785"/>
                <a:ext cx="5891649" cy="1976754"/>
                <a:chOff x="6219070" y="5166360"/>
                <a:chExt cx="5891649" cy="1976754"/>
              </a:xfrm>
            </p:grpSpPr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54010953-FA77-47BF-9056-7B721AE9A8DD}"/>
                    </a:ext>
                  </a:extLst>
                </p:cNvPr>
                <p:cNvGrpSpPr/>
                <p:nvPr/>
              </p:nvGrpSpPr>
              <p:grpSpPr>
                <a:xfrm>
                  <a:off x="6219070" y="5166360"/>
                  <a:ext cx="5891649" cy="1976754"/>
                  <a:chOff x="467360" y="2006600"/>
                  <a:chExt cx="2969640" cy="1976754"/>
                </a:xfrm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25" name="Rectangle: Top Corners Rounded 24">
                    <a:extLst>
                      <a:ext uri="{FF2B5EF4-FFF2-40B4-BE49-F238E27FC236}">
                        <a16:creationId xmlns:a16="http://schemas.microsoft.com/office/drawing/2014/main" id="{7D2327CB-3F4A-43A4-B3A7-39F9D4CD68ED}"/>
                      </a:ext>
                    </a:extLst>
                  </p:cNvPr>
                  <p:cNvSpPr/>
                  <p:nvPr/>
                </p:nvSpPr>
                <p:spPr>
                  <a:xfrm>
                    <a:off x="467360" y="2006600"/>
                    <a:ext cx="2969640" cy="330200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gradFill>
                    <a:gsLst>
                      <a:gs pos="0">
                        <a:schemeClr val="accent5">
                          <a:lumMod val="75000"/>
                        </a:schemeClr>
                      </a:gs>
                      <a:gs pos="100000">
                        <a:schemeClr val="accent5">
                          <a:lumMod val="50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6" name="Rectangle: Top Corners Rounded 25">
                    <a:extLst>
                      <a:ext uri="{FF2B5EF4-FFF2-40B4-BE49-F238E27FC236}">
                        <a16:creationId xmlns:a16="http://schemas.microsoft.com/office/drawing/2014/main" id="{3EF924F5-C3F7-4E71-B9BD-866B50C26690}"/>
                      </a:ext>
                    </a:extLst>
                  </p:cNvPr>
                  <p:cNvSpPr/>
                  <p:nvPr/>
                </p:nvSpPr>
                <p:spPr>
                  <a:xfrm>
                    <a:off x="467360" y="2336799"/>
                    <a:ext cx="2969640" cy="1646555"/>
                  </a:xfrm>
                  <a:prstGeom prst="round2SameRect">
                    <a:avLst>
                      <a:gd name="adj1" fmla="val 0"/>
                      <a:gd name="adj2" fmla="val 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2FD2B568-9122-4693-875C-C362DCC89143}"/>
                    </a:ext>
                  </a:extLst>
                </p:cNvPr>
                <p:cNvSpPr txBox="1"/>
                <p:nvPr/>
              </p:nvSpPr>
              <p:spPr>
                <a:xfrm>
                  <a:off x="7449124" y="5192961"/>
                  <a:ext cx="343154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  <a:latin typeface="Arial Rounded MT Bold" panose="020F0704030504030204" pitchFamily="34" charset="0"/>
                      <a:cs typeface="Arial" panose="020B0604020202020204" pitchFamily="34" charset="0"/>
                    </a:rPr>
                    <a:t>Average Days to ship by Shipping Company</a:t>
                  </a:r>
                </a:p>
              </p:txBody>
            </p:sp>
          </p:grp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2634B48-90F3-432C-A5D0-233444A9BA51}"/>
                  </a:ext>
                </a:extLst>
              </p:cNvPr>
              <p:cNvSpPr txBox="1"/>
              <p:nvPr/>
            </p:nvSpPr>
            <p:spPr>
              <a:xfrm>
                <a:off x="-9524" y="1409313"/>
                <a:ext cx="1828800" cy="27699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35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Arial Rounded MT Bold" panose="020F0704030504030204" pitchFamily="34" charset="0"/>
                    <a:cs typeface="Arial" panose="020B0604020202020204" pitchFamily="34" charset="0"/>
                  </a:rPr>
                  <a:t>Over View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D088ABD-98EE-410C-9BB8-0F9D60B9D538}"/>
                  </a:ext>
                </a:extLst>
              </p:cNvPr>
              <p:cNvSpPr txBox="1"/>
              <p:nvPr/>
            </p:nvSpPr>
            <p:spPr>
              <a:xfrm>
                <a:off x="-9524" y="2072464"/>
                <a:ext cx="18288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Product and Category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ECAEE2E-ED9B-4126-8A66-DBEDB8A506FD}"/>
                  </a:ext>
                </a:extLst>
              </p:cNvPr>
              <p:cNvSpPr txBox="1"/>
              <p:nvPr/>
            </p:nvSpPr>
            <p:spPr>
              <a:xfrm>
                <a:off x="-9524" y="2735615"/>
                <a:ext cx="18288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Employees</a:t>
                </a: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7D68B881-D515-49FD-AF5A-7B8574A40A2B}"/>
                  </a:ext>
                </a:extLst>
              </p:cNvPr>
              <p:cNvCxnSpPr/>
              <p:nvPr/>
            </p:nvCxnSpPr>
            <p:spPr>
              <a:xfrm>
                <a:off x="-9524" y="1102650"/>
                <a:ext cx="1819276" cy="0"/>
              </a:xfrm>
              <a:prstGeom prst="line">
                <a:avLst/>
              </a:prstGeom>
              <a:ln w="9525" cap="flat" cmpd="sng" algn="ctr">
                <a:solidFill>
                  <a:schemeClr val="accent4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AC8858B6-A5DC-4C48-B8EF-FE146F2B7F75}"/>
                  </a:ext>
                </a:extLst>
              </p:cNvPr>
              <p:cNvSpPr/>
              <p:nvPr/>
            </p:nvSpPr>
            <p:spPr>
              <a:xfrm>
                <a:off x="1818452" y="0"/>
                <a:ext cx="10373548" cy="555307"/>
              </a:xfrm>
              <a:prstGeom prst="rect">
                <a:avLst/>
              </a:prstGeom>
              <a:gradFill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7DBBC06-B023-403A-8442-F3AC1E241D06}"/>
                </a:ext>
              </a:extLst>
            </p:cNvPr>
            <p:cNvGrpSpPr/>
            <p:nvPr/>
          </p:nvGrpSpPr>
          <p:grpSpPr>
            <a:xfrm>
              <a:off x="5026" y="5441206"/>
              <a:ext cx="1828800" cy="1153474"/>
              <a:chOff x="5026" y="5441206"/>
              <a:chExt cx="1828800" cy="1153474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E966753-6B16-44F3-A54C-E8EEAEE0B837}"/>
                  </a:ext>
                </a:extLst>
              </p:cNvPr>
              <p:cNvSpPr txBox="1"/>
              <p:nvPr/>
            </p:nvSpPr>
            <p:spPr>
              <a:xfrm>
                <a:off x="5026" y="5441206"/>
                <a:ext cx="18288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u="sng" dirty="0">
                    <a:solidFill>
                      <a:schemeClr val="bg1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FOLLOW US:</a:t>
                </a:r>
              </a:p>
            </p:txBody>
          </p:sp>
          <p:pic>
            <p:nvPicPr>
              <p:cNvPr id="1026" name="Picture 2" descr="Image result for facebook icon png">
                <a:extLst>
                  <a:ext uri="{FF2B5EF4-FFF2-40B4-BE49-F238E27FC236}">
                    <a16:creationId xmlns:a16="http://schemas.microsoft.com/office/drawing/2014/main" id="{8E8DE985-2DCB-40D0-857E-F37BDF7DCA9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7130" y="5800881"/>
                <a:ext cx="394235" cy="3942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Image result for youtube icon png">
                <a:extLst>
                  <a:ext uri="{FF2B5EF4-FFF2-40B4-BE49-F238E27FC236}">
                    <a16:creationId xmlns:a16="http://schemas.microsoft.com/office/drawing/2014/main" id="{EB96B1A5-752C-4421-95F0-2E7FBD1D0E3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901" y="5800881"/>
                <a:ext cx="385182" cy="3851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0" name="Picture 6" descr="Image result for telegram icon png">
                <a:extLst>
                  <a:ext uri="{FF2B5EF4-FFF2-40B4-BE49-F238E27FC236}">
                    <a16:creationId xmlns:a16="http://schemas.microsoft.com/office/drawing/2014/main" id="{BB909E85-9A8F-49A3-8D68-6CB8D4F49B9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58732" y="5780561"/>
                <a:ext cx="430887" cy="4308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C2FE249F-8405-46AC-9580-7098B0C07DF4}"/>
                  </a:ext>
                </a:extLst>
              </p:cNvPr>
              <p:cNvSpPr/>
              <p:nvPr/>
            </p:nvSpPr>
            <p:spPr>
              <a:xfrm>
                <a:off x="84901" y="6333070"/>
                <a:ext cx="1537686" cy="261610"/>
              </a:xfrm>
              <a:prstGeom prst="roundRect">
                <a:avLst>
                  <a:gd name="adj" fmla="val 50000"/>
                </a:avLst>
              </a:prstGeom>
              <a:solidFill>
                <a:srgbClr val="CCFF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 Rounded MT Bold" panose="020F0704030504030204" pitchFamily="34" charset="0"/>
                  </a:rPr>
                  <a:t>Visit Our Website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89068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43C3DE5-21AA-4DAA-A908-2A9C2FF61A39}"/>
              </a:ext>
            </a:extLst>
          </p:cNvPr>
          <p:cNvGrpSpPr/>
          <p:nvPr/>
        </p:nvGrpSpPr>
        <p:grpSpPr>
          <a:xfrm>
            <a:off x="-48859" y="0"/>
            <a:ext cx="12240859" cy="6858001"/>
            <a:chOff x="-48859" y="0"/>
            <a:chExt cx="12240859" cy="685800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CA89864-F754-4E4A-BE18-81BA3357E061}"/>
                </a:ext>
              </a:extLst>
            </p:cNvPr>
            <p:cNvGrpSpPr/>
            <p:nvPr/>
          </p:nvGrpSpPr>
          <p:grpSpPr>
            <a:xfrm>
              <a:off x="-48859" y="0"/>
              <a:ext cx="12240859" cy="6858001"/>
              <a:chOff x="-48859" y="0"/>
              <a:chExt cx="12240859" cy="6858001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A2AB8EB-BE71-4CC2-87C6-DCD14E6879F6}"/>
                  </a:ext>
                </a:extLst>
              </p:cNvPr>
              <p:cNvSpPr/>
              <p:nvPr/>
            </p:nvSpPr>
            <p:spPr>
              <a:xfrm>
                <a:off x="-10348" y="0"/>
                <a:ext cx="1828800" cy="6858000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00D63D63-B31F-4131-BA24-1A157BCFF6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51636" y="23343"/>
                <a:ext cx="525530" cy="523220"/>
              </a:xfrm>
              <a:prstGeom prst="rect">
                <a:avLst/>
              </a:prstGeom>
            </p:spPr>
          </p:pic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93CA116-4FAB-42FD-B882-B3D6B1C25579}"/>
                  </a:ext>
                </a:extLst>
              </p:cNvPr>
              <p:cNvSpPr/>
              <p:nvPr/>
            </p:nvSpPr>
            <p:spPr>
              <a:xfrm>
                <a:off x="1827978" y="1"/>
                <a:ext cx="10364022" cy="685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0E92C0D-14F0-4E0D-9D7D-DC03D0049FA8}"/>
                  </a:ext>
                </a:extLst>
              </p:cNvPr>
              <p:cNvSpPr txBox="1"/>
              <p:nvPr/>
            </p:nvSpPr>
            <p:spPr>
              <a:xfrm>
                <a:off x="-48859" y="596558"/>
                <a:ext cx="1828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Rohan</a:t>
                </a:r>
              </a:p>
            </p:txBody>
          </p: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3E0DA9F3-0791-40C0-9E70-DF035D2D93C3}"/>
                  </a:ext>
                </a:extLst>
              </p:cNvPr>
              <p:cNvGrpSpPr/>
              <p:nvPr/>
            </p:nvGrpSpPr>
            <p:grpSpPr>
              <a:xfrm>
                <a:off x="1970026" y="629107"/>
                <a:ext cx="3854075" cy="3578369"/>
                <a:chOff x="3160910" y="2105660"/>
                <a:chExt cx="2969640" cy="357836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428B2F9A-9144-4168-B0D3-34373D2DE6E7}"/>
                    </a:ext>
                  </a:extLst>
                </p:cNvPr>
                <p:cNvGrpSpPr/>
                <p:nvPr/>
              </p:nvGrpSpPr>
              <p:grpSpPr>
                <a:xfrm>
                  <a:off x="3160910" y="2105660"/>
                  <a:ext cx="2969640" cy="3578369"/>
                  <a:chOff x="467360" y="2006600"/>
                  <a:chExt cx="2969640" cy="3578369"/>
                </a:xfrm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19" name="Rectangle: Top Corners Rounded 18">
                    <a:extLst>
                      <a:ext uri="{FF2B5EF4-FFF2-40B4-BE49-F238E27FC236}">
                        <a16:creationId xmlns:a16="http://schemas.microsoft.com/office/drawing/2014/main" id="{31028AE2-4334-45D4-8BDA-1D8EC4E83AC1}"/>
                      </a:ext>
                    </a:extLst>
                  </p:cNvPr>
                  <p:cNvSpPr/>
                  <p:nvPr/>
                </p:nvSpPr>
                <p:spPr>
                  <a:xfrm>
                    <a:off x="467360" y="2006600"/>
                    <a:ext cx="2969640" cy="330200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gradFill>
                    <a:gsLst>
                      <a:gs pos="0">
                        <a:schemeClr val="accent5">
                          <a:lumMod val="75000"/>
                        </a:schemeClr>
                      </a:gs>
                      <a:gs pos="100000">
                        <a:schemeClr val="accent5">
                          <a:lumMod val="50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" name="Rectangle: Top Corners Rounded 19">
                    <a:extLst>
                      <a:ext uri="{FF2B5EF4-FFF2-40B4-BE49-F238E27FC236}">
                        <a16:creationId xmlns:a16="http://schemas.microsoft.com/office/drawing/2014/main" id="{20558D2E-4EB5-46C9-BA20-E96D4DF01899}"/>
                      </a:ext>
                    </a:extLst>
                  </p:cNvPr>
                  <p:cNvSpPr/>
                  <p:nvPr/>
                </p:nvSpPr>
                <p:spPr>
                  <a:xfrm>
                    <a:off x="467360" y="2336801"/>
                    <a:ext cx="2969640" cy="3248168"/>
                  </a:xfrm>
                  <a:prstGeom prst="round2SameRect">
                    <a:avLst>
                      <a:gd name="adj1" fmla="val 0"/>
                      <a:gd name="adj2" fmla="val 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AFBDAC3A-A8B7-4B43-8C8D-604DDD1AFB81}"/>
                    </a:ext>
                  </a:extLst>
                </p:cNvPr>
                <p:cNvSpPr txBox="1"/>
                <p:nvPr/>
              </p:nvSpPr>
              <p:spPr>
                <a:xfrm>
                  <a:off x="3601353" y="2132260"/>
                  <a:ext cx="205333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solidFill>
                        <a:schemeClr val="bg1"/>
                      </a:solidFill>
                      <a:latin typeface="Arial Rounded MT Bold" panose="020F0704030504030204" pitchFamily="34" charset="0"/>
                      <a:cs typeface="Arial" panose="020B0604020202020204" pitchFamily="34" charset="0"/>
                    </a:rPr>
                    <a:t>Top/Bottom 5 Product by Orders</a:t>
                  </a:r>
                </a:p>
              </p:txBody>
            </p:sp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310FD4F8-1C80-46E8-9955-AEF0C79EDC8B}"/>
                  </a:ext>
                </a:extLst>
              </p:cNvPr>
              <p:cNvGrpSpPr/>
              <p:nvPr/>
            </p:nvGrpSpPr>
            <p:grpSpPr>
              <a:xfrm>
                <a:off x="5920175" y="629107"/>
                <a:ext cx="6175752" cy="4012039"/>
                <a:chOff x="6219070" y="2105660"/>
                <a:chExt cx="5891649" cy="4012039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E4DD96FB-B676-46B9-93C2-B1673958ACCD}"/>
                    </a:ext>
                  </a:extLst>
                </p:cNvPr>
                <p:cNvGrpSpPr/>
                <p:nvPr/>
              </p:nvGrpSpPr>
              <p:grpSpPr>
                <a:xfrm>
                  <a:off x="6219070" y="2105660"/>
                  <a:ext cx="5891649" cy="4012039"/>
                  <a:chOff x="467360" y="2006600"/>
                  <a:chExt cx="2969640" cy="4012039"/>
                </a:xfrm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22" name="Rectangle: Top Corners Rounded 21">
                    <a:extLst>
                      <a:ext uri="{FF2B5EF4-FFF2-40B4-BE49-F238E27FC236}">
                        <a16:creationId xmlns:a16="http://schemas.microsoft.com/office/drawing/2014/main" id="{FA787BDB-FE30-46EE-B5FD-7F7881F8389B}"/>
                      </a:ext>
                    </a:extLst>
                  </p:cNvPr>
                  <p:cNvSpPr/>
                  <p:nvPr/>
                </p:nvSpPr>
                <p:spPr>
                  <a:xfrm>
                    <a:off x="467360" y="2006600"/>
                    <a:ext cx="2969640" cy="330200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gradFill>
                    <a:gsLst>
                      <a:gs pos="0">
                        <a:schemeClr val="accent5">
                          <a:lumMod val="75000"/>
                        </a:schemeClr>
                      </a:gs>
                      <a:gs pos="100000">
                        <a:schemeClr val="accent5">
                          <a:lumMod val="50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" name="Rectangle: Top Corners Rounded 22">
                    <a:extLst>
                      <a:ext uri="{FF2B5EF4-FFF2-40B4-BE49-F238E27FC236}">
                        <a16:creationId xmlns:a16="http://schemas.microsoft.com/office/drawing/2014/main" id="{920874FF-B977-4DB0-87B7-66A64B79F094}"/>
                      </a:ext>
                    </a:extLst>
                  </p:cNvPr>
                  <p:cNvSpPr/>
                  <p:nvPr/>
                </p:nvSpPr>
                <p:spPr>
                  <a:xfrm>
                    <a:off x="467360" y="2336800"/>
                    <a:ext cx="2969640" cy="3681839"/>
                  </a:xfrm>
                  <a:prstGeom prst="round2SameRect">
                    <a:avLst>
                      <a:gd name="adj1" fmla="val 0"/>
                      <a:gd name="adj2" fmla="val 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EBB17D50-80DB-4336-970F-B2CC3C9F2C74}"/>
                    </a:ext>
                  </a:extLst>
                </p:cNvPr>
                <p:cNvSpPr txBox="1"/>
                <p:nvPr/>
              </p:nvSpPr>
              <p:spPr>
                <a:xfrm>
                  <a:off x="7449124" y="2132259"/>
                  <a:ext cx="343154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  <a:latin typeface="Arial Rounded MT Bold" panose="020F0704030504030204" pitchFamily="34" charset="0"/>
                      <a:cs typeface="Arial" panose="020B0604020202020204" pitchFamily="34" charset="0"/>
                    </a:rPr>
                    <a:t>Category and Product level Performance</a:t>
                  </a:r>
                </a:p>
              </p:txBody>
            </p: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59F74F80-AB9B-45D7-94F4-AEBCE74196CA}"/>
                  </a:ext>
                </a:extLst>
              </p:cNvPr>
              <p:cNvGrpSpPr/>
              <p:nvPr/>
            </p:nvGrpSpPr>
            <p:grpSpPr>
              <a:xfrm>
                <a:off x="5920175" y="4747896"/>
                <a:ext cx="6175752" cy="1976754"/>
                <a:chOff x="6219070" y="5166360"/>
                <a:chExt cx="5891649" cy="1976754"/>
              </a:xfrm>
            </p:grpSpPr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54010953-FA77-47BF-9056-7B721AE9A8DD}"/>
                    </a:ext>
                  </a:extLst>
                </p:cNvPr>
                <p:cNvGrpSpPr/>
                <p:nvPr/>
              </p:nvGrpSpPr>
              <p:grpSpPr>
                <a:xfrm>
                  <a:off x="6219070" y="5166360"/>
                  <a:ext cx="5891649" cy="1976754"/>
                  <a:chOff x="467360" y="2006600"/>
                  <a:chExt cx="2969640" cy="1976754"/>
                </a:xfrm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25" name="Rectangle: Top Corners Rounded 24">
                    <a:extLst>
                      <a:ext uri="{FF2B5EF4-FFF2-40B4-BE49-F238E27FC236}">
                        <a16:creationId xmlns:a16="http://schemas.microsoft.com/office/drawing/2014/main" id="{7D2327CB-3F4A-43A4-B3A7-39F9D4CD68ED}"/>
                      </a:ext>
                    </a:extLst>
                  </p:cNvPr>
                  <p:cNvSpPr/>
                  <p:nvPr/>
                </p:nvSpPr>
                <p:spPr>
                  <a:xfrm>
                    <a:off x="467360" y="2006600"/>
                    <a:ext cx="2969640" cy="330200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gradFill>
                    <a:gsLst>
                      <a:gs pos="0">
                        <a:schemeClr val="accent5">
                          <a:lumMod val="75000"/>
                        </a:schemeClr>
                      </a:gs>
                      <a:gs pos="100000">
                        <a:schemeClr val="accent5">
                          <a:lumMod val="50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6" name="Rectangle: Top Corners Rounded 25">
                    <a:extLst>
                      <a:ext uri="{FF2B5EF4-FFF2-40B4-BE49-F238E27FC236}">
                        <a16:creationId xmlns:a16="http://schemas.microsoft.com/office/drawing/2014/main" id="{3EF924F5-C3F7-4E71-B9BD-866B50C26690}"/>
                      </a:ext>
                    </a:extLst>
                  </p:cNvPr>
                  <p:cNvSpPr/>
                  <p:nvPr/>
                </p:nvSpPr>
                <p:spPr>
                  <a:xfrm>
                    <a:off x="467360" y="2336799"/>
                    <a:ext cx="2969640" cy="1646555"/>
                  </a:xfrm>
                  <a:prstGeom prst="round2SameRect">
                    <a:avLst>
                      <a:gd name="adj1" fmla="val 0"/>
                      <a:gd name="adj2" fmla="val 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2FD2B568-9122-4693-875C-C362DCC89143}"/>
                    </a:ext>
                  </a:extLst>
                </p:cNvPr>
                <p:cNvSpPr txBox="1"/>
                <p:nvPr/>
              </p:nvSpPr>
              <p:spPr>
                <a:xfrm>
                  <a:off x="7449124" y="5192961"/>
                  <a:ext cx="343154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  <a:latin typeface="Arial Rounded MT Bold" panose="020F0704030504030204" pitchFamily="34" charset="0"/>
                      <a:cs typeface="Arial" panose="020B0604020202020204" pitchFamily="34" charset="0"/>
                    </a:rPr>
                    <a:t>Unit in Stock by Category and Product</a:t>
                  </a:r>
                </a:p>
              </p:txBody>
            </p:sp>
          </p:grp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2634B48-90F3-432C-A5D0-233444A9BA51}"/>
                  </a:ext>
                </a:extLst>
              </p:cNvPr>
              <p:cNvSpPr txBox="1"/>
              <p:nvPr/>
            </p:nvSpPr>
            <p:spPr>
              <a:xfrm>
                <a:off x="-9524" y="1409313"/>
                <a:ext cx="18288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1200">
                    <a:solidFill>
                      <a:schemeClr val="bg1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defRPr>
                </a:lvl1pPr>
              </a:lstStyle>
              <a:p>
                <a:r>
                  <a:rPr lang="en-US" dirty="0"/>
                  <a:t>Over View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D088ABD-98EE-410C-9BB8-0F9D60B9D538}"/>
                  </a:ext>
                </a:extLst>
              </p:cNvPr>
              <p:cNvSpPr txBox="1"/>
              <p:nvPr/>
            </p:nvSpPr>
            <p:spPr>
              <a:xfrm>
                <a:off x="-9524" y="2072464"/>
                <a:ext cx="1828800" cy="27699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35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1200">
                    <a:latin typeface="Arial Rounded MT Bold" panose="020F0704030504030204" pitchFamily="34" charset="0"/>
                    <a:cs typeface="Arial" panose="020B0604020202020204" pitchFamily="34" charset="0"/>
                  </a:defRPr>
                </a:lvl1pPr>
              </a:lstStyle>
              <a:p>
                <a:r>
                  <a:rPr lang="en-US" dirty="0"/>
                  <a:t>Product and Category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ECAEE2E-ED9B-4126-8A66-DBEDB8A506FD}"/>
                  </a:ext>
                </a:extLst>
              </p:cNvPr>
              <p:cNvSpPr txBox="1"/>
              <p:nvPr/>
            </p:nvSpPr>
            <p:spPr>
              <a:xfrm>
                <a:off x="-9524" y="2735615"/>
                <a:ext cx="18288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Employees</a:t>
                </a: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7D68B881-D515-49FD-AF5A-7B8574A40A2B}"/>
                  </a:ext>
                </a:extLst>
              </p:cNvPr>
              <p:cNvCxnSpPr/>
              <p:nvPr/>
            </p:nvCxnSpPr>
            <p:spPr>
              <a:xfrm>
                <a:off x="-9524" y="1102650"/>
                <a:ext cx="1819276" cy="0"/>
              </a:xfrm>
              <a:prstGeom prst="line">
                <a:avLst/>
              </a:prstGeom>
              <a:ln w="9525" cap="flat" cmpd="sng" algn="ctr">
                <a:solidFill>
                  <a:schemeClr val="accent4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6BEBDD7-F15D-436E-BCD7-6F70A5B9D39E}"/>
                  </a:ext>
                </a:extLst>
              </p:cNvPr>
              <p:cNvSpPr/>
              <p:nvPr/>
            </p:nvSpPr>
            <p:spPr>
              <a:xfrm>
                <a:off x="1818452" y="0"/>
                <a:ext cx="10373548" cy="555307"/>
              </a:xfrm>
              <a:prstGeom prst="rect">
                <a:avLst/>
              </a:prstGeom>
              <a:gradFill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C729F777-656B-424D-AE38-DCAD4F6AE9EA}"/>
                  </a:ext>
                </a:extLst>
              </p:cNvPr>
              <p:cNvGrpSpPr/>
              <p:nvPr/>
            </p:nvGrpSpPr>
            <p:grpSpPr>
              <a:xfrm>
                <a:off x="1970026" y="4348110"/>
                <a:ext cx="3854075" cy="2376540"/>
                <a:chOff x="3160910" y="2105660"/>
                <a:chExt cx="2969640" cy="2376540"/>
              </a:xfrm>
            </p:grpSpPr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69C15B88-AAD3-41FC-A40D-EF9C3D3BD0BA}"/>
                    </a:ext>
                  </a:extLst>
                </p:cNvPr>
                <p:cNvGrpSpPr/>
                <p:nvPr/>
              </p:nvGrpSpPr>
              <p:grpSpPr>
                <a:xfrm>
                  <a:off x="3160910" y="2105660"/>
                  <a:ext cx="2969640" cy="2376540"/>
                  <a:chOff x="467360" y="2006600"/>
                  <a:chExt cx="2969640" cy="2376540"/>
                </a:xfrm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36" name="Rectangle: Top Corners Rounded 35">
                    <a:extLst>
                      <a:ext uri="{FF2B5EF4-FFF2-40B4-BE49-F238E27FC236}">
                        <a16:creationId xmlns:a16="http://schemas.microsoft.com/office/drawing/2014/main" id="{B642E05F-E277-4913-BD05-BFC82D892133}"/>
                      </a:ext>
                    </a:extLst>
                  </p:cNvPr>
                  <p:cNvSpPr/>
                  <p:nvPr/>
                </p:nvSpPr>
                <p:spPr>
                  <a:xfrm>
                    <a:off x="467360" y="2006600"/>
                    <a:ext cx="2969640" cy="330200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gradFill>
                    <a:gsLst>
                      <a:gs pos="0">
                        <a:schemeClr val="accent5">
                          <a:lumMod val="75000"/>
                        </a:schemeClr>
                      </a:gs>
                      <a:gs pos="100000">
                        <a:schemeClr val="accent5">
                          <a:lumMod val="50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8" name="Rectangle: Top Corners Rounded 37">
                    <a:extLst>
                      <a:ext uri="{FF2B5EF4-FFF2-40B4-BE49-F238E27FC236}">
                        <a16:creationId xmlns:a16="http://schemas.microsoft.com/office/drawing/2014/main" id="{9C2CBFF8-9588-4112-958C-6337709C1791}"/>
                      </a:ext>
                    </a:extLst>
                  </p:cNvPr>
                  <p:cNvSpPr/>
                  <p:nvPr/>
                </p:nvSpPr>
                <p:spPr>
                  <a:xfrm>
                    <a:off x="467360" y="2336801"/>
                    <a:ext cx="2969640" cy="2046339"/>
                  </a:xfrm>
                  <a:prstGeom prst="round2SameRect">
                    <a:avLst>
                      <a:gd name="adj1" fmla="val 0"/>
                      <a:gd name="adj2" fmla="val 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19B28054-5363-44AE-8D67-7AEB7978F5E7}"/>
                    </a:ext>
                  </a:extLst>
                </p:cNvPr>
                <p:cNvSpPr txBox="1"/>
                <p:nvPr/>
              </p:nvSpPr>
              <p:spPr>
                <a:xfrm>
                  <a:off x="3601353" y="2132260"/>
                  <a:ext cx="205333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  <a:latin typeface="Arial Rounded MT Bold" panose="020F0704030504030204" pitchFamily="34" charset="0"/>
                      <a:cs typeface="Arial" panose="020B0604020202020204" pitchFamily="34" charset="0"/>
                    </a:rPr>
                    <a:t>Unit in Stock and Unit on Order</a:t>
                  </a:r>
                </a:p>
              </p:txBody>
            </p:sp>
          </p:grp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FABC733-D3B3-429D-9FDA-130F5DBF3ED7}"/>
                </a:ext>
              </a:extLst>
            </p:cNvPr>
            <p:cNvGrpSpPr/>
            <p:nvPr/>
          </p:nvGrpSpPr>
          <p:grpSpPr>
            <a:xfrm>
              <a:off x="5026" y="5441206"/>
              <a:ext cx="1828800" cy="1153474"/>
              <a:chOff x="5026" y="5441206"/>
              <a:chExt cx="1828800" cy="1153474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1D46FDC-65E1-4AA5-BD09-EB8398D64506}"/>
                  </a:ext>
                </a:extLst>
              </p:cNvPr>
              <p:cNvSpPr txBox="1"/>
              <p:nvPr/>
            </p:nvSpPr>
            <p:spPr>
              <a:xfrm>
                <a:off x="5026" y="5441206"/>
                <a:ext cx="18288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u="sng" dirty="0">
                    <a:solidFill>
                      <a:schemeClr val="bg1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FOLLOW US:</a:t>
                </a:r>
              </a:p>
            </p:txBody>
          </p:sp>
          <p:pic>
            <p:nvPicPr>
              <p:cNvPr id="44" name="Picture 2" descr="Image result for facebook icon png">
                <a:extLst>
                  <a:ext uri="{FF2B5EF4-FFF2-40B4-BE49-F238E27FC236}">
                    <a16:creationId xmlns:a16="http://schemas.microsoft.com/office/drawing/2014/main" id="{FA0235D8-6C9D-4A44-B37B-C137E9BA70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7130" y="5800881"/>
                <a:ext cx="394235" cy="3942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5" name="Picture 4" descr="Image result for youtube icon png">
                <a:extLst>
                  <a:ext uri="{FF2B5EF4-FFF2-40B4-BE49-F238E27FC236}">
                    <a16:creationId xmlns:a16="http://schemas.microsoft.com/office/drawing/2014/main" id="{F0B4C61E-6664-44D5-AF91-AA943A53980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901" y="5800881"/>
                <a:ext cx="385182" cy="3851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6" name="Picture 6" descr="Image result for telegram icon png">
                <a:extLst>
                  <a:ext uri="{FF2B5EF4-FFF2-40B4-BE49-F238E27FC236}">
                    <a16:creationId xmlns:a16="http://schemas.microsoft.com/office/drawing/2014/main" id="{C9CDC660-7920-4E06-A3A8-3D3889B68D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58732" y="5780561"/>
                <a:ext cx="430887" cy="4308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06B67B10-66FA-4F7A-8E7E-6E4B7F7DABBE}"/>
                  </a:ext>
                </a:extLst>
              </p:cNvPr>
              <p:cNvSpPr/>
              <p:nvPr/>
            </p:nvSpPr>
            <p:spPr>
              <a:xfrm>
                <a:off x="142896" y="6333070"/>
                <a:ext cx="1537686" cy="261610"/>
              </a:xfrm>
              <a:prstGeom prst="roundRect">
                <a:avLst>
                  <a:gd name="adj" fmla="val 50000"/>
                </a:avLst>
              </a:prstGeom>
              <a:solidFill>
                <a:srgbClr val="CCFF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 Rounded MT Bold" panose="020F0704030504030204" pitchFamily="34" charset="0"/>
                  </a:rPr>
                  <a:t>Visit Our Website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87819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47BDE35-63B8-4800-B2EF-E0F1A729ADE1}"/>
              </a:ext>
            </a:extLst>
          </p:cNvPr>
          <p:cNvGrpSpPr/>
          <p:nvPr/>
        </p:nvGrpSpPr>
        <p:grpSpPr>
          <a:xfrm>
            <a:off x="-10348" y="0"/>
            <a:ext cx="12202348" cy="6858001"/>
            <a:chOff x="-10348" y="0"/>
            <a:chExt cx="12202348" cy="685800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C11BDB4-7739-4400-A13E-DD1519974354}"/>
                </a:ext>
              </a:extLst>
            </p:cNvPr>
            <p:cNvGrpSpPr/>
            <p:nvPr/>
          </p:nvGrpSpPr>
          <p:grpSpPr>
            <a:xfrm>
              <a:off x="-10348" y="0"/>
              <a:ext cx="12202348" cy="6858001"/>
              <a:chOff x="-10348" y="0"/>
              <a:chExt cx="12202348" cy="6858001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A2AB8EB-BE71-4CC2-87C6-DCD14E6879F6}"/>
                  </a:ext>
                </a:extLst>
              </p:cNvPr>
              <p:cNvSpPr/>
              <p:nvPr/>
            </p:nvSpPr>
            <p:spPr>
              <a:xfrm>
                <a:off x="-10348" y="0"/>
                <a:ext cx="1828800" cy="6858000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00D63D63-B31F-4131-BA24-1A157BCFF6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51636" y="23343"/>
                <a:ext cx="525530" cy="523220"/>
              </a:xfrm>
              <a:prstGeom prst="rect">
                <a:avLst/>
              </a:prstGeom>
            </p:spPr>
          </p:pic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93CA116-4FAB-42FD-B882-B3D6B1C25579}"/>
                  </a:ext>
                </a:extLst>
              </p:cNvPr>
              <p:cNvSpPr/>
              <p:nvPr/>
            </p:nvSpPr>
            <p:spPr>
              <a:xfrm>
                <a:off x="1827978" y="1"/>
                <a:ext cx="10364022" cy="685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0E92C0D-14F0-4E0D-9D7D-DC03D0049FA8}"/>
                  </a:ext>
                </a:extLst>
              </p:cNvPr>
              <p:cNvSpPr txBox="1"/>
              <p:nvPr/>
            </p:nvSpPr>
            <p:spPr>
              <a:xfrm>
                <a:off x="0" y="569905"/>
                <a:ext cx="1828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>
                    <a:solidFill>
                      <a:schemeClr val="bg1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Rohan</a:t>
                </a:r>
                <a:endParaRPr lang="en-US" sz="1400" dirty="0">
                  <a:solidFill>
                    <a:schemeClr val="bg1"/>
                  </a:solidFill>
                  <a:latin typeface="Arial Rounded MT Bold" panose="020F070403050403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3E0DA9F3-0791-40C0-9E70-DF035D2D93C3}"/>
                  </a:ext>
                </a:extLst>
              </p:cNvPr>
              <p:cNvGrpSpPr/>
              <p:nvPr/>
            </p:nvGrpSpPr>
            <p:grpSpPr>
              <a:xfrm>
                <a:off x="1970026" y="629107"/>
                <a:ext cx="3854075" cy="3578369"/>
                <a:chOff x="3160910" y="2105660"/>
                <a:chExt cx="2969640" cy="357836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428B2F9A-9144-4168-B0D3-34373D2DE6E7}"/>
                    </a:ext>
                  </a:extLst>
                </p:cNvPr>
                <p:cNvGrpSpPr/>
                <p:nvPr/>
              </p:nvGrpSpPr>
              <p:grpSpPr>
                <a:xfrm>
                  <a:off x="3160910" y="2105660"/>
                  <a:ext cx="2969640" cy="3578369"/>
                  <a:chOff x="467360" y="2006600"/>
                  <a:chExt cx="2969640" cy="3578369"/>
                </a:xfrm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19" name="Rectangle: Top Corners Rounded 18">
                    <a:extLst>
                      <a:ext uri="{FF2B5EF4-FFF2-40B4-BE49-F238E27FC236}">
                        <a16:creationId xmlns:a16="http://schemas.microsoft.com/office/drawing/2014/main" id="{31028AE2-4334-45D4-8BDA-1D8EC4E83AC1}"/>
                      </a:ext>
                    </a:extLst>
                  </p:cNvPr>
                  <p:cNvSpPr/>
                  <p:nvPr/>
                </p:nvSpPr>
                <p:spPr>
                  <a:xfrm>
                    <a:off x="467360" y="2006600"/>
                    <a:ext cx="2969640" cy="330200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gradFill>
                    <a:gsLst>
                      <a:gs pos="0">
                        <a:schemeClr val="accent5">
                          <a:lumMod val="75000"/>
                        </a:schemeClr>
                      </a:gs>
                      <a:gs pos="100000">
                        <a:schemeClr val="accent5">
                          <a:lumMod val="50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" name="Rectangle: Top Corners Rounded 19">
                    <a:extLst>
                      <a:ext uri="{FF2B5EF4-FFF2-40B4-BE49-F238E27FC236}">
                        <a16:creationId xmlns:a16="http://schemas.microsoft.com/office/drawing/2014/main" id="{20558D2E-4EB5-46C9-BA20-E96D4DF01899}"/>
                      </a:ext>
                    </a:extLst>
                  </p:cNvPr>
                  <p:cNvSpPr/>
                  <p:nvPr/>
                </p:nvSpPr>
                <p:spPr>
                  <a:xfrm>
                    <a:off x="467360" y="2336801"/>
                    <a:ext cx="2969640" cy="3248168"/>
                  </a:xfrm>
                  <a:prstGeom prst="round2SameRect">
                    <a:avLst>
                      <a:gd name="adj1" fmla="val 0"/>
                      <a:gd name="adj2" fmla="val 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AFBDAC3A-A8B7-4B43-8C8D-604DDD1AFB81}"/>
                    </a:ext>
                  </a:extLst>
                </p:cNvPr>
                <p:cNvSpPr txBox="1"/>
                <p:nvPr/>
              </p:nvSpPr>
              <p:spPr>
                <a:xfrm>
                  <a:off x="3601352" y="2132260"/>
                  <a:ext cx="220293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  <a:latin typeface="Arial Rounded MT Bold" panose="020F0704030504030204" pitchFamily="34" charset="0"/>
                      <a:cs typeface="Arial" panose="020B0604020202020204" pitchFamily="34" charset="0"/>
                    </a:rPr>
                    <a:t>Top/Bottom 5 Employee by Orders</a:t>
                  </a:r>
                </a:p>
              </p:txBody>
            </p:sp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310FD4F8-1C80-46E8-9955-AEF0C79EDC8B}"/>
                  </a:ext>
                </a:extLst>
              </p:cNvPr>
              <p:cNvGrpSpPr/>
              <p:nvPr/>
            </p:nvGrpSpPr>
            <p:grpSpPr>
              <a:xfrm>
                <a:off x="5920175" y="629107"/>
                <a:ext cx="6175752" cy="4012039"/>
                <a:chOff x="6219070" y="2105660"/>
                <a:chExt cx="5891649" cy="4012039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E4DD96FB-B676-46B9-93C2-B1673958ACCD}"/>
                    </a:ext>
                  </a:extLst>
                </p:cNvPr>
                <p:cNvGrpSpPr/>
                <p:nvPr/>
              </p:nvGrpSpPr>
              <p:grpSpPr>
                <a:xfrm>
                  <a:off x="6219070" y="2105660"/>
                  <a:ext cx="5891649" cy="4012039"/>
                  <a:chOff x="467360" y="2006600"/>
                  <a:chExt cx="2969640" cy="4012039"/>
                </a:xfrm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22" name="Rectangle: Top Corners Rounded 21">
                    <a:extLst>
                      <a:ext uri="{FF2B5EF4-FFF2-40B4-BE49-F238E27FC236}">
                        <a16:creationId xmlns:a16="http://schemas.microsoft.com/office/drawing/2014/main" id="{FA787BDB-FE30-46EE-B5FD-7F7881F8389B}"/>
                      </a:ext>
                    </a:extLst>
                  </p:cNvPr>
                  <p:cNvSpPr/>
                  <p:nvPr/>
                </p:nvSpPr>
                <p:spPr>
                  <a:xfrm>
                    <a:off x="467360" y="2006600"/>
                    <a:ext cx="2969640" cy="330200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gradFill>
                    <a:gsLst>
                      <a:gs pos="0">
                        <a:schemeClr val="accent5">
                          <a:lumMod val="75000"/>
                        </a:schemeClr>
                      </a:gs>
                      <a:gs pos="100000">
                        <a:schemeClr val="accent5">
                          <a:lumMod val="50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" name="Rectangle: Top Corners Rounded 22">
                    <a:extLst>
                      <a:ext uri="{FF2B5EF4-FFF2-40B4-BE49-F238E27FC236}">
                        <a16:creationId xmlns:a16="http://schemas.microsoft.com/office/drawing/2014/main" id="{920874FF-B977-4DB0-87B7-66A64B79F094}"/>
                      </a:ext>
                    </a:extLst>
                  </p:cNvPr>
                  <p:cNvSpPr/>
                  <p:nvPr/>
                </p:nvSpPr>
                <p:spPr>
                  <a:xfrm>
                    <a:off x="467360" y="2336800"/>
                    <a:ext cx="2969640" cy="3681839"/>
                  </a:xfrm>
                  <a:prstGeom prst="round2SameRect">
                    <a:avLst>
                      <a:gd name="adj1" fmla="val 0"/>
                      <a:gd name="adj2" fmla="val 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EBB17D50-80DB-4336-970F-B2CC3C9F2C74}"/>
                    </a:ext>
                  </a:extLst>
                </p:cNvPr>
                <p:cNvSpPr txBox="1"/>
                <p:nvPr/>
              </p:nvSpPr>
              <p:spPr>
                <a:xfrm>
                  <a:off x="7449124" y="2132259"/>
                  <a:ext cx="343154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  <a:latin typeface="Arial Rounded MT Bold" panose="020F0704030504030204" pitchFamily="34" charset="0"/>
                      <a:cs typeface="Arial" panose="020B0604020202020204" pitchFamily="34" charset="0"/>
                    </a:rPr>
                    <a:t>Title and Employee level Performance</a:t>
                  </a:r>
                </a:p>
              </p:txBody>
            </p: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59F74F80-AB9B-45D7-94F4-AEBCE74196CA}"/>
                  </a:ext>
                </a:extLst>
              </p:cNvPr>
              <p:cNvGrpSpPr/>
              <p:nvPr/>
            </p:nvGrpSpPr>
            <p:grpSpPr>
              <a:xfrm>
                <a:off x="5920175" y="4747896"/>
                <a:ext cx="6175752" cy="1976754"/>
                <a:chOff x="6219070" y="5166360"/>
                <a:chExt cx="5891649" cy="1976754"/>
              </a:xfrm>
            </p:grpSpPr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54010953-FA77-47BF-9056-7B721AE9A8DD}"/>
                    </a:ext>
                  </a:extLst>
                </p:cNvPr>
                <p:cNvGrpSpPr/>
                <p:nvPr/>
              </p:nvGrpSpPr>
              <p:grpSpPr>
                <a:xfrm>
                  <a:off x="6219070" y="5166360"/>
                  <a:ext cx="5891649" cy="1976754"/>
                  <a:chOff x="467360" y="2006600"/>
                  <a:chExt cx="2969640" cy="1976754"/>
                </a:xfrm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25" name="Rectangle: Top Corners Rounded 24">
                    <a:extLst>
                      <a:ext uri="{FF2B5EF4-FFF2-40B4-BE49-F238E27FC236}">
                        <a16:creationId xmlns:a16="http://schemas.microsoft.com/office/drawing/2014/main" id="{7D2327CB-3F4A-43A4-B3A7-39F9D4CD68ED}"/>
                      </a:ext>
                    </a:extLst>
                  </p:cNvPr>
                  <p:cNvSpPr/>
                  <p:nvPr/>
                </p:nvSpPr>
                <p:spPr>
                  <a:xfrm>
                    <a:off x="467360" y="2006600"/>
                    <a:ext cx="2969640" cy="330200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gradFill>
                    <a:gsLst>
                      <a:gs pos="0">
                        <a:schemeClr val="accent5">
                          <a:lumMod val="75000"/>
                        </a:schemeClr>
                      </a:gs>
                      <a:gs pos="100000">
                        <a:schemeClr val="accent5">
                          <a:lumMod val="50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6" name="Rectangle: Top Corners Rounded 25">
                    <a:extLst>
                      <a:ext uri="{FF2B5EF4-FFF2-40B4-BE49-F238E27FC236}">
                        <a16:creationId xmlns:a16="http://schemas.microsoft.com/office/drawing/2014/main" id="{3EF924F5-C3F7-4E71-B9BD-866B50C26690}"/>
                      </a:ext>
                    </a:extLst>
                  </p:cNvPr>
                  <p:cNvSpPr/>
                  <p:nvPr/>
                </p:nvSpPr>
                <p:spPr>
                  <a:xfrm>
                    <a:off x="467360" y="2336799"/>
                    <a:ext cx="2969640" cy="1646555"/>
                  </a:xfrm>
                  <a:prstGeom prst="round2SameRect">
                    <a:avLst>
                      <a:gd name="adj1" fmla="val 0"/>
                      <a:gd name="adj2" fmla="val 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2FD2B568-9122-4693-875C-C362DCC89143}"/>
                    </a:ext>
                  </a:extLst>
                </p:cNvPr>
                <p:cNvSpPr txBox="1"/>
                <p:nvPr/>
              </p:nvSpPr>
              <p:spPr>
                <a:xfrm>
                  <a:off x="7449124" y="5192961"/>
                  <a:ext cx="343154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  <a:latin typeface="Arial Rounded MT Bold" panose="020F0704030504030204" pitchFamily="34" charset="0"/>
                      <a:cs typeface="Arial" panose="020B0604020202020204" pitchFamily="34" charset="0"/>
                    </a:rPr>
                    <a:t>Net Revenue Per Order by Employees</a:t>
                  </a:r>
                </a:p>
              </p:txBody>
            </p:sp>
          </p:grp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2634B48-90F3-432C-A5D0-233444A9BA51}"/>
                  </a:ext>
                </a:extLst>
              </p:cNvPr>
              <p:cNvSpPr txBox="1"/>
              <p:nvPr/>
            </p:nvSpPr>
            <p:spPr>
              <a:xfrm>
                <a:off x="-9524" y="1409313"/>
                <a:ext cx="18288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1200">
                    <a:solidFill>
                      <a:schemeClr val="bg1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defRPr>
                </a:lvl1pPr>
              </a:lstStyle>
              <a:p>
                <a:r>
                  <a:rPr lang="en-US" dirty="0"/>
                  <a:t>Over View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D088ABD-98EE-410C-9BB8-0F9D60B9D538}"/>
                  </a:ext>
                </a:extLst>
              </p:cNvPr>
              <p:cNvSpPr txBox="1"/>
              <p:nvPr/>
            </p:nvSpPr>
            <p:spPr>
              <a:xfrm>
                <a:off x="-9524" y="2072464"/>
                <a:ext cx="18288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1200">
                    <a:solidFill>
                      <a:schemeClr val="bg1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defRPr>
                </a:lvl1pPr>
              </a:lstStyle>
              <a:p>
                <a:r>
                  <a:rPr lang="en-US" dirty="0"/>
                  <a:t>Product and Category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ECAEE2E-ED9B-4126-8A66-DBEDB8A506FD}"/>
                  </a:ext>
                </a:extLst>
              </p:cNvPr>
              <p:cNvSpPr txBox="1"/>
              <p:nvPr/>
            </p:nvSpPr>
            <p:spPr>
              <a:xfrm>
                <a:off x="-9524" y="2735615"/>
                <a:ext cx="1828800" cy="27699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35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1200">
                    <a:latin typeface="Arial Rounded MT Bold" panose="020F0704030504030204" pitchFamily="34" charset="0"/>
                    <a:cs typeface="Arial" panose="020B0604020202020204" pitchFamily="34" charset="0"/>
                  </a:defRPr>
                </a:lvl1pPr>
              </a:lstStyle>
              <a:p>
                <a:r>
                  <a:rPr lang="en-US" dirty="0"/>
                  <a:t>Employees</a:t>
                </a: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7D68B881-D515-49FD-AF5A-7B8574A40A2B}"/>
                  </a:ext>
                </a:extLst>
              </p:cNvPr>
              <p:cNvCxnSpPr/>
              <p:nvPr/>
            </p:nvCxnSpPr>
            <p:spPr>
              <a:xfrm>
                <a:off x="-9524" y="1102650"/>
                <a:ext cx="1819276" cy="0"/>
              </a:xfrm>
              <a:prstGeom prst="line">
                <a:avLst/>
              </a:prstGeom>
              <a:ln w="9525" cap="flat" cmpd="sng" algn="ctr">
                <a:solidFill>
                  <a:schemeClr val="accent4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6BEBDD7-F15D-436E-BCD7-6F70A5B9D39E}"/>
                  </a:ext>
                </a:extLst>
              </p:cNvPr>
              <p:cNvSpPr/>
              <p:nvPr/>
            </p:nvSpPr>
            <p:spPr>
              <a:xfrm>
                <a:off x="1818452" y="0"/>
                <a:ext cx="10373548" cy="555307"/>
              </a:xfrm>
              <a:prstGeom prst="rect">
                <a:avLst/>
              </a:prstGeom>
              <a:gradFill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C729F777-656B-424D-AE38-DCAD4F6AE9EA}"/>
                  </a:ext>
                </a:extLst>
              </p:cNvPr>
              <p:cNvGrpSpPr/>
              <p:nvPr/>
            </p:nvGrpSpPr>
            <p:grpSpPr>
              <a:xfrm>
                <a:off x="1970026" y="4348110"/>
                <a:ext cx="3854075" cy="2376540"/>
                <a:chOff x="3160910" y="2105660"/>
                <a:chExt cx="2969640" cy="2376540"/>
              </a:xfrm>
            </p:grpSpPr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69C15B88-AAD3-41FC-A40D-EF9C3D3BD0BA}"/>
                    </a:ext>
                  </a:extLst>
                </p:cNvPr>
                <p:cNvGrpSpPr/>
                <p:nvPr/>
              </p:nvGrpSpPr>
              <p:grpSpPr>
                <a:xfrm>
                  <a:off x="3160910" y="2105660"/>
                  <a:ext cx="2969640" cy="2376540"/>
                  <a:chOff x="467360" y="2006600"/>
                  <a:chExt cx="2969640" cy="2376540"/>
                </a:xfrm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36" name="Rectangle: Top Corners Rounded 35">
                    <a:extLst>
                      <a:ext uri="{FF2B5EF4-FFF2-40B4-BE49-F238E27FC236}">
                        <a16:creationId xmlns:a16="http://schemas.microsoft.com/office/drawing/2014/main" id="{B642E05F-E277-4913-BD05-BFC82D892133}"/>
                      </a:ext>
                    </a:extLst>
                  </p:cNvPr>
                  <p:cNvSpPr/>
                  <p:nvPr/>
                </p:nvSpPr>
                <p:spPr>
                  <a:xfrm>
                    <a:off x="467360" y="2006600"/>
                    <a:ext cx="2969640" cy="330200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gradFill>
                    <a:gsLst>
                      <a:gs pos="0">
                        <a:schemeClr val="accent5">
                          <a:lumMod val="75000"/>
                        </a:schemeClr>
                      </a:gs>
                      <a:gs pos="100000">
                        <a:schemeClr val="accent5">
                          <a:lumMod val="50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8" name="Rectangle: Top Corners Rounded 37">
                    <a:extLst>
                      <a:ext uri="{FF2B5EF4-FFF2-40B4-BE49-F238E27FC236}">
                        <a16:creationId xmlns:a16="http://schemas.microsoft.com/office/drawing/2014/main" id="{9C2CBFF8-9588-4112-958C-6337709C1791}"/>
                      </a:ext>
                    </a:extLst>
                  </p:cNvPr>
                  <p:cNvSpPr/>
                  <p:nvPr/>
                </p:nvSpPr>
                <p:spPr>
                  <a:xfrm>
                    <a:off x="467360" y="2336801"/>
                    <a:ext cx="2969640" cy="2046339"/>
                  </a:xfrm>
                  <a:prstGeom prst="round2SameRect">
                    <a:avLst>
                      <a:gd name="adj1" fmla="val 0"/>
                      <a:gd name="adj2" fmla="val 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19B28054-5363-44AE-8D67-7AEB7978F5E7}"/>
                    </a:ext>
                  </a:extLst>
                </p:cNvPr>
                <p:cNvSpPr txBox="1"/>
                <p:nvPr/>
              </p:nvSpPr>
              <p:spPr>
                <a:xfrm>
                  <a:off x="3594012" y="2132260"/>
                  <a:ext cx="205333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  <a:latin typeface="Arial Rounded MT Bold" panose="020F0704030504030204" pitchFamily="34" charset="0"/>
                      <a:cs typeface="Arial" panose="020B0604020202020204" pitchFamily="34" charset="0"/>
                    </a:rPr>
                    <a:t>Net Revenue by Employee Title</a:t>
                  </a:r>
                </a:p>
              </p:txBody>
            </p:sp>
          </p:grp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A4F602A-F0AD-4908-8A27-B043DD297C17}"/>
                </a:ext>
              </a:extLst>
            </p:cNvPr>
            <p:cNvGrpSpPr/>
            <p:nvPr/>
          </p:nvGrpSpPr>
          <p:grpSpPr>
            <a:xfrm>
              <a:off x="5026" y="5441206"/>
              <a:ext cx="1828800" cy="1153474"/>
              <a:chOff x="5026" y="5441206"/>
              <a:chExt cx="1828800" cy="1153474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508EF89-855B-4245-8B2E-629EB1F9E60A}"/>
                  </a:ext>
                </a:extLst>
              </p:cNvPr>
              <p:cNvSpPr txBox="1"/>
              <p:nvPr/>
            </p:nvSpPr>
            <p:spPr>
              <a:xfrm>
                <a:off x="5026" y="5441206"/>
                <a:ext cx="18288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u="sng" dirty="0">
                    <a:solidFill>
                      <a:schemeClr val="bg1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FOLLOW US:</a:t>
                </a:r>
              </a:p>
            </p:txBody>
          </p:sp>
          <p:pic>
            <p:nvPicPr>
              <p:cNvPr id="44" name="Picture 2" descr="Image result for facebook icon png">
                <a:extLst>
                  <a:ext uri="{FF2B5EF4-FFF2-40B4-BE49-F238E27FC236}">
                    <a16:creationId xmlns:a16="http://schemas.microsoft.com/office/drawing/2014/main" id="{B5E831B9-35C9-4337-8A0D-C1E0C036FF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7130" y="5800881"/>
                <a:ext cx="394235" cy="3942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5" name="Picture 4" descr="Image result for youtube icon png">
                <a:extLst>
                  <a:ext uri="{FF2B5EF4-FFF2-40B4-BE49-F238E27FC236}">
                    <a16:creationId xmlns:a16="http://schemas.microsoft.com/office/drawing/2014/main" id="{4DFDF48E-FB7B-4881-8804-30F4E732D5B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901" y="5800881"/>
                <a:ext cx="385182" cy="3851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6" name="Picture 6" descr="Image result for telegram icon png">
                <a:extLst>
                  <a:ext uri="{FF2B5EF4-FFF2-40B4-BE49-F238E27FC236}">
                    <a16:creationId xmlns:a16="http://schemas.microsoft.com/office/drawing/2014/main" id="{D037B171-22D3-4C88-93F9-EA7734DCABC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58732" y="5780561"/>
                <a:ext cx="430887" cy="4308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D4ABEFC0-4C53-4C72-B951-679767585700}"/>
                  </a:ext>
                </a:extLst>
              </p:cNvPr>
              <p:cNvSpPr/>
              <p:nvPr/>
            </p:nvSpPr>
            <p:spPr>
              <a:xfrm>
                <a:off x="142896" y="6333070"/>
                <a:ext cx="1537686" cy="261610"/>
              </a:xfrm>
              <a:prstGeom prst="roundRect">
                <a:avLst>
                  <a:gd name="adj" fmla="val 50000"/>
                </a:avLst>
              </a:prstGeom>
              <a:solidFill>
                <a:srgbClr val="CCFF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 Rounded MT Bold" panose="020F0704030504030204" pitchFamily="34" charset="0"/>
                  </a:rPr>
                  <a:t>Visit Our Website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74682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108</Words>
  <Application>Microsoft Office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Rounded MT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Kumar, Priyendra</dc:creator>
  <cp:lastModifiedBy>kumar Dube, Rohan</cp:lastModifiedBy>
  <cp:revision>62</cp:revision>
  <dcterms:created xsi:type="dcterms:W3CDTF">2020-03-16T08:17:50Z</dcterms:created>
  <dcterms:modified xsi:type="dcterms:W3CDTF">2021-01-10T15:18:40Z</dcterms:modified>
</cp:coreProperties>
</file>