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70" r:id="rId2"/>
    <p:sldId id="258" r:id="rId3"/>
    <p:sldId id="272" r:id="rId4"/>
    <p:sldId id="262" r:id="rId5"/>
    <p:sldId id="260" r:id="rId6"/>
    <p:sldId id="261" r:id="rId7"/>
    <p:sldId id="259" r:id="rId8"/>
    <p:sldId id="257" r:id="rId9"/>
    <p:sldId id="269" r:id="rId10"/>
    <p:sldId id="268" r:id="rId11"/>
    <p:sldId id="267" r:id="rId12"/>
    <p:sldId id="266" r:id="rId13"/>
    <p:sldId id="265" r:id="rId14"/>
    <p:sldId id="264" r:id="rId15"/>
    <p:sldId id="263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41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presProps" Target="presProps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theme" Target="theme/theme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A8E40-B3C6-43B2-A77C-93B234CA0193}" type="datetimeFigureOut">
              <a:rPr lang="en-US" smtClean="0"/>
              <a:t>5/25/2019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22FB8071-FFAA-44B6-8479-44A9EA8FDB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A8E40-B3C6-43B2-A77C-93B234CA0193}" type="datetimeFigureOut">
              <a:rPr lang="en-US" smtClean="0"/>
              <a:t>5/25/2019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B8071-FFAA-44B6-8479-44A9EA8FDB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A8E40-B3C6-43B2-A77C-93B234CA0193}" type="datetimeFigureOut">
              <a:rPr lang="en-US" smtClean="0"/>
              <a:t>5/25/2019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B8071-FFAA-44B6-8479-44A9EA8FDB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A8E40-B3C6-43B2-A77C-93B234CA0193}" type="datetimeFigureOut">
              <a:rPr lang="en-US" smtClean="0"/>
              <a:t>5/25/2019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22FB8071-FFAA-44B6-8479-44A9EA8FDB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A8E40-B3C6-43B2-A77C-93B234CA0193}" type="datetimeFigureOut">
              <a:rPr lang="en-US" smtClean="0"/>
              <a:t>5/25/2019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B8071-FFAA-44B6-8479-44A9EA8FDB6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A8E40-B3C6-43B2-A77C-93B234CA0193}" type="datetimeFigureOut">
              <a:rPr lang="en-US" smtClean="0"/>
              <a:t>5/25/2019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B8071-FFAA-44B6-8479-44A9EA8FDB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A8E40-B3C6-43B2-A77C-93B234CA0193}" type="datetimeFigureOut">
              <a:rPr lang="en-US" smtClean="0"/>
              <a:t>5/25/2019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22FB8071-FFAA-44B6-8479-44A9EA8FDB6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A8E40-B3C6-43B2-A77C-93B234CA0193}" type="datetimeFigureOut">
              <a:rPr lang="en-US" smtClean="0"/>
              <a:t>5/25/2019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B8071-FFAA-44B6-8479-44A9EA8FDB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A8E40-B3C6-43B2-A77C-93B234CA0193}" type="datetimeFigureOut">
              <a:rPr lang="en-US" smtClean="0"/>
              <a:t>5/25/2019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B8071-FFAA-44B6-8479-44A9EA8FDB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A8E40-B3C6-43B2-A77C-93B234CA0193}" type="datetimeFigureOut">
              <a:rPr lang="en-US" smtClean="0"/>
              <a:t>5/25/2019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B8071-FFAA-44B6-8479-44A9EA8FDB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A8E40-B3C6-43B2-A77C-93B234CA0193}" type="datetimeFigureOut">
              <a:rPr lang="en-US" smtClean="0"/>
              <a:t>5/25/2019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B8071-FFAA-44B6-8479-44A9EA8FDB65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1E0A8E40-B3C6-43B2-A77C-93B234CA0193}" type="datetimeFigureOut">
              <a:rPr lang="en-US" smtClean="0"/>
              <a:t>5/25/2019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22FB8071-FFAA-44B6-8479-44A9EA8FDB6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 /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 /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686800" cy="6669360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Activity diagram and </a:t>
            </a:r>
            <a:br>
              <a:rPr lang="en-US" sz="4000" dirty="0"/>
            </a:br>
            <a:r>
              <a:rPr lang="en-US" sz="4000" dirty="0"/>
              <a:t>use case diagram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              </a:t>
            </a:r>
            <a:br>
              <a:rPr lang="en-US" dirty="0"/>
            </a:br>
            <a:r>
              <a:rPr lang="en-US" dirty="0"/>
              <a:t>                </a:t>
            </a:r>
            <a:br>
              <a:rPr lang="en-US" dirty="0"/>
            </a:br>
            <a:r>
              <a:rPr lang="en-US" dirty="0"/>
              <a:t>                           submitted by-</a:t>
            </a:r>
            <a:br>
              <a:rPr lang="en-US" dirty="0"/>
            </a:br>
            <a:r>
              <a:rPr lang="en-US" dirty="0"/>
              <a:t>                               </a:t>
            </a:r>
            <a:r>
              <a:rPr lang="en-US" dirty="0" err="1"/>
              <a:t>gurpreet</a:t>
            </a:r>
            <a:r>
              <a:rPr lang="en-US" dirty="0"/>
              <a:t> </a:t>
            </a:r>
            <a:r>
              <a:rPr lang="en-US" dirty="0" err="1"/>
              <a:t>singh</a:t>
            </a:r>
            <a:br>
              <a:rPr lang="en-US" dirty="0"/>
            </a:b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draw an activity diagram?</a:t>
            </a:r>
          </a:p>
        </p:txBody>
      </p:sp>
      <p:pic>
        <p:nvPicPr>
          <p:cNvPr id="12290" name="Picture 2" descr="C:\Users\Acer.DESKTOP-O7E30E4\Desktop\dswc\IMG-20190429-WA0012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2671" t="18729" r="5167" b="2947"/>
          <a:stretch>
            <a:fillRect/>
          </a:stretch>
        </p:blipFill>
        <p:spPr bwMode="auto">
          <a:xfrm>
            <a:off x="899592" y="1772816"/>
            <a:ext cx="7344816" cy="446449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notations</a:t>
            </a:r>
          </a:p>
        </p:txBody>
      </p:sp>
      <p:pic>
        <p:nvPicPr>
          <p:cNvPr id="11266" name="Picture 2" descr="C:\Users\Acer.DESKTOP-O7E30E4\Desktop\dswc\IMG-20190429-WA0011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582377" y="1554163"/>
            <a:ext cx="8131645" cy="452596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notations</a:t>
            </a:r>
          </a:p>
        </p:txBody>
      </p:sp>
      <p:pic>
        <p:nvPicPr>
          <p:cNvPr id="10242" name="Picture 2" descr="C:\Users\Acer.DESKTOP-O7E30E4\Desktop\dswc\IMG-20190429-WA0010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304800" y="1740216"/>
            <a:ext cx="8686800" cy="415385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9218" name="Picture 2" descr="C:\Users\Acer.DESKTOP-O7E30E4\Desktop\dswc\IMG-20190429-WA0009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465832" y="1554163"/>
            <a:ext cx="8364736" cy="452596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Difference between activity diagram and flowchart</a:t>
            </a:r>
          </a:p>
        </p:txBody>
      </p:sp>
      <p:pic>
        <p:nvPicPr>
          <p:cNvPr id="8194" name="Picture 2" descr="C:\Users\Acer.DESKTOP-O7E30E4\Desktop\dswc\IMG-20190429-WA0008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530383" y="1554163"/>
            <a:ext cx="8235634" cy="452596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171" name="Picture 3" descr="C:\Users\Acer.DESKTOP-O7E30E4\Desktop\dswc\IMG-20190429-WA0007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1185054" y="1554163"/>
            <a:ext cx="6926292" cy="452596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Diagram - introduction</a:t>
            </a:r>
          </a:p>
        </p:txBody>
      </p:sp>
      <p:pic>
        <p:nvPicPr>
          <p:cNvPr id="2050" name="Picture 2" descr="C:\Users\Acer.DESKTOP-O7E30E4\Desktop\dswc\IMG-20190429-WA0001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2690" t="12786" r="4196"/>
          <a:stretch>
            <a:fillRect/>
          </a:stretch>
        </p:blipFill>
        <p:spPr bwMode="auto">
          <a:xfrm>
            <a:off x="1331640" y="1700808"/>
            <a:ext cx="6624736" cy="446213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Continue….</a:t>
            </a:r>
          </a:p>
        </p:txBody>
      </p:sp>
      <p:pic>
        <p:nvPicPr>
          <p:cNvPr id="4" name="Picture 2" descr="C:\Users\Acer.DESKTOP-O7E30E4\Desktop\dswc\IMG-20190429-WA0006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2576" t="21860" r="3409" b="7095"/>
          <a:stretch>
            <a:fillRect/>
          </a:stretch>
        </p:blipFill>
        <p:spPr bwMode="auto">
          <a:xfrm>
            <a:off x="971600" y="1988840"/>
            <a:ext cx="6944560" cy="371014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6146" name="Picture 2" descr="C:\Users\Acer.DESKTOP-O7E30E4\Desktop\dswc\IMG-20190429-WA0005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474804" y="1554163"/>
            <a:ext cx="8346792" cy="452596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4098" name="Picture 2" descr="C:\Users\Acer.DESKTOP-O7E30E4\Desktop\dswc\IMG-20190429-WA0003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304800" y="1988126"/>
            <a:ext cx="8686800" cy="365803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5122" name="Picture 2" descr="C:\Users\Acer.DESKTOP-O7E30E4\Desktop\dswc\IMG-20190429-WA0004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304800" y="2345214"/>
            <a:ext cx="8686800" cy="294386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3074" name="Picture 2" descr="C:\Users\Acer.DESKTOP-O7E30E4\Desktop\dswc\IMG-20190429-WA0002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774031"/>
            <a:ext cx="7488832" cy="446328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UML ACTIVITY DIAGRAM - Introduction</a:t>
            </a:r>
          </a:p>
        </p:txBody>
      </p:sp>
      <p:pic>
        <p:nvPicPr>
          <p:cNvPr id="1026" name="Picture 2" descr="C:\Users\Acer.DESKTOP-O7E30E4\Desktop\dswc\IMG-20190429-WA0000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6727" t="17548" r="4333" b="7649"/>
          <a:stretch>
            <a:fillRect/>
          </a:stretch>
        </p:blipFill>
        <p:spPr bwMode="auto">
          <a:xfrm>
            <a:off x="1475656" y="1916832"/>
            <a:ext cx="6264696" cy="420629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 of activity diagram</a:t>
            </a:r>
          </a:p>
        </p:txBody>
      </p:sp>
      <p:pic>
        <p:nvPicPr>
          <p:cNvPr id="13314" name="Picture 2" descr="C:\Users\Acer.DESKTOP-O7E30E4\Desktop\dswc\IMG-20190429-WA0013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4146" t="18811" r="5606" b="7199"/>
          <a:stretch>
            <a:fillRect/>
          </a:stretch>
        </p:blipFill>
        <p:spPr bwMode="auto">
          <a:xfrm>
            <a:off x="1115616" y="1772816"/>
            <a:ext cx="6624736" cy="441649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203</TotalTime>
  <Words>39</Words>
  <Application>Microsoft Office PowerPoint</Application>
  <PresentationFormat>On-screen Show (4:3)</PresentationFormat>
  <Paragraphs>14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Trek</vt:lpstr>
      <vt:lpstr>Activity diagram and  use case diagram                                                               submitted by-                                gurpreet singh </vt:lpstr>
      <vt:lpstr>USE CASE Diagram - introduction</vt:lpstr>
      <vt:lpstr>Continue….</vt:lpstr>
      <vt:lpstr>example</vt:lpstr>
      <vt:lpstr>example</vt:lpstr>
      <vt:lpstr>example</vt:lpstr>
      <vt:lpstr>example</vt:lpstr>
      <vt:lpstr>UML ACTIVITY DIAGRAM - Introduction</vt:lpstr>
      <vt:lpstr>Purpose of activity diagram</vt:lpstr>
      <vt:lpstr>How to draw an activity diagram?</vt:lpstr>
      <vt:lpstr>notations</vt:lpstr>
      <vt:lpstr>notations</vt:lpstr>
      <vt:lpstr>example</vt:lpstr>
      <vt:lpstr>Difference between activity diagram and flowchart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Acer</dc:creator>
  <cp:lastModifiedBy>Acer</cp:lastModifiedBy>
  <cp:revision>19</cp:revision>
  <dcterms:created xsi:type="dcterms:W3CDTF">2019-04-29T13:13:36Z</dcterms:created>
  <dcterms:modified xsi:type="dcterms:W3CDTF">2019-05-25T04:01:13Z</dcterms:modified>
</cp:coreProperties>
</file>