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6445" y="343281"/>
            <a:ext cx="1125910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5152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5152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5" y="156971"/>
            <a:ext cx="2220468" cy="7741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5152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79152" y="160020"/>
            <a:ext cx="1815083" cy="63245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04621" y="983360"/>
            <a:ext cx="11391265" cy="14604"/>
          </a:xfrm>
          <a:custGeom>
            <a:avLst/>
            <a:gdLst/>
            <a:ahLst/>
            <a:cxnLst/>
            <a:rect l="l" t="t" r="r" b="b"/>
            <a:pathLst>
              <a:path w="11391265" h="14605">
                <a:moveTo>
                  <a:pt x="0" y="14477"/>
                </a:moveTo>
                <a:lnTo>
                  <a:pt x="11390757" y="14477"/>
                </a:lnTo>
              </a:path>
              <a:path w="11391265" h="14605">
                <a:moveTo>
                  <a:pt x="0" y="0"/>
                </a:moveTo>
                <a:lnTo>
                  <a:pt x="11390757" y="0"/>
                </a:lnTo>
              </a:path>
            </a:pathLst>
          </a:custGeom>
          <a:ln w="3175">
            <a:solidFill>
              <a:srgbClr val="EF7E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9297" y="997456"/>
            <a:ext cx="4145279" cy="5861050"/>
          </a:xfrm>
          <a:custGeom>
            <a:avLst/>
            <a:gdLst/>
            <a:ahLst/>
            <a:cxnLst/>
            <a:rect l="l" t="t" r="r" b="b"/>
            <a:pathLst>
              <a:path w="4145279" h="5861050">
                <a:moveTo>
                  <a:pt x="4145279" y="0"/>
                </a:moveTo>
                <a:lnTo>
                  <a:pt x="0" y="0"/>
                </a:lnTo>
                <a:lnTo>
                  <a:pt x="0" y="5860540"/>
                </a:lnTo>
                <a:lnTo>
                  <a:pt x="4145279" y="5860540"/>
                </a:lnTo>
                <a:lnTo>
                  <a:pt x="414527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79297" y="997456"/>
            <a:ext cx="4145279" cy="5861050"/>
          </a:xfrm>
          <a:custGeom>
            <a:avLst/>
            <a:gdLst/>
            <a:ahLst/>
            <a:cxnLst/>
            <a:rect l="l" t="t" r="r" b="b"/>
            <a:pathLst>
              <a:path w="4145279" h="5861050">
                <a:moveTo>
                  <a:pt x="4145279" y="5860540"/>
                </a:moveTo>
                <a:lnTo>
                  <a:pt x="4145279" y="0"/>
                </a:lnTo>
                <a:lnTo>
                  <a:pt x="0" y="0"/>
                </a:lnTo>
                <a:lnTo>
                  <a:pt x="0" y="5860540"/>
                </a:lnTo>
              </a:path>
            </a:pathLst>
          </a:custGeom>
          <a:ln w="28956">
            <a:solidFill>
              <a:srgbClr val="EF7E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6565" y="607568"/>
            <a:ext cx="2118868" cy="59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5152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7393" y="1576577"/>
            <a:ext cx="11237213" cy="138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862441" y="6491248"/>
            <a:ext cx="312356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hyperlink" Target="mailto:support@intellipaat.com" TargetMode="External"/><Relationship Id="rId5" Type="http://schemas.openxmlformats.org/officeDocument/2006/relationships/image" Target="../media/image22.png"/><Relationship Id="rId6" Type="http://schemas.openxmlformats.org/officeDocument/2006/relationships/hyperlink" Target="mailto:sales@intellipaat.com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19" y="682751"/>
            <a:ext cx="3134868" cy="10927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3854" y="2719781"/>
            <a:ext cx="4812030" cy="14719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6290"/>
              </a:lnSpc>
              <a:spcBef>
                <a:spcPts val="100"/>
              </a:spcBef>
            </a:pPr>
            <a:r>
              <a:rPr dirty="0" sz="5400" spc="5" b="0">
                <a:solidFill>
                  <a:srgbClr val="2B3544"/>
                </a:solidFill>
                <a:latin typeface="Microsoft YaHei UI Light"/>
                <a:cs typeface="Microsoft YaHei UI Light"/>
              </a:rPr>
              <a:t>Python</a:t>
            </a:r>
            <a:endParaRPr sz="5400">
              <a:latin typeface="Microsoft YaHei UI Light"/>
              <a:cs typeface="Microsoft YaHei UI Light"/>
            </a:endParaRPr>
          </a:p>
          <a:p>
            <a:pPr algn="ctr">
              <a:lnSpc>
                <a:spcPts val="5090"/>
              </a:lnSpc>
            </a:pPr>
            <a:r>
              <a:rPr dirty="0" sz="4400" b="0">
                <a:solidFill>
                  <a:srgbClr val="2B3544"/>
                </a:solidFill>
                <a:latin typeface="Myanmar Text"/>
                <a:cs typeface="Myanmar Text"/>
              </a:rPr>
              <a:t>Exception</a:t>
            </a:r>
            <a:r>
              <a:rPr dirty="0" sz="4400" spc="-75" b="0">
                <a:solidFill>
                  <a:srgbClr val="2B3544"/>
                </a:solidFill>
                <a:latin typeface="Myanmar Text"/>
                <a:cs typeface="Myanmar Text"/>
              </a:rPr>
              <a:t> </a:t>
            </a:r>
            <a:r>
              <a:rPr dirty="0" sz="4400" b="0">
                <a:solidFill>
                  <a:srgbClr val="2B3544"/>
                </a:solidFill>
                <a:latin typeface="Myanmar Text"/>
                <a:cs typeface="Myanmar Text"/>
              </a:rPr>
              <a:t>Handling</a:t>
            </a:r>
            <a:endParaRPr sz="44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0564" y="0"/>
            <a:ext cx="821690" cy="858519"/>
          </a:xfrm>
          <a:custGeom>
            <a:avLst/>
            <a:gdLst/>
            <a:ahLst/>
            <a:cxnLst/>
            <a:rect l="l" t="t" r="r" b="b"/>
            <a:pathLst>
              <a:path w="821690" h="858519">
                <a:moveTo>
                  <a:pt x="821435" y="0"/>
                </a:moveTo>
                <a:lnTo>
                  <a:pt x="0" y="0"/>
                </a:lnTo>
                <a:lnTo>
                  <a:pt x="262127" y="273811"/>
                </a:lnTo>
                <a:lnTo>
                  <a:pt x="547624" y="273811"/>
                </a:lnTo>
                <a:lnTo>
                  <a:pt x="547624" y="572008"/>
                </a:lnTo>
                <a:lnTo>
                  <a:pt x="821435" y="858012"/>
                </a:lnTo>
                <a:lnTo>
                  <a:pt x="821435" y="0"/>
                </a:lnTo>
                <a:close/>
              </a:path>
            </a:pathLst>
          </a:custGeom>
          <a:solidFill>
            <a:srgbClr val="FB81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036564"/>
            <a:ext cx="858519" cy="821690"/>
          </a:xfrm>
          <a:custGeom>
            <a:avLst/>
            <a:gdLst/>
            <a:ahLst/>
            <a:cxnLst/>
            <a:rect l="l" t="t" r="r" b="b"/>
            <a:pathLst>
              <a:path w="858519" h="821690">
                <a:moveTo>
                  <a:pt x="0" y="0"/>
                </a:moveTo>
                <a:lnTo>
                  <a:pt x="0" y="821435"/>
                </a:lnTo>
                <a:lnTo>
                  <a:pt x="858012" y="821435"/>
                </a:lnTo>
                <a:lnTo>
                  <a:pt x="572008" y="547624"/>
                </a:lnTo>
                <a:lnTo>
                  <a:pt x="273812" y="547624"/>
                </a:lnTo>
                <a:lnTo>
                  <a:pt x="273812" y="262140"/>
                </a:lnTo>
                <a:lnTo>
                  <a:pt x="0" y="0"/>
                </a:lnTo>
                <a:close/>
              </a:path>
            </a:pathLst>
          </a:custGeom>
          <a:solidFill>
            <a:srgbClr val="827BA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8992" y="6448042"/>
            <a:ext cx="3372611" cy="3703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2895" y="1993392"/>
            <a:ext cx="1153668" cy="11536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3400" y="3457604"/>
            <a:ext cx="2231136" cy="217392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4269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3007867"/>
            <a:ext cx="4116704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6270" marR="629285" indent="-127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4000" spc="-6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dirty="0" sz="4000" spc="-9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amming 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6232472"/>
            <a:ext cx="626110" cy="626110"/>
            <a:chOff x="0" y="6232472"/>
            <a:chExt cx="626110" cy="62611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45" y="343281"/>
            <a:ext cx="42691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3007867"/>
            <a:ext cx="4116704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6270" marR="629285" indent="-127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4000" spc="-6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dirty="0" sz="4000" spc="-9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amming 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6232472"/>
            <a:ext cx="626110" cy="626110"/>
            <a:chOff x="0" y="6232472"/>
            <a:chExt cx="626110" cy="62611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084826" y="3429761"/>
            <a:ext cx="3007360" cy="916305"/>
          </a:xfrm>
          <a:prstGeom prst="rect">
            <a:avLst/>
          </a:prstGeom>
          <a:solidFill>
            <a:srgbClr val="5F4778"/>
          </a:solidFill>
          <a:ln w="38100">
            <a:solidFill>
              <a:srgbClr val="EF7E09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Compiler-based</a:t>
            </a:r>
            <a:r>
              <a:rPr dirty="0" sz="18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45" y="343281"/>
            <a:ext cx="42691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3007867"/>
            <a:ext cx="4116704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6270" marR="629285" indent="-127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4000" spc="-6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dirty="0" sz="4000" spc="-9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amming 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6232472"/>
            <a:ext cx="626110" cy="626110"/>
            <a:chOff x="0" y="6232472"/>
            <a:chExt cx="626110" cy="62611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084826" y="3429761"/>
            <a:ext cx="3007360" cy="916305"/>
          </a:xfrm>
          <a:prstGeom prst="rect">
            <a:avLst/>
          </a:prstGeom>
          <a:solidFill>
            <a:srgbClr val="5F4778"/>
          </a:solidFill>
          <a:ln w="38100">
            <a:solidFill>
              <a:srgbClr val="EF7E09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Compiler-based</a:t>
            </a:r>
            <a:r>
              <a:rPr dirty="0" sz="18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29650" y="3429761"/>
            <a:ext cx="3007360" cy="916305"/>
          </a:xfrm>
          <a:prstGeom prst="rect">
            <a:avLst/>
          </a:prstGeom>
          <a:solidFill>
            <a:srgbClr val="5F4778"/>
          </a:solidFill>
          <a:ln w="38100">
            <a:solidFill>
              <a:srgbClr val="EF7E09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Interpreter-based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4269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2703067"/>
            <a:ext cx="411670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28369" marR="92392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105" b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cep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4000">
              <a:latin typeface="Calibri"/>
              <a:cs typeface="Calibri"/>
            </a:endParaRPr>
          </a:p>
          <a:p>
            <a:pPr algn="ctr" marL="395605" marR="388620">
              <a:lnSpc>
                <a:spcPct val="100000"/>
              </a:lnSpc>
            </a:pP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Compile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-based 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1350263"/>
            <a:ext cx="9820910" cy="5507990"/>
            <a:chOff x="0" y="1350263"/>
            <a:chExt cx="9820910" cy="550799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159877" y="1584452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4269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2703067"/>
            <a:ext cx="411670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28369" marR="92392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105" b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cep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4000">
              <a:latin typeface="Calibri"/>
              <a:cs typeface="Calibri"/>
            </a:endParaRPr>
          </a:p>
          <a:p>
            <a:pPr algn="ctr" marL="395605" marR="388620">
              <a:lnSpc>
                <a:spcPct val="100000"/>
              </a:lnSpc>
            </a:pP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Compile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-based 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1350136"/>
            <a:ext cx="9820910" cy="5507990"/>
            <a:chOff x="0" y="1350136"/>
            <a:chExt cx="9820910" cy="550799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159877" y="1584452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67601" y="2368169"/>
            <a:ext cx="2853690" cy="798830"/>
            <a:chOff x="6967601" y="2368169"/>
            <a:chExt cx="2853690" cy="798830"/>
          </a:xfrm>
        </p:grpSpPr>
        <p:sp>
          <p:nvSpPr>
            <p:cNvPr id="14" name="object 14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70672" y="2601848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56092" y="2133600"/>
            <a:ext cx="2520950" cy="922019"/>
            <a:chOff x="8356092" y="2133600"/>
            <a:chExt cx="2520950" cy="922019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7168" y="2478214"/>
              <a:ext cx="769620" cy="5772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6092" y="2133600"/>
              <a:ext cx="76200" cy="24777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4269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2703067"/>
            <a:ext cx="411670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28369" marR="92392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105" b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cep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4000">
              <a:latin typeface="Calibri"/>
              <a:cs typeface="Calibri"/>
            </a:endParaRPr>
          </a:p>
          <a:p>
            <a:pPr algn="ctr" marL="395605" marR="388620">
              <a:lnSpc>
                <a:spcPct val="100000"/>
              </a:lnSpc>
            </a:pP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Compile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-based 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1350136"/>
            <a:ext cx="9820910" cy="5507990"/>
            <a:chOff x="0" y="1350136"/>
            <a:chExt cx="9820910" cy="550799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159877" y="1584452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67601" y="2368169"/>
            <a:ext cx="2853690" cy="798830"/>
            <a:chOff x="6967601" y="2368169"/>
            <a:chExt cx="2853690" cy="798830"/>
          </a:xfrm>
        </p:grpSpPr>
        <p:sp>
          <p:nvSpPr>
            <p:cNvPr id="14" name="object 14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70672" y="2601848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67601" y="3384677"/>
            <a:ext cx="2853690" cy="798830"/>
            <a:chOff x="6967601" y="3384677"/>
            <a:chExt cx="2853690" cy="798830"/>
          </a:xfrm>
        </p:grpSpPr>
        <p:sp>
          <p:nvSpPr>
            <p:cNvPr id="18" name="object 18"/>
            <p:cNvSpPr/>
            <p:nvPr/>
          </p:nvSpPr>
          <p:spPr>
            <a:xfrm>
              <a:off x="6982206" y="3399282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49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19"/>
                  </a:lnTo>
                  <a:lnTo>
                    <a:pt x="2695702" y="769619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49"/>
                  </a:lnTo>
                  <a:lnTo>
                    <a:pt x="2823972" y="128269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82206" y="3399282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0" y="128269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69"/>
                  </a:lnTo>
                  <a:lnTo>
                    <a:pt x="2823972" y="641349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19"/>
                  </a:lnTo>
                  <a:lnTo>
                    <a:pt x="128270" y="769619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49"/>
                  </a:lnTo>
                  <a:lnTo>
                    <a:pt x="0" y="128269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670672" y="3618687"/>
            <a:ext cx="1446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56092" y="2133600"/>
            <a:ext cx="2520950" cy="1915795"/>
            <a:chOff x="8356092" y="2133600"/>
            <a:chExt cx="2520950" cy="191579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7168" y="2478214"/>
              <a:ext cx="769620" cy="5772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0800" y="3486911"/>
              <a:ext cx="562355" cy="5623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2133600"/>
              <a:ext cx="76200" cy="24777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3151632"/>
              <a:ext cx="76200" cy="247776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4269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2703067"/>
            <a:ext cx="411670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28369" marR="92392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105" b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cep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4000">
              <a:latin typeface="Calibri"/>
              <a:cs typeface="Calibri"/>
            </a:endParaRPr>
          </a:p>
          <a:p>
            <a:pPr algn="ctr" marL="395605" marR="388620">
              <a:lnSpc>
                <a:spcPct val="100000"/>
              </a:lnSpc>
            </a:pP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Compile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-based 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1350136"/>
            <a:ext cx="9820910" cy="5507990"/>
            <a:chOff x="0" y="1350136"/>
            <a:chExt cx="9820910" cy="550799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159877" y="1584452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67601" y="2368169"/>
            <a:ext cx="2853690" cy="798830"/>
            <a:chOff x="6967601" y="2368169"/>
            <a:chExt cx="2853690" cy="798830"/>
          </a:xfrm>
        </p:grpSpPr>
        <p:sp>
          <p:nvSpPr>
            <p:cNvPr id="14" name="object 14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70672" y="2601848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67601" y="3384677"/>
            <a:ext cx="2853690" cy="798830"/>
            <a:chOff x="6967601" y="3384677"/>
            <a:chExt cx="2853690" cy="798830"/>
          </a:xfrm>
        </p:grpSpPr>
        <p:sp>
          <p:nvSpPr>
            <p:cNvPr id="18" name="object 18"/>
            <p:cNvSpPr/>
            <p:nvPr/>
          </p:nvSpPr>
          <p:spPr>
            <a:xfrm>
              <a:off x="6982206" y="3399282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49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19"/>
                  </a:lnTo>
                  <a:lnTo>
                    <a:pt x="2695702" y="769619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49"/>
                  </a:lnTo>
                  <a:lnTo>
                    <a:pt x="2823972" y="128269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82206" y="3399282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0" y="128269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69"/>
                  </a:lnTo>
                  <a:lnTo>
                    <a:pt x="2823972" y="641349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19"/>
                  </a:lnTo>
                  <a:lnTo>
                    <a:pt x="128270" y="769619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49"/>
                  </a:lnTo>
                  <a:lnTo>
                    <a:pt x="0" y="128269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670672" y="3618687"/>
            <a:ext cx="1446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67601" y="4402709"/>
            <a:ext cx="2853690" cy="797560"/>
            <a:chOff x="6967601" y="4402709"/>
            <a:chExt cx="2853690" cy="797560"/>
          </a:xfrm>
        </p:grpSpPr>
        <p:sp>
          <p:nvSpPr>
            <p:cNvPr id="22" name="object 22"/>
            <p:cNvSpPr/>
            <p:nvPr/>
          </p:nvSpPr>
          <p:spPr>
            <a:xfrm>
              <a:off x="6982206" y="4417314"/>
              <a:ext cx="2824480" cy="768350"/>
            </a:xfrm>
            <a:custGeom>
              <a:avLst/>
              <a:gdLst/>
              <a:ahLst/>
              <a:cxnLst/>
              <a:rect l="l" t="t" r="r" b="b"/>
              <a:pathLst>
                <a:path w="2824479" h="768350">
                  <a:moveTo>
                    <a:pt x="2695955" y="0"/>
                  </a:moveTo>
                  <a:lnTo>
                    <a:pt x="128016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6"/>
                  </a:lnTo>
                  <a:lnTo>
                    <a:pt x="0" y="640080"/>
                  </a:lnTo>
                  <a:lnTo>
                    <a:pt x="10054" y="689925"/>
                  </a:lnTo>
                  <a:lnTo>
                    <a:pt x="37480" y="730615"/>
                  </a:lnTo>
                  <a:lnTo>
                    <a:pt x="78170" y="758041"/>
                  </a:lnTo>
                  <a:lnTo>
                    <a:pt x="128016" y="768096"/>
                  </a:lnTo>
                  <a:lnTo>
                    <a:pt x="2695955" y="768096"/>
                  </a:lnTo>
                  <a:lnTo>
                    <a:pt x="2745801" y="758041"/>
                  </a:lnTo>
                  <a:lnTo>
                    <a:pt x="2786491" y="730615"/>
                  </a:lnTo>
                  <a:lnTo>
                    <a:pt x="2813917" y="689925"/>
                  </a:lnTo>
                  <a:lnTo>
                    <a:pt x="2823972" y="640080"/>
                  </a:lnTo>
                  <a:lnTo>
                    <a:pt x="2823972" y="128016"/>
                  </a:lnTo>
                  <a:lnTo>
                    <a:pt x="2813917" y="78170"/>
                  </a:lnTo>
                  <a:lnTo>
                    <a:pt x="2786491" y="37480"/>
                  </a:lnTo>
                  <a:lnTo>
                    <a:pt x="2745801" y="10054"/>
                  </a:lnTo>
                  <a:lnTo>
                    <a:pt x="26959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82206" y="4417314"/>
              <a:ext cx="2824480" cy="768350"/>
            </a:xfrm>
            <a:custGeom>
              <a:avLst/>
              <a:gdLst/>
              <a:ahLst/>
              <a:cxnLst/>
              <a:rect l="l" t="t" r="r" b="b"/>
              <a:pathLst>
                <a:path w="2824479" h="768350">
                  <a:moveTo>
                    <a:pt x="0" y="128016"/>
                  </a:moveTo>
                  <a:lnTo>
                    <a:pt x="10054" y="78170"/>
                  </a:lnTo>
                  <a:lnTo>
                    <a:pt x="37480" y="37480"/>
                  </a:lnTo>
                  <a:lnTo>
                    <a:pt x="78170" y="10054"/>
                  </a:lnTo>
                  <a:lnTo>
                    <a:pt x="128016" y="0"/>
                  </a:lnTo>
                  <a:lnTo>
                    <a:pt x="2695955" y="0"/>
                  </a:lnTo>
                  <a:lnTo>
                    <a:pt x="2745801" y="10054"/>
                  </a:lnTo>
                  <a:lnTo>
                    <a:pt x="2786491" y="37480"/>
                  </a:lnTo>
                  <a:lnTo>
                    <a:pt x="2813917" y="78170"/>
                  </a:lnTo>
                  <a:lnTo>
                    <a:pt x="2823972" y="128016"/>
                  </a:lnTo>
                  <a:lnTo>
                    <a:pt x="2823972" y="640080"/>
                  </a:lnTo>
                  <a:lnTo>
                    <a:pt x="2813917" y="689925"/>
                  </a:lnTo>
                  <a:lnTo>
                    <a:pt x="2786491" y="730615"/>
                  </a:lnTo>
                  <a:lnTo>
                    <a:pt x="2745801" y="758041"/>
                  </a:lnTo>
                  <a:lnTo>
                    <a:pt x="2695955" y="768096"/>
                  </a:lnTo>
                  <a:lnTo>
                    <a:pt x="128016" y="768096"/>
                  </a:lnTo>
                  <a:lnTo>
                    <a:pt x="78170" y="758041"/>
                  </a:lnTo>
                  <a:lnTo>
                    <a:pt x="37480" y="730615"/>
                  </a:lnTo>
                  <a:lnTo>
                    <a:pt x="10054" y="689925"/>
                  </a:lnTo>
                  <a:lnTo>
                    <a:pt x="0" y="640080"/>
                  </a:lnTo>
                  <a:lnTo>
                    <a:pt x="0" y="128016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670672" y="4636389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356092" y="2133600"/>
            <a:ext cx="2520950" cy="2924810"/>
            <a:chOff x="8356092" y="2133600"/>
            <a:chExt cx="2520950" cy="292481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7168" y="2478214"/>
              <a:ext cx="769620" cy="5772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0800" y="3486911"/>
              <a:ext cx="562355" cy="5623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7168" y="4480750"/>
              <a:ext cx="769620" cy="5772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2133600"/>
              <a:ext cx="76200" cy="24777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3151632"/>
              <a:ext cx="76200" cy="24777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4168139"/>
              <a:ext cx="76200" cy="247777"/>
            </a:xfrm>
            <a:prstGeom prst="rect">
              <a:avLst/>
            </a:prstGeom>
          </p:spPr>
        </p:pic>
      </p:grp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4269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2703067"/>
            <a:ext cx="411670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28369" marR="92392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105" b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cep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4000">
              <a:latin typeface="Calibri"/>
              <a:cs typeface="Calibri"/>
            </a:endParaRPr>
          </a:p>
          <a:p>
            <a:pPr algn="ctr" marL="395605" marR="388620">
              <a:lnSpc>
                <a:spcPct val="100000"/>
              </a:lnSpc>
            </a:pP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Compile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-based 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1350136"/>
            <a:ext cx="9820910" cy="5507990"/>
            <a:chOff x="0" y="1350136"/>
            <a:chExt cx="9820910" cy="550799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159877" y="1584452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67601" y="2368169"/>
            <a:ext cx="2853690" cy="798830"/>
            <a:chOff x="6967601" y="2368169"/>
            <a:chExt cx="2853690" cy="798830"/>
          </a:xfrm>
        </p:grpSpPr>
        <p:sp>
          <p:nvSpPr>
            <p:cNvPr id="14" name="object 14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70672" y="2601848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67601" y="3384677"/>
            <a:ext cx="2853690" cy="798830"/>
            <a:chOff x="6967601" y="3384677"/>
            <a:chExt cx="2853690" cy="798830"/>
          </a:xfrm>
        </p:grpSpPr>
        <p:sp>
          <p:nvSpPr>
            <p:cNvPr id="18" name="object 18"/>
            <p:cNvSpPr/>
            <p:nvPr/>
          </p:nvSpPr>
          <p:spPr>
            <a:xfrm>
              <a:off x="6982206" y="3399282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49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19"/>
                  </a:lnTo>
                  <a:lnTo>
                    <a:pt x="2695702" y="769619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49"/>
                  </a:lnTo>
                  <a:lnTo>
                    <a:pt x="2823972" y="128269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82206" y="3399282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0" y="128269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69"/>
                  </a:lnTo>
                  <a:lnTo>
                    <a:pt x="2823972" y="641349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19"/>
                  </a:lnTo>
                  <a:lnTo>
                    <a:pt x="128270" y="769619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49"/>
                  </a:lnTo>
                  <a:lnTo>
                    <a:pt x="0" y="128269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670672" y="3618687"/>
            <a:ext cx="1446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67601" y="4402709"/>
            <a:ext cx="2853690" cy="797560"/>
            <a:chOff x="6967601" y="4402709"/>
            <a:chExt cx="2853690" cy="797560"/>
          </a:xfrm>
        </p:grpSpPr>
        <p:sp>
          <p:nvSpPr>
            <p:cNvPr id="22" name="object 22"/>
            <p:cNvSpPr/>
            <p:nvPr/>
          </p:nvSpPr>
          <p:spPr>
            <a:xfrm>
              <a:off x="6982206" y="4417314"/>
              <a:ext cx="2824480" cy="768350"/>
            </a:xfrm>
            <a:custGeom>
              <a:avLst/>
              <a:gdLst/>
              <a:ahLst/>
              <a:cxnLst/>
              <a:rect l="l" t="t" r="r" b="b"/>
              <a:pathLst>
                <a:path w="2824479" h="768350">
                  <a:moveTo>
                    <a:pt x="2695955" y="0"/>
                  </a:moveTo>
                  <a:lnTo>
                    <a:pt x="128016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6"/>
                  </a:lnTo>
                  <a:lnTo>
                    <a:pt x="0" y="640080"/>
                  </a:lnTo>
                  <a:lnTo>
                    <a:pt x="10054" y="689925"/>
                  </a:lnTo>
                  <a:lnTo>
                    <a:pt x="37480" y="730615"/>
                  </a:lnTo>
                  <a:lnTo>
                    <a:pt x="78170" y="758041"/>
                  </a:lnTo>
                  <a:lnTo>
                    <a:pt x="128016" y="768096"/>
                  </a:lnTo>
                  <a:lnTo>
                    <a:pt x="2695955" y="768096"/>
                  </a:lnTo>
                  <a:lnTo>
                    <a:pt x="2745801" y="758041"/>
                  </a:lnTo>
                  <a:lnTo>
                    <a:pt x="2786491" y="730615"/>
                  </a:lnTo>
                  <a:lnTo>
                    <a:pt x="2813917" y="689925"/>
                  </a:lnTo>
                  <a:lnTo>
                    <a:pt x="2823972" y="640080"/>
                  </a:lnTo>
                  <a:lnTo>
                    <a:pt x="2823972" y="128016"/>
                  </a:lnTo>
                  <a:lnTo>
                    <a:pt x="2813917" y="78170"/>
                  </a:lnTo>
                  <a:lnTo>
                    <a:pt x="2786491" y="37480"/>
                  </a:lnTo>
                  <a:lnTo>
                    <a:pt x="2745801" y="10054"/>
                  </a:lnTo>
                  <a:lnTo>
                    <a:pt x="26959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82206" y="4417314"/>
              <a:ext cx="2824480" cy="768350"/>
            </a:xfrm>
            <a:custGeom>
              <a:avLst/>
              <a:gdLst/>
              <a:ahLst/>
              <a:cxnLst/>
              <a:rect l="l" t="t" r="r" b="b"/>
              <a:pathLst>
                <a:path w="2824479" h="768350">
                  <a:moveTo>
                    <a:pt x="0" y="128016"/>
                  </a:moveTo>
                  <a:lnTo>
                    <a:pt x="10054" y="78170"/>
                  </a:lnTo>
                  <a:lnTo>
                    <a:pt x="37480" y="37480"/>
                  </a:lnTo>
                  <a:lnTo>
                    <a:pt x="78170" y="10054"/>
                  </a:lnTo>
                  <a:lnTo>
                    <a:pt x="128016" y="0"/>
                  </a:lnTo>
                  <a:lnTo>
                    <a:pt x="2695955" y="0"/>
                  </a:lnTo>
                  <a:lnTo>
                    <a:pt x="2745801" y="10054"/>
                  </a:lnTo>
                  <a:lnTo>
                    <a:pt x="2786491" y="37480"/>
                  </a:lnTo>
                  <a:lnTo>
                    <a:pt x="2813917" y="78170"/>
                  </a:lnTo>
                  <a:lnTo>
                    <a:pt x="2823972" y="128016"/>
                  </a:lnTo>
                  <a:lnTo>
                    <a:pt x="2823972" y="640080"/>
                  </a:lnTo>
                  <a:lnTo>
                    <a:pt x="2813917" y="689925"/>
                  </a:lnTo>
                  <a:lnTo>
                    <a:pt x="2786491" y="730615"/>
                  </a:lnTo>
                  <a:lnTo>
                    <a:pt x="2745801" y="758041"/>
                  </a:lnTo>
                  <a:lnTo>
                    <a:pt x="2695955" y="768096"/>
                  </a:lnTo>
                  <a:lnTo>
                    <a:pt x="128016" y="768096"/>
                  </a:lnTo>
                  <a:lnTo>
                    <a:pt x="78170" y="758041"/>
                  </a:lnTo>
                  <a:lnTo>
                    <a:pt x="37480" y="730615"/>
                  </a:lnTo>
                  <a:lnTo>
                    <a:pt x="10054" y="689925"/>
                  </a:lnTo>
                  <a:lnTo>
                    <a:pt x="0" y="640080"/>
                  </a:lnTo>
                  <a:lnTo>
                    <a:pt x="0" y="128016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670672" y="4636389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67601" y="5419216"/>
            <a:ext cx="2853690" cy="798830"/>
            <a:chOff x="6967601" y="5419216"/>
            <a:chExt cx="2853690" cy="798830"/>
          </a:xfrm>
        </p:grpSpPr>
        <p:sp>
          <p:nvSpPr>
            <p:cNvPr id="26" name="object 26"/>
            <p:cNvSpPr/>
            <p:nvPr/>
          </p:nvSpPr>
          <p:spPr>
            <a:xfrm>
              <a:off x="6982206" y="543382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49"/>
                  </a:lnTo>
                  <a:lnTo>
                    <a:pt x="10076" y="691278"/>
                  </a:lnTo>
                  <a:lnTo>
                    <a:pt x="37560" y="732050"/>
                  </a:lnTo>
                  <a:lnTo>
                    <a:pt x="78331" y="759539"/>
                  </a:lnTo>
                  <a:lnTo>
                    <a:pt x="128270" y="769619"/>
                  </a:lnTo>
                  <a:lnTo>
                    <a:pt x="2695702" y="769619"/>
                  </a:lnTo>
                  <a:lnTo>
                    <a:pt x="2745640" y="759539"/>
                  </a:lnTo>
                  <a:lnTo>
                    <a:pt x="2786411" y="732050"/>
                  </a:lnTo>
                  <a:lnTo>
                    <a:pt x="2813895" y="691278"/>
                  </a:lnTo>
                  <a:lnTo>
                    <a:pt x="2823972" y="641349"/>
                  </a:lnTo>
                  <a:lnTo>
                    <a:pt x="2823972" y="128269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82206" y="543382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0" y="128269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69"/>
                  </a:lnTo>
                  <a:lnTo>
                    <a:pt x="2823972" y="641349"/>
                  </a:lnTo>
                  <a:lnTo>
                    <a:pt x="2813895" y="691278"/>
                  </a:lnTo>
                  <a:lnTo>
                    <a:pt x="2786411" y="732050"/>
                  </a:lnTo>
                  <a:lnTo>
                    <a:pt x="2745640" y="759539"/>
                  </a:lnTo>
                  <a:lnTo>
                    <a:pt x="2695702" y="769619"/>
                  </a:lnTo>
                  <a:lnTo>
                    <a:pt x="128270" y="769619"/>
                  </a:lnTo>
                  <a:lnTo>
                    <a:pt x="78331" y="759539"/>
                  </a:lnTo>
                  <a:lnTo>
                    <a:pt x="37560" y="732050"/>
                  </a:lnTo>
                  <a:lnTo>
                    <a:pt x="10076" y="691278"/>
                  </a:lnTo>
                  <a:lnTo>
                    <a:pt x="0" y="641349"/>
                  </a:lnTo>
                  <a:lnTo>
                    <a:pt x="0" y="128269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8205596" y="5653836"/>
            <a:ext cx="377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321040" y="2133600"/>
            <a:ext cx="2555875" cy="3298825"/>
            <a:chOff x="8321040" y="2133600"/>
            <a:chExt cx="2555875" cy="329882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7168" y="2478214"/>
              <a:ext cx="769620" cy="57721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0800" y="3486911"/>
              <a:ext cx="562355" cy="5623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7168" y="4480750"/>
              <a:ext cx="769620" cy="5772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3151632"/>
              <a:ext cx="76200" cy="24777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2133600"/>
              <a:ext cx="76200" cy="2477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4168139"/>
              <a:ext cx="76200" cy="24777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1040" y="5184648"/>
              <a:ext cx="76200" cy="247776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4269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2703067"/>
            <a:ext cx="411670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28369" marR="92392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105" b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cep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4000">
              <a:latin typeface="Calibri"/>
              <a:cs typeface="Calibri"/>
            </a:endParaRPr>
          </a:p>
          <a:p>
            <a:pPr algn="ctr" marL="195580" marR="188595">
              <a:lnSpc>
                <a:spcPct val="100000"/>
              </a:lnSpc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4000" spc="-4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6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erp</a:t>
            </a:r>
            <a:r>
              <a:rPr dirty="0" sz="4000" spc="-5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3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6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based 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1350263"/>
            <a:ext cx="9820910" cy="5507990"/>
            <a:chOff x="0" y="1350263"/>
            <a:chExt cx="9820910" cy="550799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159877" y="1584452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4269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2703067"/>
            <a:ext cx="411670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28369" marR="92392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105" b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cep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4000">
              <a:latin typeface="Calibri"/>
              <a:cs typeface="Calibri"/>
            </a:endParaRPr>
          </a:p>
          <a:p>
            <a:pPr algn="ctr" marL="195580" marR="188595">
              <a:lnSpc>
                <a:spcPct val="100000"/>
              </a:lnSpc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4000" spc="-4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6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erp</a:t>
            </a:r>
            <a:r>
              <a:rPr dirty="0" sz="4000" spc="-5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3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6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based 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1350136"/>
            <a:ext cx="9820910" cy="5507990"/>
            <a:chOff x="0" y="1350136"/>
            <a:chExt cx="9820910" cy="550799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159877" y="1584452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67601" y="2368169"/>
            <a:ext cx="2853690" cy="798830"/>
            <a:chOff x="6967601" y="2368169"/>
            <a:chExt cx="2853690" cy="798830"/>
          </a:xfrm>
        </p:grpSpPr>
        <p:sp>
          <p:nvSpPr>
            <p:cNvPr id="14" name="object 14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70672" y="2601848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56092" y="2133600"/>
            <a:ext cx="2520950" cy="922019"/>
            <a:chOff x="8356092" y="2133600"/>
            <a:chExt cx="2520950" cy="922019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7168" y="2478214"/>
              <a:ext cx="769620" cy="5772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6092" y="2133600"/>
              <a:ext cx="76200" cy="24777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4183" y="156971"/>
            <a:ext cx="2220468" cy="7741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1849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A</a:t>
            </a:r>
            <a:r>
              <a:rPr dirty="0" spc="-30"/>
              <a:t>g</a:t>
            </a:r>
            <a:r>
              <a:rPr dirty="0" spc="10"/>
              <a:t>enda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509016"/>
            <a:ext cx="963168" cy="9631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4269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2703067"/>
            <a:ext cx="411670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28369" marR="92392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105" b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cep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4000">
              <a:latin typeface="Calibri"/>
              <a:cs typeface="Calibri"/>
            </a:endParaRPr>
          </a:p>
          <a:p>
            <a:pPr algn="ctr" marL="195580" marR="188595">
              <a:lnSpc>
                <a:spcPct val="100000"/>
              </a:lnSpc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4000" spc="-4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6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erp</a:t>
            </a:r>
            <a:r>
              <a:rPr dirty="0" sz="4000" spc="-5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3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6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based 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1350136"/>
            <a:ext cx="9820910" cy="5507990"/>
            <a:chOff x="0" y="1350136"/>
            <a:chExt cx="9820910" cy="550799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159877" y="1584452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67601" y="2368169"/>
            <a:ext cx="2853690" cy="798830"/>
            <a:chOff x="6967601" y="2368169"/>
            <a:chExt cx="2853690" cy="798830"/>
          </a:xfrm>
        </p:grpSpPr>
        <p:sp>
          <p:nvSpPr>
            <p:cNvPr id="14" name="object 14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70672" y="2601848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67601" y="3384677"/>
            <a:ext cx="2853690" cy="798830"/>
            <a:chOff x="6967601" y="3384677"/>
            <a:chExt cx="2853690" cy="798830"/>
          </a:xfrm>
        </p:grpSpPr>
        <p:sp>
          <p:nvSpPr>
            <p:cNvPr id="18" name="object 18"/>
            <p:cNvSpPr/>
            <p:nvPr/>
          </p:nvSpPr>
          <p:spPr>
            <a:xfrm>
              <a:off x="6982206" y="3399282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49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19"/>
                  </a:lnTo>
                  <a:lnTo>
                    <a:pt x="2695702" y="769619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49"/>
                  </a:lnTo>
                  <a:lnTo>
                    <a:pt x="2823972" y="128269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82206" y="3399282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0" y="128269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69"/>
                  </a:lnTo>
                  <a:lnTo>
                    <a:pt x="2823972" y="641349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19"/>
                  </a:lnTo>
                  <a:lnTo>
                    <a:pt x="128270" y="769619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49"/>
                  </a:lnTo>
                  <a:lnTo>
                    <a:pt x="0" y="128269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670672" y="3618687"/>
            <a:ext cx="1446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56092" y="2133600"/>
            <a:ext cx="2520950" cy="1915795"/>
            <a:chOff x="8356092" y="2133600"/>
            <a:chExt cx="2520950" cy="191579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7168" y="2478214"/>
              <a:ext cx="769620" cy="5772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0800" y="3486911"/>
              <a:ext cx="562355" cy="5623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3151632"/>
              <a:ext cx="76200" cy="24777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2133600"/>
              <a:ext cx="76200" cy="247776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4269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2703067"/>
            <a:ext cx="411670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28369" marR="92392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105" b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cep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4000">
              <a:latin typeface="Calibri"/>
              <a:cs typeface="Calibri"/>
            </a:endParaRPr>
          </a:p>
          <a:p>
            <a:pPr algn="ctr" marL="195580" marR="188595">
              <a:lnSpc>
                <a:spcPct val="100000"/>
              </a:lnSpc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4000" spc="-4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6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erp</a:t>
            </a:r>
            <a:r>
              <a:rPr dirty="0" sz="4000" spc="-5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3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6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based 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1350136"/>
            <a:ext cx="9820910" cy="5507990"/>
            <a:chOff x="0" y="1350136"/>
            <a:chExt cx="9820910" cy="550799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82206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159877" y="1584452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67601" y="2368169"/>
            <a:ext cx="2853690" cy="798830"/>
            <a:chOff x="6967601" y="2368169"/>
            <a:chExt cx="2853690" cy="798830"/>
          </a:xfrm>
        </p:grpSpPr>
        <p:sp>
          <p:nvSpPr>
            <p:cNvPr id="14" name="object 14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82206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70672" y="2601848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67601" y="3384677"/>
            <a:ext cx="2853690" cy="798830"/>
            <a:chOff x="6967601" y="3384677"/>
            <a:chExt cx="2853690" cy="798830"/>
          </a:xfrm>
        </p:grpSpPr>
        <p:sp>
          <p:nvSpPr>
            <p:cNvPr id="18" name="object 18"/>
            <p:cNvSpPr/>
            <p:nvPr/>
          </p:nvSpPr>
          <p:spPr>
            <a:xfrm>
              <a:off x="6982206" y="3399282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49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19"/>
                  </a:lnTo>
                  <a:lnTo>
                    <a:pt x="2695702" y="769619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49"/>
                  </a:lnTo>
                  <a:lnTo>
                    <a:pt x="2823972" y="128269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82206" y="3399282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0" y="128269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69"/>
                  </a:lnTo>
                  <a:lnTo>
                    <a:pt x="2823972" y="641349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19"/>
                  </a:lnTo>
                  <a:lnTo>
                    <a:pt x="128270" y="769619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49"/>
                  </a:lnTo>
                  <a:lnTo>
                    <a:pt x="0" y="128269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670672" y="3618687"/>
            <a:ext cx="1446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67601" y="4402709"/>
            <a:ext cx="2853690" cy="797560"/>
            <a:chOff x="6967601" y="4402709"/>
            <a:chExt cx="2853690" cy="797560"/>
          </a:xfrm>
        </p:grpSpPr>
        <p:sp>
          <p:nvSpPr>
            <p:cNvPr id="22" name="object 22"/>
            <p:cNvSpPr/>
            <p:nvPr/>
          </p:nvSpPr>
          <p:spPr>
            <a:xfrm>
              <a:off x="6982206" y="4417314"/>
              <a:ext cx="2824480" cy="768350"/>
            </a:xfrm>
            <a:custGeom>
              <a:avLst/>
              <a:gdLst/>
              <a:ahLst/>
              <a:cxnLst/>
              <a:rect l="l" t="t" r="r" b="b"/>
              <a:pathLst>
                <a:path w="2824479" h="768350">
                  <a:moveTo>
                    <a:pt x="2695955" y="0"/>
                  </a:moveTo>
                  <a:lnTo>
                    <a:pt x="128016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6"/>
                  </a:lnTo>
                  <a:lnTo>
                    <a:pt x="0" y="640080"/>
                  </a:lnTo>
                  <a:lnTo>
                    <a:pt x="10054" y="689925"/>
                  </a:lnTo>
                  <a:lnTo>
                    <a:pt x="37480" y="730615"/>
                  </a:lnTo>
                  <a:lnTo>
                    <a:pt x="78170" y="758041"/>
                  </a:lnTo>
                  <a:lnTo>
                    <a:pt x="128016" y="768096"/>
                  </a:lnTo>
                  <a:lnTo>
                    <a:pt x="2695955" y="768096"/>
                  </a:lnTo>
                  <a:lnTo>
                    <a:pt x="2745801" y="758041"/>
                  </a:lnTo>
                  <a:lnTo>
                    <a:pt x="2786491" y="730615"/>
                  </a:lnTo>
                  <a:lnTo>
                    <a:pt x="2813917" y="689925"/>
                  </a:lnTo>
                  <a:lnTo>
                    <a:pt x="2823972" y="640080"/>
                  </a:lnTo>
                  <a:lnTo>
                    <a:pt x="2823972" y="128016"/>
                  </a:lnTo>
                  <a:lnTo>
                    <a:pt x="2813917" y="78170"/>
                  </a:lnTo>
                  <a:lnTo>
                    <a:pt x="2786491" y="37480"/>
                  </a:lnTo>
                  <a:lnTo>
                    <a:pt x="2745801" y="10054"/>
                  </a:lnTo>
                  <a:lnTo>
                    <a:pt x="26959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82206" y="4417314"/>
              <a:ext cx="2824480" cy="768350"/>
            </a:xfrm>
            <a:custGeom>
              <a:avLst/>
              <a:gdLst/>
              <a:ahLst/>
              <a:cxnLst/>
              <a:rect l="l" t="t" r="r" b="b"/>
              <a:pathLst>
                <a:path w="2824479" h="768350">
                  <a:moveTo>
                    <a:pt x="0" y="128016"/>
                  </a:moveTo>
                  <a:lnTo>
                    <a:pt x="10054" y="78170"/>
                  </a:lnTo>
                  <a:lnTo>
                    <a:pt x="37480" y="37480"/>
                  </a:lnTo>
                  <a:lnTo>
                    <a:pt x="78170" y="10054"/>
                  </a:lnTo>
                  <a:lnTo>
                    <a:pt x="128016" y="0"/>
                  </a:lnTo>
                  <a:lnTo>
                    <a:pt x="2695955" y="0"/>
                  </a:lnTo>
                  <a:lnTo>
                    <a:pt x="2745801" y="10054"/>
                  </a:lnTo>
                  <a:lnTo>
                    <a:pt x="2786491" y="37480"/>
                  </a:lnTo>
                  <a:lnTo>
                    <a:pt x="2813917" y="78170"/>
                  </a:lnTo>
                  <a:lnTo>
                    <a:pt x="2823972" y="128016"/>
                  </a:lnTo>
                  <a:lnTo>
                    <a:pt x="2823972" y="640080"/>
                  </a:lnTo>
                  <a:lnTo>
                    <a:pt x="2813917" y="689925"/>
                  </a:lnTo>
                  <a:lnTo>
                    <a:pt x="2786491" y="730615"/>
                  </a:lnTo>
                  <a:lnTo>
                    <a:pt x="2745801" y="758041"/>
                  </a:lnTo>
                  <a:lnTo>
                    <a:pt x="2695955" y="768096"/>
                  </a:lnTo>
                  <a:lnTo>
                    <a:pt x="128016" y="768096"/>
                  </a:lnTo>
                  <a:lnTo>
                    <a:pt x="78170" y="758041"/>
                  </a:lnTo>
                  <a:lnTo>
                    <a:pt x="37480" y="730615"/>
                  </a:lnTo>
                  <a:lnTo>
                    <a:pt x="10054" y="689925"/>
                  </a:lnTo>
                  <a:lnTo>
                    <a:pt x="0" y="640080"/>
                  </a:lnTo>
                  <a:lnTo>
                    <a:pt x="0" y="128016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670672" y="4636389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356092" y="2133600"/>
            <a:ext cx="2520950" cy="2947670"/>
            <a:chOff x="8356092" y="2133600"/>
            <a:chExt cx="2520950" cy="294767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7168" y="2478214"/>
              <a:ext cx="769620" cy="5772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0800" y="3486911"/>
              <a:ext cx="562355" cy="5623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2133600"/>
              <a:ext cx="76200" cy="24777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3151632"/>
              <a:ext cx="76200" cy="24777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4168139"/>
              <a:ext cx="76200" cy="24777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0800" y="4520183"/>
              <a:ext cx="562355" cy="560832"/>
            </a:xfrm>
            <a:prstGeom prst="rect">
              <a:avLst/>
            </a:prstGeom>
          </p:spPr>
        </p:pic>
      </p:grp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4269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2703067"/>
            <a:ext cx="411670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28369" marR="92392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105" b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cep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4000">
              <a:latin typeface="Calibri"/>
              <a:cs typeface="Calibri"/>
            </a:endParaRPr>
          </a:p>
          <a:p>
            <a:pPr algn="ctr" marL="195580" marR="188595">
              <a:lnSpc>
                <a:spcPct val="100000"/>
              </a:lnSpc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4000" spc="-4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000" spc="-6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erp</a:t>
            </a:r>
            <a:r>
              <a:rPr dirty="0" sz="4000" spc="-5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3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spc="-6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based 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1350136"/>
            <a:ext cx="8775700" cy="5507990"/>
            <a:chOff x="0" y="1350136"/>
            <a:chExt cx="8775700" cy="550799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36741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936741" y="136474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114793" y="1584452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22136" y="2368169"/>
            <a:ext cx="2853690" cy="798830"/>
            <a:chOff x="5922136" y="2368169"/>
            <a:chExt cx="2853690" cy="798830"/>
          </a:xfrm>
        </p:grpSpPr>
        <p:sp>
          <p:nvSpPr>
            <p:cNvPr id="14" name="object 14"/>
            <p:cNvSpPr/>
            <p:nvPr/>
          </p:nvSpPr>
          <p:spPr>
            <a:xfrm>
              <a:off x="5936741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695702" y="769620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50"/>
                  </a:lnTo>
                  <a:lnTo>
                    <a:pt x="2823972" y="128270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36741" y="2382774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19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70"/>
                  </a:lnTo>
                  <a:lnTo>
                    <a:pt x="2823972" y="641350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625208" y="2601848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22136" y="3384677"/>
            <a:ext cx="2853690" cy="798830"/>
            <a:chOff x="5922136" y="3384677"/>
            <a:chExt cx="2853690" cy="798830"/>
          </a:xfrm>
        </p:grpSpPr>
        <p:sp>
          <p:nvSpPr>
            <p:cNvPr id="18" name="object 18"/>
            <p:cNvSpPr/>
            <p:nvPr/>
          </p:nvSpPr>
          <p:spPr>
            <a:xfrm>
              <a:off x="5936741" y="3399282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49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19"/>
                  </a:lnTo>
                  <a:lnTo>
                    <a:pt x="2695702" y="769619"/>
                  </a:lnTo>
                  <a:lnTo>
                    <a:pt x="2745640" y="759543"/>
                  </a:lnTo>
                  <a:lnTo>
                    <a:pt x="2786411" y="732059"/>
                  </a:lnTo>
                  <a:lnTo>
                    <a:pt x="2813895" y="691288"/>
                  </a:lnTo>
                  <a:lnTo>
                    <a:pt x="2823972" y="641349"/>
                  </a:lnTo>
                  <a:lnTo>
                    <a:pt x="2823972" y="128269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936741" y="3399282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0" y="128269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69"/>
                  </a:lnTo>
                  <a:lnTo>
                    <a:pt x="2823972" y="641349"/>
                  </a:lnTo>
                  <a:lnTo>
                    <a:pt x="2813895" y="691288"/>
                  </a:lnTo>
                  <a:lnTo>
                    <a:pt x="2786411" y="732059"/>
                  </a:lnTo>
                  <a:lnTo>
                    <a:pt x="2745640" y="759543"/>
                  </a:lnTo>
                  <a:lnTo>
                    <a:pt x="2695702" y="769619"/>
                  </a:lnTo>
                  <a:lnTo>
                    <a:pt x="128270" y="769619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49"/>
                  </a:lnTo>
                  <a:lnTo>
                    <a:pt x="0" y="128269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625208" y="3618687"/>
            <a:ext cx="1446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22136" y="4402709"/>
            <a:ext cx="2853690" cy="797560"/>
            <a:chOff x="5922136" y="4402709"/>
            <a:chExt cx="2853690" cy="797560"/>
          </a:xfrm>
        </p:grpSpPr>
        <p:sp>
          <p:nvSpPr>
            <p:cNvPr id="22" name="object 22"/>
            <p:cNvSpPr/>
            <p:nvPr/>
          </p:nvSpPr>
          <p:spPr>
            <a:xfrm>
              <a:off x="5936741" y="4417314"/>
              <a:ext cx="2824480" cy="768350"/>
            </a:xfrm>
            <a:custGeom>
              <a:avLst/>
              <a:gdLst/>
              <a:ahLst/>
              <a:cxnLst/>
              <a:rect l="l" t="t" r="r" b="b"/>
              <a:pathLst>
                <a:path w="2824479" h="768350">
                  <a:moveTo>
                    <a:pt x="2695956" y="0"/>
                  </a:moveTo>
                  <a:lnTo>
                    <a:pt x="128016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6"/>
                  </a:lnTo>
                  <a:lnTo>
                    <a:pt x="0" y="640080"/>
                  </a:lnTo>
                  <a:lnTo>
                    <a:pt x="10054" y="689925"/>
                  </a:lnTo>
                  <a:lnTo>
                    <a:pt x="37480" y="730615"/>
                  </a:lnTo>
                  <a:lnTo>
                    <a:pt x="78170" y="758041"/>
                  </a:lnTo>
                  <a:lnTo>
                    <a:pt x="128016" y="768096"/>
                  </a:lnTo>
                  <a:lnTo>
                    <a:pt x="2695956" y="768096"/>
                  </a:lnTo>
                  <a:lnTo>
                    <a:pt x="2745801" y="758041"/>
                  </a:lnTo>
                  <a:lnTo>
                    <a:pt x="2786491" y="730615"/>
                  </a:lnTo>
                  <a:lnTo>
                    <a:pt x="2813917" y="689925"/>
                  </a:lnTo>
                  <a:lnTo>
                    <a:pt x="2823972" y="640080"/>
                  </a:lnTo>
                  <a:lnTo>
                    <a:pt x="2823972" y="128016"/>
                  </a:lnTo>
                  <a:lnTo>
                    <a:pt x="2813917" y="78170"/>
                  </a:lnTo>
                  <a:lnTo>
                    <a:pt x="2786491" y="37480"/>
                  </a:lnTo>
                  <a:lnTo>
                    <a:pt x="2745801" y="10054"/>
                  </a:lnTo>
                  <a:lnTo>
                    <a:pt x="26959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936741" y="4417314"/>
              <a:ext cx="2824480" cy="768350"/>
            </a:xfrm>
            <a:custGeom>
              <a:avLst/>
              <a:gdLst/>
              <a:ahLst/>
              <a:cxnLst/>
              <a:rect l="l" t="t" r="r" b="b"/>
              <a:pathLst>
                <a:path w="2824479" h="768350">
                  <a:moveTo>
                    <a:pt x="0" y="128016"/>
                  </a:moveTo>
                  <a:lnTo>
                    <a:pt x="10054" y="78170"/>
                  </a:lnTo>
                  <a:lnTo>
                    <a:pt x="37480" y="37480"/>
                  </a:lnTo>
                  <a:lnTo>
                    <a:pt x="78170" y="10054"/>
                  </a:lnTo>
                  <a:lnTo>
                    <a:pt x="128016" y="0"/>
                  </a:lnTo>
                  <a:lnTo>
                    <a:pt x="2695956" y="0"/>
                  </a:lnTo>
                  <a:lnTo>
                    <a:pt x="2745801" y="10054"/>
                  </a:lnTo>
                  <a:lnTo>
                    <a:pt x="2786491" y="37480"/>
                  </a:lnTo>
                  <a:lnTo>
                    <a:pt x="2813917" y="78170"/>
                  </a:lnTo>
                  <a:lnTo>
                    <a:pt x="2823972" y="128016"/>
                  </a:lnTo>
                  <a:lnTo>
                    <a:pt x="2823972" y="640080"/>
                  </a:lnTo>
                  <a:lnTo>
                    <a:pt x="2813917" y="689925"/>
                  </a:lnTo>
                  <a:lnTo>
                    <a:pt x="2786491" y="730615"/>
                  </a:lnTo>
                  <a:lnTo>
                    <a:pt x="2745801" y="758041"/>
                  </a:lnTo>
                  <a:lnTo>
                    <a:pt x="2695956" y="768096"/>
                  </a:lnTo>
                  <a:lnTo>
                    <a:pt x="128016" y="768096"/>
                  </a:lnTo>
                  <a:lnTo>
                    <a:pt x="78170" y="758041"/>
                  </a:lnTo>
                  <a:lnTo>
                    <a:pt x="37480" y="730615"/>
                  </a:lnTo>
                  <a:lnTo>
                    <a:pt x="10054" y="689925"/>
                  </a:lnTo>
                  <a:lnTo>
                    <a:pt x="0" y="640080"/>
                  </a:lnTo>
                  <a:lnTo>
                    <a:pt x="0" y="12801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625208" y="4636389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22136" y="5419216"/>
            <a:ext cx="2853690" cy="798830"/>
            <a:chOff x="5922136" y="5419216"/>
            <a:chExt cx="2853690" cy="798830"/>
          </a:xfrm>
        </p:grpSpPr>
        <p:sp>
          <p:nvSpPr>
            <p:cNvPr id="26" name="object 26"/>
            <p:cNvSpPr/>
            <p:nvPr/>
          </p:nvSpPr>
          <p:spPr>
            <a:xfrm>
              <a:off x="5936741" y="543382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2695702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49"/>
                  </a:lnTo>
                  <a:lnTo>
                    <a:pt x="10076" y="691278"/>
                  </a:lnTo>
                  <a:lnTo>
                    <a:pt x="37560" y="732050"/>
                  </a:lnTo>
                  <a:lnTo>
                    <a:pt x="78331" y="759539"/>
                  </a:lnTo>
                  <a:lnTo>
                    <a:pt x="128270" y="769619"/>
                  </a:lnTo>
                  <a:lnTo>
                    <a:pt x="2695702" y="769619"/>
                  </a:lnTo>
                  <a:lnTo>
                    <a:pt x="2745640" y="759539"/>
                  </a:lnTo>
                  <a:lnTo>
                    <a:pt x="2786411" y="732050"/>
                  </a:lnTo>
                  <a:lnTo>
                    <a:pt x="2813895" y="691278"/>
                  </a:lnTo>
                  <a:lnTo>
                    <a:pt x="2823972" y="641349"/>
                  </a:lnTo>
                  <a:lnTo>
                    <a:pt x="2823972" y="128269"/>
                  </a:lnTo>
                  <a:lnTo>
                    <a:pt x="2813895" y="78331"/>
                  </a:lnTo>
                  <a:lnTo>
                    <a:pt x="2786411" y="37560"/>
                  </a:lnTo>
                  <a:lnTo>
                    <a:pt x="2745640" y="10076"/>
                  </a:lnTo>
                  <a:lnTo>
                    <a:pt x="26957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936741" y="5433821"/>
              <a:ext cx="2824480" cy="769620"/>
            </a:xfrm>
            <a:custGeom>
              <a:avLst/>
              <a:gdLst/>
              <a:ahLst/>
              <a:cxnLst/>
              <a:rect l="l" t="t" r="r" b="b"/>
              <a:pathLst>
                <a:path w="2824479" h="769620">
                  <a:moveTo>
                    <a:pt x="0" y="128269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695702" y="0"/>
                  </a:lnTo>
                  <a:lnTo>
                    <a:pt x="2745640" y="10076"/>
                  </a:lnTo>
                  <a:lnTo>
                    <a:pt x="2786411" y="37560"/>
                  </a:lnTo>
                  <a:lnTo>
                    <a:pt x="2813895" y="78331"/>
                  </a:lnTo>
                  <a:lnTo>
                    <a:pt x="2823972" y="128269"/>
                  </a:lnTo>
                  <a:lnTo>
                    <a:pt x="2823972" y="641349"/>
                  </a:lnTo>
                  <a:lnTo>
                    <a:pt x="2813895" y="691278"/>
                  </a:lnTo>
                  <a:lnTo>
                    <a:pt x="2786411" y="732050"/>
                  </a:lnTo>
                  <a:lnTo>
                    <a:pt x="2745640" y="759539"/>
                  </a:lnTo>
                  <a:lnTo>
                    <a:pt x="2695702" y="769619"/>
                  </a:lnTo>
                  <a:lnTo>
                    <a:pt x="128270" y="769619"/>
                  </a:lnTo>
                  <a:lnTo>
                    <a:pt x="78331" y="759539"/>
                  </a:lnTo>
                  <a:lnTo>
                    <a:pt x="37560" y="732050"/>
                  </a:lnTo>
                  <a:lnTo>
                    <a:pt x="10076" y="691278"/>
                  </a:lnTo>
                  <a:lnTo>
                    <a:pt x="0" y="641349"/>
                  </a:lnTo>
                  <a:lnTo>
                    <a:pt x="0" y="12826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160514" y="5653836"/>
            <a:ext cx="377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901184" y="2133600"/>
            <a:ext cx="6609715" cy="3298825"/>
            <a:chOff x="4901184" y="2133600"/>
            <a:chExt cx="6609715" cy="329882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1704" y="2478214"/>
              <a:ext cx="769620" cy="57721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3486911"/>
              <a:ext cx="562355" cy="5623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628" y="2133600"/>
              <a:ext cx="76200" cy="24777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628" y="3151632"/>
              <a:ext cx="76200" cy="24777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628" y="4168139"/>
              <a:ext cx="76200" cy="24777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7100" y="5184648"/>
              <a:ext cx="76200" cy="2477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1184" y="4512564"/>
              <a:ext cx="769620" cy="57607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448038" y="4417314"/>
              <a:ext cx="2048510" cy="768350"/>
            </a:xfrm>
            <a:custGeom>
              <a:avLst/>
              <a:gdLst/>
              <a:ahLst/>
              <a:cxnLst/>
              <a:rect l="l" t="t" r="r" b="b"/>
              <a:pathLst>
                <a:path w="2048509" h="768350">
                  <a:moveTo>
                    <a:pt x="1920239" y="0"/>
                  </a:moveTo>
                  <a:lnTo>
                    <a:pt x="128015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6"/>
                  </a:lnTo>
                  <a:lnTo>
                    <a:pt x="0" y="640080"/>
                  </a:lnTo>
                  <a:lnTo>
                    <a:pt x="10054" y="689925"/>
                  </a:lnTo>
                  <a:lnTo>
                    <a:pt x="37480" y="730615"/>
                  </a:lnTo>
                  <a:lnTo>
                    <a:pt x="78170" y="758041"/>
                  </a:lnTo>
                  <a:lnTo>
                    <a:pt x="128015" y="768096"/>
                  </a:lnTo>
                  <a:lnTo>
                    <a:pt x="1920239" y="768096"/>
                  </a:lnTo>
                  <a:lnTo>
                    <a:pt x="1970085" y="758041"/>
                  </a:lnTo>
                  <a:lnTo>
                    <a:pt x="2010775" y="730615"/>
                  </a:lnTo>
                  <a:lnTo>
                    <a:pt x="2038201" y="689925"/>
                  </a:lnTo>
                  <a:lnTo>
                    <a:pt x="2048255" y="640080"/>
                  </a:lnTo>
                  <a:lnTo>
                    <a:pt x="2048255" y="128016"/>
                  </a:lnTo>
                  <a:lnTo>
                    <a:pt x="2038201" y="78170"/>
                  </a:lnTo>
                  <a:lnTo>
                    <a:pt x="2010775" y="37480"/>
                  </a:lnTo>
                  <a:lnTo>
                    <a:pt x="1970085" y="10054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448038" y="4417314"/>
              <a:ext cx="2048510" cy="768350"/>
            </a:xfrm>
            <a:custGeom>
              <a:avLst/>
              <a:gdLst/>
              <a:ahLst/>
              <a:cxnLst/>
              <a:rect l="l" t="t" r="r" b="b"/>
              <a:pathLst>
                <a:path w="2048509" h="768350">
                  <a:moveTo>
                    <a:pt x="0" y="128016"/>
                  </a:moveTo>
                  <a:lnTo>
                    <a:pt x="10054" y="78170"/>
                  </a:lnTo>
                  <a:lnTo>
                    <a:pt x="37480" y="37480"/>
                  </a:lnTo>
                  <a:lnTo>
                    <a:pt x="78170" y="10054"/>
                  </a:lnTo>
                  <a:lnTo>
                    <a:pt x="128015" y="0"/>
                  </a:lnTo>
                  <a:lnTo>
                    <a:pt x="1920239" y="0"/>
                  </a:lnTo>
                  <a:lnTo>
                    <a:pt x="1970085" y="10054"/>
                  </a:lnTo>
                  <a:lnTo>
                    <a:pt x="2010775" y="37480"/>
                  </a:lnTo>
                  <a:lnTo>
                    <a:pt x="2038201" y="78170"/>
                  </a:lnTo>
                  <a:lnTo>
                    <a:pt x="2048255" y="128016"/>
                  </a:lnTo>
                  <a:lnTo>
                    <a:pt x="2048255" y="640080"/>
                  </a:lnTo>
                  <a:lnTo>
                    <a:pt x="2038201" y="689925"/>
                  </a:lnTo>
                  <a:lnTo>
                    <a:pt x="2010775" y="730615"/>
                  </a:lnTo>
                  <a:lnTo>
                    <a:pt x="1970085" y="758041"/>
                  </a:lnTo>
                  <a:lnTo>
                    <a:pt x="1920239" y="768096"/>
                  </a:lnTo>
                  <a:lnTo>
                    <a:pt x="128015" y="768096"/>
                  </a:lnTo>
                  <a:lnTo>
                    <a:pt x="78170" y="758041"/>
                  </a:lnTo>
                  <a:lnTo>
                    <a:pt x="37480" y="730615"/>
                  </a:lnTo>
                  <a:lnTo>
                    <a:pt x="10054" y="689925"/>
                  </a:lnTo>
                  <a:lnTo>
                    <a:pt x="0" y="640080"/>
                  </a:lnTo>
                  <a:lnTo>
                    <a:pt x="0" y="128016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9692767" y="4499229"/>
            <a:ext cx="15576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Execute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Further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4269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2703067"/>
            <a:ext cx="411670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11175" marR="503555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4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4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handle </a:t>
            </a:r>
            <a:r>
              <a:rPr dirty="0" sz="4000" spc="-8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5" b="1">
                <a:solidFill>
                  <a:srgbClr val="FFFFFF"/>
                </a:solidFill>
                <a:latin typeface="Calibri"/>
                <a:cs typeface="Calibri"/>
              </a:rPr>
              <a:t>Exceptions</a:t>
            </a:r>
            <a:endParaRPr sz="4000">
              <a:latin typeface="Calibri"/>
              <a:cs typeface="Calibri"/>
            </a:endParaRPr>
          </a:p>
          <a:p>
            <a:pPr algn="ctr" marL="274955" marR="269240" indent="-635">
              <a:lnSpc>
                <a:spcPct val="100000"/>
              </a:lnSpc>
            </a:pP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4000" spc="-25" b="1">
                <a:solidFill>
                  <a:srgbClr val="FFFFFF"/>
                </a:solidFill>
                <a:latin typeface="Calibri"/>
                <a:cs typeface="Calibri"/>
              </a:rPr>
              <a:t>Interpreter- 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40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1650364"/>
            <a:ext cx="7868920" cy="5207635"/>
            <a:chOff x="0" y="1650364"/>
            <a:chExt cx="7868920" cy="5207635"/>
          </a:xfrm>
        </p:grpSpPr>
        <p:sp>
          <p:nvSpPr>
            <p:cNvPr id="8" name="object 8"/>
            <p:cNvSpPr/>
            <p:nvPr/>
          </p:nvSpPr>
          <p:spPr>
            <a:xfrm>
              <a:off x="0" y="642531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56097" y="1664969"/>
              <a:ext cx="2498090" cy="502920"/>
            </a:xfrm>
            <a:custGeom>
              <a:avLst/>
              <a:gdLst/>
              <a:ahLst/>
              <a:cxnLst/>
              <a:rect l="l" t="t" r="r" b="b"/>
              <a:pathLst>
                <a:path w="2498090" h="502919">
                  <a:moveTo>
                    <a:pt x="2414016" y="0"/>
                  </a:moveTo>
                  <a:lnTo>
                    <a:pt x="83819" y="0"/>
                  </a:lnTo>
                  <a:lnTo>
                    <a:pt x="51167" y="6578"/>
                  </a:lnTo>
                  <a:lnTo>
                    <a:pt x="24526" y="24526"/>
                  </a:lnTo>
                  <a:lnTo>
                    <a:pt x="6578" y="51167"/>
                  </a:lnTo>
                  <a:lnTo>
                    <a:pt x="0" y="83819"/>
                  </a:lnTo>
                  <a:lnTo>
                    <a:pt x="0" y="419100"/>
                  </a:lnTo>
                  <a:lnTo>
                    <a:pt x="6578" y="451752"/>
                  </a:lnTo>
                  <a:lnTo>
                    <a:pt x="24526" y="478393"/>
                  </a:lnTo>
                  <a:lnTo>
                    <a:pt x="51167" y="496341"/>
                  </a:lnTo>
                  <a:lnTo>
                    <a:pt x="83819" y="502919"/>
                  </a:lnTo>
                  <a:lnTo>
                    <a:pt x="2414016" y="502919"/>
                  </a:lnTo>
                  <a:lnTo>
                    <a:pt x="2446668" y="496341"/>
                  </a:lnTo>
                  <a:lnTo>
                    <a:pt x="2473309" y="478393"/>
                  </a:lnTo>
                  <a:lnTo>
                    <a:pt x="2491257" y="451752"/>
                  </a:lnTo>
                  <a:lnTo>
                    <a:pt x="2497835" y="419100"/>
                  </a:lnTo>
                  <a:lnTo>
                    <a:pt x="2497835" y="83819"/>
                  </a:lnTo>
                  <a:lnTo>
                    <a:pt x="2491257" y="51167"/>
                  </a:lnTo>
                  <a:lnTo>
                    <a:pt x="2473309" y="24526"/>
                  </a:lnTo>
                  <a:lnTo>
                    <a:pt x="2446668" y="6578"/>
                  </a:lnTo>
                  <a:lnTo>
                    <a:pt x="24140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56097" y="1664969"/>
              <a:ext cx="2498090" cy="502920"/>
            </a:xfrm>
            <a:custGeom>
              <a:avLst/>
              <a:gdLst/>
              <a:ahLst/>
              <a:cxnLst/>
              <a:rect l="l" t="t" r="r" b="b"/>
              <a:pathLst>
                <a:path w="2498090" h="502919">
                  <a:moveTo>
                    <a:pt x="0" y="83819"/>
                  </a:moveTo>
                  <a:lnTo>
                    <a:pt x="6578" y="51167"/>
                  </a:lnTo>
                  <a:lnTo>
                    <a:pt x="24526" y="24526"/>
                  </a:lnTo>
                  <a:lnTo>
                    <a:pt x="51167" y="6578"/>
                  </a:lnTo>
                  <a:lnTo>
                    <a:pt x="83819" y="0"/>
                  </a:lnTo>
                  <a:lnTo>
                    <a:pt x="2414016" y="0"/>
                  </a:lnTo>
                  <a:lnTo>
                    <a:pt x="2446668" y="6578"/>
                  </a:lnTo>
                  <a:lnTo>
                    <a:pt x="2473309" y="24526"/>
                  </a:lnTo>
                  <a:lnTo>
                    <a:pt x="2491257" y="51167"/>
                  </a:lnTo>
                  <a:lnTo>
                    <a:pt x="2497835" y="83819"/>
                  </a:lnTo>
                  <a:lnTo>
                    <a:pt x="2497835" y="419100"/>
                  </a:lnTo>
                  <a:lnTo>
                    <a:pt x="2491257" y="451752"/>
                  </a:lnTo>
                  <a:lnTo>
                    <a:pt x="2473309" y="478393"/>
                  </a:lnTo>
                  <a:lnTo>
                    <a:pt x="2446668" y="496341"/>
                  </a:lnTo>
                  <a:lnTo>
                    <a:pt x="2414016" y="502919"/>
                  </a:lnTo>
                  <a:lnTo>
                    <a:pt x="83819" y="502919"/>
                  </a:lnTo>
                  <a:lnTo>
                    <a:pt x="51167" y="496341"/>
                  </a:lnTo>
                  <a:lnTo>
                    <a:pt x="24526" y="478393"/>
                  </a:lnTo>
                  <a:lnTo>
                    <a:pt x="6578" y="451752"/>
                  </a:lnTo>
                  <a:lnTo>
                    <a:pt x="0" y="419100"/>
                  </a:lnTo>
                  <a:lnTo>
                    <a:pt x="0" y="83819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368922" y="1750821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1492" y="2666873"/>
            <a:ext cx="2527300" cy="532130"/>
            <a:chOff x="5341492" y="2666873"/>
            <a:chExt cx="2527300" cy="532130"/>
          </a:xfrm>
        </p:grpSpPr>
        <p:sp>
          <p:nvSpPr>
            <p:cNvPr id="14" name="object 14"/>
            <p:cNvSpPr/>
            <p:nvPr/>
          </p:nvSpPr>
          <p:spPr>
            <a:xfrm>
              <a:off x="5356097" y="2681478"/>
              <a:ext cx="2498090" cy="502920"/>
            </a:xfrm>
            <a:custGeom>
              <a:avLst/>
              <a:gdLst/>
              <a:ahLst/>
              <a:cxnLst/>
              <a:rect l="l" t="t" r="r" b="b"/>
              <a:pathLst>
                <a:path w="2498090" h="502919">
                  <a:moveTo>
                    <a:pt x="2414016" y="0"/>
                  </a:moveTo>
                  <a:lnTo>
                    <a:pt x="83819" y="0"/>
                  </a:lnTo>
                  <a:lnTo>
                    <a:pt x="51167" y="6578"/>
                  </a:lnTo>
                  <a:lnTo>
                    <a:pt x="24526" y="24526"/>
                  </a:lnTo>
                  <a:lnTo>
                    <a:pt x="6578" y="51167"/>
                  </a:lnTo>
                  <a:lnTo>
                    <a:pt x="0" y="83820"/>
                  </a:lnTo>
                  <a:lnTo>
                    <a:pt x="0" y="419100"/>
                  </a:lnTo>
                  <a:lnTo>
                    <a:pt x="6578" y="451752"/>
                  </a:lnTo>
                  <a:lnTo>
                    <a:pt x="24526" y="478393"/>
                  </a:lnTo>
                  <a:lnTo>
                    <a:pt x="51167" y="496341"/>
                  </a:lnTo>
                  <a:lnTo>
                    <a:pt x="83819" y="502920"/>
                  </a:lnTo>
                  <a:lnTo>
                    <a:pt x="2414016" y="502920"/>
                  </a:lnTo>
                  <a:lnTo>
                    <a:pt x="2446668" y="496341"/>
                  </a:lnTo>
                  <a:lnTo>
                    <a:pt x="2473309" y="478393"/>
                  </a:lnTo>
                  <a:lnTo>
                    <a:pt x="2491257" y="451752"/>
                  </a:lnTo>
                  <a:lnTo>
                    <a:pt x="2497835" y="419100"/>
                  </a:lnTo>
                  <a:lnTo>
                    <a:pt x="2497835" y="83820"/>
                  </a:lnTo>
                  <a:lnTo>
                    <a:pt x="2491257" y="51167"/>
                  </a:lnTo>
                  <a:lnTo>
                    <a:pt x="2473309" y="24526"/>
                  </a:lnTo>
                  <a:lnTo>
                    <a:pt x="2446668" y="6578"/>
                  </a:lnTo>
                  <a:lnTo>
                    <a:pt x="24140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56097" y="2681478"/>
              <a:ext cx="2498090" cy="502920"/>
            </a:xfrm>
            <a:custGeom>
              <a:avLst/>
              <a:gdLst/>
              <a:ahLst/>
              <a:cxnLst/>
              <a:rect l="l" t="t" r="r" b="b"/>
              <a:pathLst>
                <a:path w="2498090" h="502919">
                  <a:moveTo>
                    <a:pt x="0" y="83820"/>
                  </a:moveTo>
                  <a:lnTo>
                    <a:pt x="6578" y="51167"/>
                  </a:lnTo>
                  <a:lnTo>
                    <a:pt x="24526" y="24526"/>
                  </a:lnTo>
                  <a:lnTo>
                    <a:pt x="51167" y="6578"/>
                  </a:lnTo>
                  <a:lnTo>
                    <a:pt x="83819" y="0"/>
                  </a:lnTo>
                  <a:lnTo>
                    <a:pt x="2414016" y="0"/>
                  </a:lnTo>
                  <a:lnTo>
                    <a:pt x="2446668" y="6578"/>
                  </a:lnTo>
                  <a:lnTo>
                    <a:pt x="2473309" y="24526"/>
                  </a:lnTo>
                  <a:lnTo>
                    <a:pt x="2491257" y="51167"/>
                  </a:lnTo>
                  <a:lnTo>
                    <a:pt x="2497835" y="83820"/>
                  </a:lnTo>
                  <a:lnTo>
                    <a:pt x="2497835" y="419100"/>
                  </a:lnTo>
                  <a:lnTo>
                    <a:pt x="2491257" y="451752"/>
                  </a:lnTo>
                  <a:lnTo>
                    <a:pt x="2473309" y="478393"/>
                  </a:lnTo>
                  <a:lnTo>
                    <a:pt x="2446668" y="496341"/>
                  </a:lnTo>
                  <a:lnTo>
                    <a:pt x="2414016" y="502920"/>
                  </a:lnTo>
                  <a:lnTo>
                    <a:pt x="83819" y="502920"/>
                  </a:lnTo>
                  <a:lnTo>
                    <a:pt x="51167" y="496341"/>
                  </a:lnTo>
                  <a:lnTo>
                    <a:pt x="24526" y="478393"/>
                  </a:lnTo>
                  <a:lnTo>
                    <a:pt x="6578" y="451752"/>
                  </a:lnTo>
                  <a:lnTo>
                    <a:pt x="0" y="419100"/>
                  </a:lnTo>
                  <a:lnTo>
                    <a:pt x="0" y="8382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879719" y="2768346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41492" y="3684904"/>
            <a:ext cx="2527300" cy="532130"/>
            <a:chOff x="5341492" y="3684904"/>
            <a:chExt cx="2527300" cy="532130"/>
          </a:xfrm>
        </p:grpSpPr>
        <p:sp>
          <p:nvSpPr>
            <p:cNvPr id="18" name="object 18"/>
            <p:cNvSpPr/>
            <p:nvPr/>
          </p:nvSpPr>
          <p:spPr>
            <a:xfrm>
              <a:off x="5356097" y="3699509"/>
              <a:ext cx="2498090" cy="502920"/>
            </a:xfrm>
            <a:custGeom>
              <a:avLst/>
              <a:gdLst/>
              <a:ahLst/>
              <a:cxnLst/>
              <a:rect l="l" t="t" r="r" b="b"/>
              <a:pathLst>
                <a:path w="2498090" h="502920">
                  <a:moveTo>
                    <a:pt x="2414016" y="0"/>
                  </a:moveTo>
                  <a:lnTo>
                    <a:pt x="83819" y="0"/>
                  </a:lnTo>
                  <a:lnTo>
                    <a:pt x="51167" y="6578"/>
                  </a:lnTo>
                  <a:lnTo>
                    <a:pt x="24526" y="24526"/>
                  </a:lnTo>
                  <a:lnTo>
                    <a:pt x="6578" y="51167"/>
                  </a:lnTo>
                  <a:lnTo>
                    <a:pt x="0" y="83819"/>
                  </a:lnTo>
                  <a:lnTo>
                    <a:pt x="0" y="419100"/>
                  </a:lnTo>
                  <a:lnTo>
                    <a:pt x="6578" y="451752"/>
                  </a:lnTo>
                  <a:lnTo>
                    <a:pt x="24526" y="478393"/>
                  </a:lnTo>
                  <a:lnTo>
                    <a:pt x="51167" y="496341"/>
                  </a:lnTo>
                  <a:lnTo>
                    <a:pt x="83819" y="502919"/>
                  </a:lnTo>
                  <a:lnTo>
                    <a:pt x="2414016" y="502919"/>
                  </a:lnTo>
                  <a:lnTo>
                    <a:pt x="2446668" y="496341"/>
                  </a:lnTo>
                  <a:lnTo>
                    <a:pt x="2473309" y="478393"/>
                  </a:lnTo>
                  <a:lnTo>
                    <a:pt x="2491257" y="451752"/>
                  </a:lnTo>
                  <a:lnTo>
                    <a:pt x="2497835" y="419100"/>
                  </a:lnTo>
                  <a:lnTo>
                    <a:pt x="2497835" y="83819"/>
                  </a:lnTo>
                  <a:lnTo>
                    <a:pt x="2491257" y="51167"/>
                  </a:lnTo>
                  <a:lnTo>
                    <a:pt x="2473309" y="24526"/>
                  </a:lnTo>
                  <a:lnTo>
                    <a:pt x="2446668" y="6578"/>
                  </a:lnTo>
                  <a:lnTo>
                    <a:pt x="24140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56097" y="3699509"/>
              <a:ext cx="2498090" cy="502920"/>
            </a:xfrm>
            <a:custGeom>
              <a:avLst/>
              <a:gdLst/>
              <a:ahLst/>
              <a:cxnLst/>
              <a:rect l="l" t="t" r="r" b="b"/>
              <a:pathLst>
                <a:path w="2498090" h="502920">
                  <a:moveTo>
                    <a:pt x="0" y="83819"/>
                  </a:moveTo>
                  <a:lnTo>
                    <a:pt x="6578" y="51167"/>
                  </a:lnTo>
                  <a:lnTo>
                    <a:pt x="24526" y="24526"/>
                  </a:lnTo>
                  <a:lnTo>
                    <a:pt x="51167" y="6578"/>
                  </a:lnTo>
                  <a:lnTo>
                    <a:pt x="83819" y="0"/>
                  </a:lnTo>
                  <a:lnTo>
                    <a:pt x="2414016" y="0"/>
                  </a:lnTo>
                  <a:lnTo>
                    <a:pt x="2446668" y="6578"/>
                  </a:lnTo>
                  <a:lnTo>
                    <a:pt x="2473309" y="24526"/>
                  </a:lnTo>
                  <a:lnTo>
                    <a:pt x="2491257" y="51167"/>
                  </a:lnTo>
                  <a:lnTo>
                    <a:pt x="2497835" y="83819"/>
                  </a:lnTo>
                  <a:lnTo>
                    <a:pt x="2497835" y="419100"/>
                  </a:lnTo>
                  <a:lnTo>
                    <a:pt x="2491257" y="451752"/>
                  </a:lnTo>
                  <a:lnTo>
                    <a:pt x="2473309" y="478393"/>
                  </a:lnTo>
                  <a:lnTo>
                    <a:pt x="2446668" y="496341"/>
                  </a:lnTo>
                  <a:lnTo>
                    <a:pt x="2414016" y="502919"/>
                  </a:lnTo>
                  <a:lnTo>
                    <a:pt x="83819" y="502919"/>
                  </a:lnTo>
                  <a:lnTo>
                    <a:pt x="51167" y="496341"/>
                  </a:lnTo>
                  <a:lnTo>
                    <a:pt x="24526" y="478393"/>
                  </a:lnTo>
                  <a:lnTo>
                    <a:pt x="6578" y="451752"/>
                  </a:lnTo>
                  <a:lnTo>
                    <a:pt x="0" y="419100"/>
                  </a:lnTo>
                  <a:lnTo>
                    <a:pt x="0" y="83819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879719" y="3785361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41492" y="4701413"/>
            <a:ext cx="2527300" cy="532130"/>
            <a:chOff x="5341492" y="4701413"/>
            <a:chExt cx="2527300" cy="532130"/>
          </a:xfrm>
        </p:grpSpPr>
        <p:sp>
          <p:nvSpPr>
            <p:cNvPr id="22" name="object 22"/>
            <p:cNvSpPr/>
            <p:nvPr/>
          </p:nvSpPr>
          <p:spPr>
            <a:xfrm>
              <a:off x="5356097" y="4716018"/>
              <a:ext cx="2498090" cy="502920"/>
            </a:xfrm>
            <a:custGeom>
              <a:avLst/>
              <a:gdLst/>
              <a:ahLst/>
              <a:cxnLst/>
              <a:rect l="l" t="t" r="r" b="b"/>
              <a:pathLst>
                <a:path w="2498090" h="502920">
                  <a:moveTo>
                    <a:pt x="2414016" y="0"/>
                  </a:moveTo>
                  <a:lnTo>
                    <a:pt x="83819" y="0"/>
                  </a:lnTo>
                  <a:lnTo>
                    <a:pt x="51167" y="6578"/>
                  </a:lnTo>
                  <a:lnTo>
                    <a:pt x="24526" y="24526"/>
                  </a:lnTo>
                  <a:lnTo>
                    <a:pt x="6578" y="51167"/>
                  </a:lnTo>
                  <a:lnTo>
                    <a:pt x="0" y="83819"/>
                  </a:lnTo>
                  <a:lnTo>
                    <a:pt x="0" y="419099"/>
                  </a:lnTo>
                  <a:lnTo>
                    <a:pt x="6578" y="451699"/>
                  </a:lnTo>
                  <a:lnTo>
                    <a:pt x="24526" y="478345"/>
                  </a:lnTo>
                  <a:lnTo>
                    <a:pt x="51167" y="496323"/>
                  </a:lnTo>
                  <a:lnTo>
                    <a:pt x="83819" y="502919"/>
                  </a:lnTo>
                  <a:lnTo>
                    <a:pt x="2414016" y="502919"/>
                  </a:lnTo>
                  <a:lnTo>
                    <a:pt x="2446668" y="496323"/>
                  </a:lnTo>
                  <a:lnTo>
                    <a:pt x="2473309" y="478345"/>
                  </a:lnTo>
                  <a:lnTo>
                    <a:pt x="2491257" y="451699"/>
                  </a:lnTo>
                  <a:lnTo>
                    <a:pt x="2497835" y="419099"/>
                  </a:lnTo>
                  <a:lnTo>
                    <a:pt x="2497835" y="83819"/>
                  </a:lnTo>
                  <a:lnTo>
                    <a:pt x="2491257" y="51167"/>
                  </a:lnTo>
                  <a:lnTo>
                    <a:pt x="2473309" y="24526"/>
                  </a:lnTo>
                  <a:lnTo>
                    <a:pt x="2446668" y="6578"/>
                  </a:lnTo>
                  <a:lnTo>
                    <a:pt x="24140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56097" y="4716018"/>
              <a:ext cx="2498090" cy="502920"/>
            </a:xfrm>
            <a:custGeom>
              <a:avLst/>
              <a:gdLst/>
              <a:ahLst/>
              <a:cxnLst/>
              <a:rect l="l" t="t" r="r" b="b"/>
              <a:pathLst>
                <a:path w="2498090" h="502920">
                  <a:moveTo>
                    <a:pt x="0" y="83819"/>
                  </a:moveTo>
                  <a:lnTo>
                    <a:pt x="6578" y="51167"/>
                  </a:lnTo>
                  <a:lnTo>
                    <a:pt x="24526" y="24526"/>
                  </a:lnTo>
                  <a:lnTo>
                    <a:pt x="51167" y="6578"/>
                  </a:lnTo>
                  <a:lnTo>
                    <a:pt x="83819" y="0"/>
                  </a:lnTo>
                  <a:lnTo>
                    <a:pt x="2414016" y="0"/>
                  </a:lnTo>
                  <a:lnTo>
                    <a:pt x="2446668" y="6578"/>
                  </a:lnTo>
                  <a:lnTo>
                    <a:pt x="2473309" y="24526"/>
                  </a:lnTo>
                  <a:lnTo>
                    <a:pt x="2491257" y="51167"/>
                  </a:lnTo>
                  <a:lnTo>
                    <a:pt x="2497835" y="83819"/>
                  </a:lnTo>
                  <a:lnTo>
                    <a:pt x="2497835" y="419099"/>
                  </a:lnTo>
                  <a:lnTo>
                    <a:pt x="2491257" y="451699"/>
                  </a:lnTo>
                  <a:lnTo>
                    <a:pt x="2473309" y="478345"/>
                  </a:lnTo>
                  <a:lnTo>
                    <a:pt x="2446668" y="496323"/>
                  </a:lnTo>
                  <a:lnTo>
                    <a:pt x="2414016" y="502919"/>
                  </a:lnTo>
                  <a:lnTo>
                    <a:pt x="83819" y="502919"/>
                  </a:lnTo>
                  <a:lnTo>
                    <a:pt x="51167" y="496323"/>
                  </a:lnTo>
                  <a:lnTo>
                    <a:pt x="24526" y="478345"/>
                  </a:lnTo>
                  <a:lnTo>
                    <a:pt x="6578" y="451699"/>
                  </a:lnTo>
                  <a:lnTo>
                    <a:pt x="0" y="419099"/>
                  </a:lnTo>
                  <a:lnTo>
                    <a:pt x="0" y="83819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879719" y="4802885"/>
            <a:ext cx="144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41492" y="5717921"/>
            <a:ext cx="2527300" cy="532130"/>
            <a:chOff x="5341492" y="5717921"/>
            <a:chExt cx="2527300" cy="532130"/>
          </a:xfrm>
        </p:grpSpPr>
        <p:sp>
          <p:nvSpPr>
            <p:cNvPr id="26" name="object 26"/>
            <p:cNvSpPr/>
            <p:nvPr/>
          </p:nvSpPr>
          <p:spPr>
            <a:xfrm>
              <a:off x="5356097" y="5732526"/>
              <a:ext cx="2498090" cy="502920"/>
            </a:xfrm>
            <a:custGeom>
              <a:avLst/>
              <a:gdLst/>
              <a:ahLst/>
              <a:cxnLst/>
              <a:rect l="l" t="t" r="r" b="b"/>
              <a:pathLst>
                <a:path w="2498090" h="502920">
                  <a:moveTo>
                    <a:pt x="2414016" y="0"/>
                  </a:moveTo>
                  <a:lnTo>
                    <a:pt x="83819" y="0"/>
                  </a:lnTo>
                  <a:lnTo>
                    <a:pt x="51167" y="6587"/>
                  </a:lnTo>
                  <a:lnTo>
                    <a:pt x="24526" y="24550"/>
                  </a:lnTo>
                  <a:lnTo>
                    <a:pt x="6578" y="51193"/>
                  </a:lnTo>
                  <a:lnTo>
                    <a:pt x="0" y="83820"/>
                  </a:lnTo>
                  <a:lnTo>
                    <a:pt x="0" y="419100"/>
                  </a:lnTo>
                  <a:lnTo>
                    <a:pt x="6578" y="451726"/>
                  </a:lnTo>
                  <a:lnTo>
                    <a:pt x="24526" y="478369"/>
                  </a:lnTo>
                  <a:lnTo>
                    <a:pt x="51167" y="496332"/>
                  </a:lnTo>
                  <a:lnTo>
                    <a:pt x="83819" y="502920"/>
                  </a:lnTo>
                  <a:lnTo>
                    <a:pt x="2414016" y="502920"/>
                  </a:lnTo>
                  <a:lnTo>
                    <a:pt x="2446668" y="496332"/>
                  </a:lnTo>
                  <a:lnTo>
                    <a:pt x="2473309" y="478369"/>
                  </a:lnTo>
                  <a:lnTo>
                    <a:pt x="2491257" y="451726"/>
                  </a:lnTo>
                  <a:lnTo>
                    <a:pt x="2497835" y="419100"/>
                  </a:lnTo>
                  <a:lnTo>
                    <a:pt x="2497835" y="83820"/>
                  </a:lnTo>
                  <a:lnTo>
                    <a:pt x="2491257" y="51193"/>
                  </a:lnTo>
                  <a:lnTo>
                    <a:pt x="2473309" y="24550"/>
                  </a:lnTo>
                  <a:lnTo>
                    <a:pt x="2446668" y="6587"/>
                  </a:lnTo>
                  <a:lnTo>
                    <a:pt x="24140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356097" y="5732526"/>
              <a:ext cx="2498090" cy="502920"/>
            </a:xfrm>
            <a:custGeom>
              <a:avLst/>
              <a:gdLst/>
              <a:ahLst/>
              <a:cxnLst/>
              <a:rect l="l" t="t" r="r" b="b"/>
              <a:pathLst>
                <a:path w="2498090" h="502920">
                  <a:moveTo>
                    <a:pt x="0" y="83820"/>
                  </a:moveTo>
                  <a:lnTo>
                    <a:pt x="6578" y="51193"/>
                  </a:lnTo>
                  <a:lnTo>
                    <a:pt x="24526" y="24550"/>
                  </a:lnTo>
                  <a:lnTo>
                    <a:pt x="51167" y="6587"/>
                  </a:lnTo>
                  <a:lnTo>
                    <a:pt x="83819" y="0"/>
                  </a:lnTo>
                  <a:lnTo>
                    <a:pt x="2414016" y="0"/>
                  </a:lnTo>
                  <a:lnTo>
                    <a:pt x="2446668" y="6587"/>
                  </a:lnTo>
                  <a:lnTo>
                    <a:pt x="2473309" y="24550"/>
                  </a:lnTo>
                  <a:lnTo>
                    <a:pt x="2491257" y="51193"/>
                  </a:lnTo>
                  <a:lnTo>
                    <a:pt x="2497835" y="83820"/>
                  </a:lnTo>
                  <a:lnTo>
                    <a:pt x="2497835" y="419100"/>
                  </a:lnTo>
                  <a:lnTo>
                    <a:pt x="2491257" y="451726"/>
                  </a:lnTo>
                  <a:lnTo>
                    <a:pt x="2473309" y="478369"/>
                  </a:lnTo>
                  <a:lnTo>
                    <a:pt x="2446668" y="496332"/>
                  </a:lnTo>
                  <a:lnTo>
                    <a:pt x="2414016" y="502920"/>
                  </a:lnTo>
                  <a:lnTo>
                    <a:pt x="83819" y="502920"/>
                  </a:lnTo>
                  <a:lnTo>
                    <a:pt x="51167" y="496332"/>
                  </a:lnTo>
                  <a:lnTo>
                    <a:pt x="24526" y="478369"/>
                  </a:lnTo>
                  <a:lnTo>
                    <a:pt x="6578" y="451726"/>
                  </a:lnTo>
                  <a:lnTo>
                    <a:pt x="0" y="419100"/>
                  </a:lnTo>
                  <a:lnTo>
                    <a:pt x="0" y="83820"/>
                  </a:lnTo>
                  <a:close/>
                </a:path>
              </a:pathLst>
            </a:custGeom>
            <a:ln w="28955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414896" y="5819952"/>
            <a:ext cx="377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06696" y="2167127"/>
            <a:ext cx="6609715" cy="2097405"/>
            <a:chOff x="4806696" y="2167127"/>
            <a:chExt cx="6609715" cy="209740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6696" y="3797807"/>
              <a:ext cx="304800" cy="3048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565392" y="2167127"/>
              <a:ext cx="76200" cy="1530985"/>
            </a:xfrm>
            <a:custGeom>
              <a:avLst/>
              <a:gdLst/>
              <a:ahLst/>
              <a:cxnLst/>
              <a:rect l="l" t="t" r="r" b="b"/>
              <a:pathLst>
                <a:path w="76200" h="1530985">
                  <a:moveTo>
                    <a:pt x="76200" y="1454404"/>
                  </a:moveTo>
                  <a:lnTo>
                    <a:pt x="44450" y="1454404"/>
                  </a:lnTo>
                  <a:lnTo>
                    <a:pt x="44450" y="1016508"/>
                  </a:lnTo>
                  <a:lnTo>
                    <a:pt x="31750" y="1016508"/>
                  </a:lnTo>
                  <a:lnTo>
                    <a:pt x="31750" y="1454404"/>
                  </a:lnTo>
                  <a:lnTo>
                    <a:pt x="0" y="1454404"/>
                  </a:lnTo>
                  <a:lnTo>
                    <a:pt x="38100" y="1530604"/>
                  </a:lnTo>
                  <a:lnTo>
                    <a:pt x="69850" y="1467104"/>
                  </a:lnTo>
                  <a:lnTo>
                    <a:pt x="76200" y="1454404"/>
                  </a:lnTo>
                  <a:close/>
                </a:path>
                <a:path w="76200" h="1530985">
                  <a:moveTo>
                    <a:pt x="76200" y="437896"/>
                  </a:moveTo>
                  <a:lnTo>
                    <a:pt x="44450" y="437896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437896"/>
                  </a:lnTo>
                  <a:lnTo>
                    <a:pt x="0" y="437896"/>
                  </a:lnTo>
                  <a:lnTo>
                    <a:pt x="38100" y="514096"/>
                  </a:lnTo>
                  <a:lnTo>
                    <a:pt x="69850" y="450596"/>
                  </a:lnTo>
                  <a:lnTo>
                    <a:pt x="76200" y="437896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345930" y="3652266"/>
              <a:ext cx="2056130" cy="597535"/>
            </a:xfrm>
            <a:custGeom>
              <a:avLst/>
              <a:gdLst/>
              <a:ahLst/>
              <a:cxnLst/>
              <a:rect l="l" t="t" r="r" b="b"/>
              <a:pathLst>
                <a:path w="2056129" h="597535">
                  <a:moveTo>
                    <a:pt x="1956308" y="0"/>
                  </a:moveTo>
                  <a:lnTo>
                    <a:pt x="99568" y="0"/>
                  </a:lnTo>
                  <a:lnTo>
                    <a:pt x="60811" y="7824"/>
                  </a:lnTo>
                  <a:lnTo>
                    <a:pt x="29162" y="29162"/>
                  </a:lnTo>
                  <a:lnTo>
                    <a:pt x="7824" y="60811"/>
                  </a:lnTo>
                  <a:lnTo>
                    <a:pt x="0" y="99567"/>
                  </a:lnTo>
                  <a:lnTo>
                    <a:pt x="0" y="497839"/>
                  </a:lnTo>
                  <a:lnTo>
                    <a:pt x="7824" y="536596"/>
                  </a:lnTo>
                  <a:lnTo>
                    <a:pt x="29162" y="568245"/>
                  </a:lnTo>
                  <a:lnTo>
                    <a:pt x="60811" y="589583"/>
                  </a:lnTo>
                  <a:lnTo>
                    <a:pt x="99568" y="597407"/>
                  </a:lnTo>
                  <a:lnTo>
                    <a:pt x="1956308" y="597407"/>
                  </a:lnTo>
                  <a:lnTo>
                    <a:pt x="1995064" y="589583"/>
                  </a:lnTo>
                  <a:lnTo>
                    <a:pt x="2026713" y="568245"/>
                  </a:lnTo>
                  <a:lnTo>
                    <a:pt x="2048051" y="536596"/>
                  </a:lnTo>
                  <a:lnTo>
                    <a:pt x="2055876" y="497839"/>
                  </a:lnTo>
                  <a:lnTo>
                    <a:pt x="2055876" y="99567"/>
                  </a:lnTo>
                  <a:lnTo>
                    <a:pt x="2048051" y="60811"/>
                  </a:lnTo>
                  <a:lnTo>
                    <a:pt x="2026713" y="29162"/>
                  </a:lnTo>
                  <a:lnTo>
                    <a:pt x="1995064" y="7824"/>
                  </a:lnTo>
                  <a:lnTo>
                    <a:pt x="19563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345930" y="3652266"/>
              <a:ext cx="2056130" cy="597535"/>
            </a:xfrm>
            <a:custGeom>
              <a:avLst/>
              <a:gdLst/>
              <a:ahLst/>
              <a:cxnLst/>
              <a:rect l="l" t="t" r="r" b="b"/>
              <a:pathLst>
                <a:path w="2056129" h="597535">
                  <a:moveTo>
                    <a:pt x="0" y="99567"/>
                  </a:moveTo>
                  <a:lnTo>
                    <a:pt x="7824" y="60811"/>
                  </a:lnTo>
                  <a:lnTo>
                    <a:pt x="29162" y="29162"/>
                  </a:lnTo>
                  <a:lnTo>
                    <a:pt x="60811" y="7824"/>
                  </a:lnTo>
                  <a:lnTo>
                    <a:pt x="99568" y="0"/>
                  </a:lnTo>
                  <a:lnTo>
                    <a:pt x="1956308" y="0"/>
                  </a:lnTo>
                  <a:lnTo>
                    <a:pt x="1995064" y="7824"/>
                  </a:lnTo>
                  <a:lnTo>
                    <a:pt x="2026713" y="29162"/>
                  </a:lnTo>
                  <a:lnTo>
                    <a:pt x="2048051" y="60811"/>
                  </a:lnTo>
                  <a:lnTo>
                    <a:pt x="2055876" y="99567"/>
                  </a:lnTo>
                  <a:lnTo>
                    <a:pt x="2055876" y="497839"/>
                  </a:lnTo>
                  <a:lnTo>
                    <a:pt x="2048051" y="536596"/>
                  </a:lnTo>
                  <a:lnTo>
                    <a:pt x="2026713" y="568245"/>
                  </a:lnTo>
                  <a:lnTo>
                    <a:pt x="1995064" y="589583"/>
                  </a:lnTo>
                  <a:lnTo>
                    <a:pt x="1956308" y="597407"/>
                  </a:lnTo>
                  <a:lnTo>
                    <a:pt x="99568" y="597407"/>
                  </a:lnTo>
                  <a:lnTo>
                    <a:pt x="60811" y="589583"/>
                  </a:lnTo>
                  <a:lnTo>
                    <a:pt x="29162" y="568245"/>
                  </a:lnTo>
                  <a:lnTo>
                    <a:pt x="7824" y="536596"/>
                  </a:lnTo>
                  <a:lnTo>
                    <a:pt x="0" y="497839"/>
                  </a:lnTo>
                  <a:lnTo>
                    <a:pt x="0" y="99567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9819513" y="3785361"/>
            <a:ext cx="1108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Exception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806696" y="2769107"/>
            <a:ext cx="7120255" cy="2963545"/>
            <a:chOff x="4806696" y="2769107"/>
            <a:chExt cx="7120255" cy="2963545"/>
          </a:xfrm>
        </p:grpSpPr>
        <p:sp>
          <p:nvSpPr>
            <p:cNvPr id="36" name="object 36"/>
            <p:cNvSpPr/>
            <p:nvPr/>
          </p:nvSpPr>
          <p:spPr>
            <a:xfrm>
              <a:off x="7853172" y="3912107"/>
              <a:ext cx="2527300" cy="1093470"/>
            </a:xfrm>
            <a:custGeom>
              <a:avLst/>
              <a:gdLst/>
              <a:ahLst/>
              <a:cxnLst/>
              <a:rect l="l" t="t" r="r" b="b"/>
              <a:pathLst>
                <a:path w="2527300" h="1093470">
                  <a:moveTo>
                    <a:pt x="1492885" y="38100"/>
                  </a:moveTo>
                  <a:lnTo>
                    <a:pt x="1480185" y="31750"/>
                  </a:lnTo>
                  <a:lnTo>
                    <a:pt x="1416685" y="0"/>
                  </a:lnTo>
                  <a:lnTo>
                    <a:pt x="1416685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16685" y="44450"/>
                  </a:lnTo>
                  <a:lnTo>
                    <a:pt x="1416685" y="76200"/>
                  </a:lnTo>
                  <a:lnTo>
                    <a:pt x="1480185" y="44450"/>
                  </a:lnTo>
                  <a:lnTo>
                    <a:pt x="1492885" y="38100"/>
                  </a:lnTo>
                  <a:close/>
                </a:path>
                <a:path w="2527300" h="1093470">
                  <a:moveTo>
                    <a:pt x="2526792" y="336804"/>
                  </a:moveTo>
                  <a:lnTo>
                    <a:pt x="2514092" y="336804"/>
                  </a:lnTo>
                  <a:lnTo>
                    <a:pt x="2514092" y="1048639"/>
                  </a:lnTo>
                  <a:lnTo>
                    <a:pt x="76200" y="1048639"/>
                  </a:lnTo>
                  <a:lnTo>
                    <a:pt x="76200" y="1016889"/>
                  </a:lnTo>
                  <a:lnTo>
                    <a:pt x="0" y="1054989"/>
                  </a:lnTo>
                  <a:lnTo>
                    <a:pt x="76200" y="1093089"/>
                  </a:lnTo>
                  <a:lnTo>
                    <a:pt x="76200" y="1061339"/>
                  </a:lnTo>
                  <a:lnTo>
                    <a:pt x="2526792" y="1061339"/>
                  </a:lnTo>
                  <a:lnTo>
                    <a:pt x="2526792" y="1054989"/>
                  </a:lnTo>
                  <a:lnTo>
                    <a:pt x="2526792" y="1048639"/>
                  </a:lnTo>
                  <a:lnTo>
                    <a:pt x="2526792" y="336804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6696" y="4806886"/>
              <a:ext cx="428244" cy="32118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8579" y="3765994"/>
              <a:ext cx="428244" cy="32118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4048" y="2769107"/>
              <a:ext cx="428244" cy="32004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565392" y="5218175"/>
              <a:ext cx="76200" cy="514350"/>
            </a:xfrm>
            <a:custGeom>
              <a:avLst/>
              <a:gdLst/>
              <a:ahLst/>
              <a:cxnLst/>
              <a:rect l="l" t="t" r="r" b="b"/>
              <a:pathLst>
                <a:path w="76200" h="514350">
                  <a:moveTo>
                    <a:pt x="31750" y="437934"/>
                  </a:moveTo>
                  <a:lnTo>
                    <a:pt x="0" y="437934"/>
                  </a:lnTo>
                  <a:lnTo>
                    <a:pt x="38100" y="514134"/>
                  </a:lnTo>
                  <a:lnTo>
                    <a:pt x="69850" y="450634"/>
                  </a:lnTo>
                  <a:lnTo>
                    <a:pt x="31750" y="450634"/>
                  </a:lnTo>
                  <a:lnTo>
                    <a:pt x="31750" y="437934"/>
                  </a:lnTo>
                  <a:close/>
                </a:path>
                <a:path w="76200" h="514350">
                  <a:moveTo>
                    <a:pt x="44450" y="0"/>
                  </a:moveTo>
                  <a:lnTo>
                    <a:pt x="31750" y="0"/>
                  </a:lnTo>
                  <a:lnTo>
                    <a:pt x="31750" y="450634"/>
                  </a:lnTo>
                  <a:lnTo>
                    <a:pt x="44450" y="450634"/>
                  </a:lnTo>
                  <a:lnTo>
                    <a:pt x="44450" y="0"/>
                  </a:lnTo>
                  <a:close/>
                </a:path>
                <a:path w="76200" h="514350">
                  <a:moveTo>
                    <a:pt x="76200" y="437934"/>
                  </a:moveTo>
                  <a:lnTo>
                    <a:pt x="44450" y="437934"/>
                  </a:lnTo>
                  <a:lnTo>
                    <a:pt x="44450" y="450634"/>
                  </a:lnTo>
                  <a:lnTo>
                    <a:pt x="69850" y="450634"/>
                  </a:lnTo>
                  <a:lnTo>
                    <a:pt x="76200" y="437934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2441" y="6474358"/>
            <a:ext cx="31515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7E7E7E"/>
                </a:solidFill>
                <a:latin typeface="Arial MT"/>
                <a:cs typeface="Arial MT"/>
              </a:rPr>
              <a:t>C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op</a:t>
            </a:r>
            <a:r>
              <a:rPr dirty="0" sz="1400" spc="-20">
                <a:solidFill>
                  <a:srgbClr val="7E7E7E"/>
                </a:solidFill>
                <a:latin typeface="Arial MT"/>
                <a:cs typeface="Arial MT"/>
              </a:rPr>
              <a:t>y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right</a:t>
            </a:r>
            <a:r>
              <a:rPr dirty="0" sz="1400" spc="-1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nt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ellipaa</a:t>
            </a:r>
            <a:r>
              <a:rPr dirty="0" sz="1400" spc="-10">
                <a:solidFill>
                  <a:srgbClr val="7E7E7E"/>
                </a:solidFill>
                <a:latin typeface="Arial MT"/>
                <a:cs typeface="Arial MT"/>
              </a:rPr>
              <a:t>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.</a:t>
            </a:r>
            <a:r>
              <a:rPr dirty="0" sz="1400" spc="-12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All</a:t>
            </a:r>
            <a:r>
              <a:rPr dirty="0" sz="1400" spc="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right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s</a:t>
            </a:r>
            <a:r>
              <a:rPr dirty="0" sz="1400" spc="-4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reser</a:t>
            </a:r>
            <a:r>
              <a:rPr dirty="0" sz="1400" spc="-20">
                <a:solidFill>
                  <a:srgbClr val="7E7E7E"/>
                </a:solidFill>
                <a:latin typeface="Arial MT"/>
                <a:cs typeface="Arial MT"/>
              </a:rPr>
              <a:t>v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ed.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417764"/>
            <a:ext cx="1821814" cy="1440815"/>
            <a:chOff x="0" y="5417764"/>
            <a:chExt cx="1821814" cy="1440815"/>
          </a:xfrm>
        </p:grpSpPr>
        <p:sp>
          <p:nvSpPr>
            <p:cNvPr id="4" name="object 4"/>
            <p:cNvSpPr/>
            <p:nvPr/>
          </p:nvSpPr>
          <p:spPr>
            <a:xfrm>
              <a:off x="0" y="5417764"/>
              <a:ext cx="1821814" cy="1440815"/>
            </a:xfrm>
            <a:custGeom>
              <a:avLst/>
              <a:gdLst/>
              <a:ahLst/>
              <a:cxnLst/>
              <a:rect l="l" t="t" r="r" b="b"/>
              <a:pathLst>
                <a:path w="1821814" h="1440815">
                  <a:moveTo>
                    <a:pt x="0" y="0"/>
                  </a:moveTo>
                  <a:lnTo>
                    <a:pt x="0" y="103004"/>
                  </a:lnTo>
                  <a:lnTo>
                    <a:pt x="1691397" y="1440233"/>
                  </a:lnTo>
                  <a:lnTo>
                    <a:pt x="1821636" y="1440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660542"/>
              <a:ext cx="1515110" cy="1197610"/>
            </a:xfrm>
            <a:custGeom>
              <a:avLst/>
              <a:gdLst/>
              <a:ahLst/>
              <a:cxnLst/>
              <a:rect l="l" t="t" r="r" b="b"/>
              <a:pathLst>
                <a:path w="1515110" h="1197609">
                  <a:moveTo>
                    <a:pt x="1514576" y="1197457"/>
                  </a:moveTo>
                  <a:lnTo>
                    <a:pt x="0" y="0"/>
                  </a:lnTo>
                  <a:lnTo>
                    <a:pt x="0" y="44691"/>
                  </a:lnTo>
                  <a:lnTo>
                    <a:pt x="0" y="102997"/>
                  </a:lnTo>
                  <a:lnTo>
                    <a:pt x="0" y="1197457"/>
                  </a:lnTo>
                  <a:lnTo>
                    <a:pt x="1384325" y="1197457"/>
                  </a:lnTo>
                  <a:lnTo>
                    <a:pt x="1448257" y="1197457"/>
                  </a:lnTo>
                  <a:lnTo>
                    <a:pt x="1514576" y="1197457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0405466" y="0"/>
            <a:ext cx="1786889" cy="1412875"/>
          </a:xfrm>
          <a:custGeom>
            <a:avLst/>
            <a:gdLst/>
            <a:ahLst/>
            <a:cxnLst/>
            <a:rect l="l" t="t" r="r" b="b"/>
            <a:pathLst>
              <a:path w="1786890" h="1412875">
                <a:moveTo>
                  <a:pt x="1786534" y="1309547"/>
                </a:moveTo>
                <a:lnTo>
                  <a:pt x="130200" y="0"/>
                </a:lnTo>
                <a:lnTo>
                  <a:pt x="0" y="0"/>
                </a:lnTo>
                <a:lnTo>
                  <a:pt x="1786534" y="1412481"/>
                </a:lnTo>
                <a:lnTo>
                  <a:pt x="1786534" y="1309547"/>
                </a:lnTo>
                <a:close/>
              </a:path>
              <a:path w="1786890" h="1412875">
                <a:moveTo>
                  <a:pt x="1786534" y="1066774"/>
                </a:moveTo>
                <a:lnTo>
                  <a:pt x="437261" y="0"/>
                </a:lnTo>
                <a:lnTo>
                  <a:pt x="307060" y="0"/>
                </a:lnTo>
                <a:lnTo>
                  <a:pt x="1786534" y="1169708"/>
                </a:lnTo>
                <a:lnTo>
                  <a:pt x="1786534" y="1066774"/>
                </a:lnTo>
                <a:close/>
              </a:path>
            </a:pathLst>
          </a:custGeom>
          <a:solidFill>
            <a:srgbClr val="BEA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3085" y="4148073"/>
            <a:ext cx="6914515" cy="181863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1449070">
              <a:lnSpc>
                <a:spcPct val="111000"/>
              </a:lnSpc>
              <a:spcBef>
                <a:spcPts val="90"/>
              </a:spcBef>
            </a:pPr>
            <a:r>
              <a:rPr dirty="0" sz="5300" spc="15">
                <a:solidFill>
                  <a:srgbClr val="404040"/>
                </a:solidFill>
                <a:latin typeface="Arial"/>
                <a:cs typeface="Arial"/>
              </a:rPr>
              <a:t>Examples</a:t>
            </a:r>
            <a:r>
              <a:rPr dirty="0" sz="5300" spc="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5300" spc="1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5300" spc="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5300" spc="10">
                <a:solidFill>
                  <a:srgbClr val="EF7E09"/>
                </a:solidFill>
                <a:latin typeface="Arial"/>
                <a:cs typeface="Arial"/>
              </a:rPr>
              <a:t>Exceptions</a:t>
            </a:r>
            <a:r>
              <a:rPr dirty="0" sz="5300" spc="30">
                <a:solidFill>
                  <a:srgbClr val="EF7E09"/>
                </a:solidFill>
                <a:latin typeface="Arial"/>
                <a:cs typeface="Arial"/>
              </a:rPr>
              <a:t> </a:t>
            </a:r>
            <a:r>
              <a:rPr dirty="0" sz="5300" spc="1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5300" spc="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5300" spc="15">
                <a:solidFill>
                  <a:srgbClr val="404040"/>
                </a:solidFill>
                <a:latin typeface="Arial"/>
                <a:cs typeface="Arial"/>
              </a:rPr>
              <a:t>Python</a:t>
            </a:r>
            <a:endParaRPr sz="5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70020" y="1059180"/>
            <a:ext cx="4147820" cy="3230880"/>
            <a:chOff x="3970020" y="1059180"/>
            <a:chExt cx="4147820" cy="32308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860" y="1059180"/>
              <a:ext cx="2855474" cy="30464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0020" y="1952244"/>
              <a:ext cx="2337816" cy="23378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0792" y="1978152"/>
              <a:ext cx="2231136" cy="22311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45" y="343281"/>
            <a:ext cx="66567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Examples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of</a:t>
            </a:r>
            <a:r>
              <a:rPr dirty="0" sz="3200" spc="-1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Exceptions</a:t>
            </a:r>
            <a:r>
              <a:rPr dirty="0" sz="3200" spc="-4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in</a:t>
            </a:r>
            <a:r>
              <a:rPr dirty="0" sz="3200" spc="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Python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3617467"/>
            <a:ext cx="411670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95"/>
              </a:spcBef>
            </a:pPr>
            <a:r>
              <a:rPr dirty="0" sz="4000" spc="-15" b="1">
                <a:solidFill>
                  <a:srgbClr val="FFFFFF"/>
                </a:solidFill>
                <a:latin typeface="Calibri"/>
                <a:cs typeface="Calibri"/>
              </a:rPr>
              <a:t>ZeroDivisionError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3415157"/>
            <a:ext cx="10617835" cy="3442970"/>
            <a:chOff x="0" y="3415157"/>
            <a:chExt cx="10617835" cy="3442970"/>
          </a:xfrm>
        </p:grpSpPr>
        <p:sp>
          <p:nvSpPr>
            <p:cNvPr id="8" name="object 8"/>
            <p:cNvSpPr/>
            <p:nvPr/>
          </p:nvSpPr>
          <p:spPr>
            <a:xfrm>
              <a:off x="0" y="642531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85153" y="3429762"/>
              <a:ext cx="4418330" cy="1699260"/>
            </a:xfrm>
            <a:custGeom>
              <a:avLst/>
              <a:gdLst/>
              <a:ahLst/>
              <a:cxnLst/>
              <a:rect l="l" t="t" r="r" b="b"/>
              <a:pathLst>
                <a:path w="4418330" h="1699260">
                  <a:moveTo>
                    <a:pt x="4134866" y="0"/>
                  </a:moveTo>
                  <a:lnTo>
                    <a:pt x="283210" y="0"/>
                  </a:lnTo>
                  <a:lnTo>
                    <a:pt x="237259" y="3705"/>
                  </a:lnTo>
                  <a:lnTo>
                    <a:pt x="193673" y="14433"/>
                  </a:lnTo>
                  <a:lnTo>
                    <a:pt x="153036" y="31601"/>
                  </a:lnTo>
                  <a:lnTo>
                    <a:pt x="115927" y="54628"/>
                  </a:lnTo>
                  <a:lnTo>
                    <a:pt x="82931" y="82931"/>
                  </a:lnTo>
                  <a:lnTo>
                    <a:pt x="54628" y="115927"/>
                  </a:lnTo>
                  <a:lnTo>
                    <a:pt x="31601" y="153036"/>
                  </a:lnTo>
                  <a:lnTo>
                    <a:pt x="14433" y="193673"/>
                  </a:lnTo>
                  <a:lnTo>
                    <a:pt x="3705" y="237259"/>
                  </a:lnTo>
                  <a:lnTo>
                    <a:pt x="0" y="283210"/>
                  </a:lnTo>
                  <a:lnTo>
                    <a:pt x="0" y="1416050"/>
                  </a:lnTo>
                  <a:lnTo>
                    <a:pt x="3705" y="1462000"/>
                  </a:lnTo>
                  <a:lnTo>
                    <a:pt x="14433" y="1505586"/>
                  </a:lnTo>
                  <a:lnTo>
                    <a:pt x="31601" y="1546223"/>
                  </a:lnTo>
                  <a:lnTo>
                    <a:pt x="54628" y="1583332"/>
                  </a:lnTo>
                  <a:lnTo>
                    <a:pt x="82931" y="1616328"/>
                  </a:lnTo>
                  <a:lnTo>
                    <a:pt x="115927" y="1644631"/>
                  </a:lnTo>
                  <a:lnTo>
                    <a:pt x="153036" y="1667658"/>
                  </a:lnTo>
                  <a:lnTo>
                    <a:pt x="193673" y="1684826"/>
                  </a:lnTo>
                  <a:lnTo>
                    <a:pt x="237259" y="1695554"/>
                  </a:lnTo>
                  <a:lnTo>
                    <a:pt x="283210" y="1699260"/>
                  </a:lnTo>
                  <a:lnTo>
                    <a:pt x="4134866" y="1699260"/>
                  </a:lnTo>
                  <a:lnTo>
                    <a:pt x="4180816" y="1695554"/>
                  </a:lnTo>
                  <a:lnTo>
                    <a:pt x="4224402" y="1684826"/>
                  </a:lnTo>
                  <a:lnTo>
                    <a:pt x="4265039" y="1667658"/>
                  </a:lnTo>
                  <a:lnTo>
                    <a:pt x="4302148" y="1644631"/>
                  </a:lnTo>
                  <a:lnTo>
                    <a:pt x="4335144" y="1616328"/>
                  </a:lnTo>
                  <a:lnTo>
                    <a:pt x="4363447" y="1583332"/>
                  </a:lnTo>
                  <a:lnTo>
                    <a:pt x="4386474" y="1546223"/>
                  </a:lnTo>
                  <a:lnTo>
                    <a:pt x="4403642" y="1505586"/>
                  </a:lnTo>
                  <a:lnTo>
                    <a:pt x="4414370" y="1462000"/>
                  </a:lnTo>
                  <a:lnTo>
                    <a:pt x="4418076" y="1416050"/>
                  </a:lnTo>
                  <a:lnTo>
                    <a:pt x="4418076" y="283210"/>
                  </a:lnTo>
                  <a:lnTo>
                    <a:pt x="4414370" y="237259"/>
                  </a:lnTo>
                  <a:lnTo>
                    <a:pt x="4403642" y="193673"/>
                  </a:lnTo>
                  <a:lnTo>
                    <a:pt x="4386474" y="153036"/>
                  </a:lnTo>
                  <a:lnTo>
                    <a:pt x="4363447" y="115927"/>
                  </a:lnTo>
                  <a:lnTo>
                    <a:pt x="4335145" y="82931"/>
                  </a:lnTo>
                  <a:lnTo>
                    <a:pt x="4302148" y="54628"/>
                  </a:lnTo>
                  <a:lnTo>
                    <a:pt x="4265039" y="31601"/>
                  </a:lnTo>
                  <a:lnTo>
                    <a:pt x="4224402" y="14433"/>
                  </a:lnTo>
                  <a:lnTo>
                    <a:pt x="4180816" y="3705"/>
                  </a:lnTo>
                  <a:lnTo>
                    <a:pt x="41348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85153" y="3429762"/>
              <a:ext cx="4418330" cy="1699260"/>
            </a:xfrm>
            <a:custGeom>
              <a:avLst/>
              <a:gdLst/>
              <a:ahLst/>
              <a:cxnLst/>
              <a:rect l="l" t="t" r="r" b="b"/>
              <a:pathLst>
                <a:path w="4418330" h="1699260">
                  <a:moveTo>
                    <a:pt x="0" y="283210"/>
                  </a:moveTo>
                  <a:lnTo>
                    <a:pt x="3705" y="237259"/>
                  </a:lnTo>
                  <a:lnTo>
                    <a:pt x="14433" y="193673"/>
                  </a:lnTo>
                  <a:lnTo>
                    <a:pt x="31601" y="153036"/>
                  </a:lnTo>
                  <a:lnTo>
                    <a:pt x="54628" y="115927"/>
                  </a:lnTo>
                  <a:lnTo>
                    <a:pt x="82931" y="82931"/>
                  </a:lnTo>
                  <a:lnTo>
                    <a:pt x="115927" y="54628"/>
                  </a:lnTo>
                  <a:lnTo>
                    <a:pt x="153036" y="31601"/>
                  </a:lnTo>
                  <a:lnTo>
                    <a:pt x="193673" y="14433"/>
                  </a:lnTo>
                  <a:lnTo>
                    <a:pt x="237259" y="3705"/>
                  </a:lnTo>
                  <a:lnTo>
                    <a:pt x="283210" y="0"/>
                  </a:lnTo>
                  <a:lnTo>
                    <a:pt x="4134866" y="0"/>
                  </a:lnTo>
                  <a:lnTo>
                    <a:pt x="4180816" y="3705"/>
                  </a:lnTo>
                  <a:lnTo>
                    <a:pt x="4224402" y="14433"/>
                  </a:lnTo>
                  <a:lnTo>
                    <a:pt x="4265039" y="31601"/>
                  </a:lnTo>
                  <a:lnTo>
                    <a:pt x="4302148" y="54628"/>
                  </a:lnTo>
                  <a:lnTo>
                    <a:pt x="4335145" y="82931"/>
                  </a:lnTo>
                  <a:lnTo>
                    <a:pt x="4363447" y="115927"/>
                  </a:lnTo>
                  <a:lnTo>
                    <a:pt x="4386474" y="153036"/>
                  </a:lnTo>
                  <a:lnTo>
                    <a:pt x="4403642" y="193673"/>
                  </a:lnTo>
                  <a:lnTo>
                    <a:pt x="4414370" y="237259"/>
                  </a:lnTo>
                  <a:lnTo>
                    <a:pt x="4418076" y="283210"/>
                  </a:lnTo>
                  <a:lnTo>
                    <a:pt x="4418076" y="1416050"/>
                  </a:lnTo>
                  <a:lnTo>
                    <a:pt x="4414370" y="1462000"/>
                  </a:lnTo>
                  <a:lnTo>
                    <a:pt x="4403642" y="1505586"/>
                  </a:lnTo>
                  <a:lnTo>
                    <a:pt x="4386474" y="1546223"/>
                  </a:lnTo>
                  <a:lnTo>
                    <a:pt x="4363447" y="1583332"/>
                  </a:lnTo>
                  <a:lnTo>
                    <a:pt x="4335144" y="1616328"/>
                  </a:lnTo>
                  <a:lnTo>
                    <a:pt x="4302148" y="1644631"/>
                  </a:lnTo>
                  <a:lnTo>
                    <a:pt x="4265039" y="1667658"/>
                  </a:lnTo>
                  <a:lnTo>
                    <a:pt x="4224402" y="1684826"/>
                  </a:lnTo>
                  <a:lnTo>
                    <a:pt x="4180816" y="1695554"/>
                  </a:lnTo>
                  <a:lnTo>
                    <a:pt x="4134866" y="1699260"/>
                  </a:lnTo>
                  <a:lnTo>
                    <a:pt x="283210" y="1699260"/>
                  </a:lnTo>
                  <a:lnTo>
                    <a:pt x="237259" y="1695554"/>
                  </a:lnTo>
                  <a:lnTo>
                    <a:pt x="193673" y="1684826"/>
                  </a:lnTo>
                  <a:lnTo>
                    <a:pt x="153036" y="1667658"/>
                  </a:lnTo>
                  <a:lnTo>
                    <a:pt x="115927" y="1644631"/>
                  </a:lnTo>
                  <a:lnTo>
                    <a:pt x="82931" y="1616328"/>
                  </a:lnTo>
                  <a:lnTo>
                    <a:pt x="54628" y="1583332"/>
                  </a:lnTo>
                  <a:lnTo>
                    <a:pt x="31601" y="1546223"/>
                  </a:lnTo>
                  <a:lnTo>
                    <a:pt x="14433" y="1505586"/>
                  </a:lnTo>
                  <a:lnTo>
                    <a:pt x="3705" y="1462000"/>
                  </a:lnTo>
                  <a:lnTo>
                    <a:pt x="0" y="1416050"/>
                  </a:lnTo>
                  <a:lnTo>
                    <a:pt x="0" y="28321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991861" y="1509522"/>
            <a:ext cx="6722745" cy="916305"/>
          </a:xfrm>
          <a:prstGeom prst="rect">
            <a:avLst/>
          </a:prstGeom>
          <a:solidFill>
            <a:srgbClr val="5F4778"/>
          </a:solidFill>
          <a:ln w="38100">
            <a:solidFill>
              <a:srgbClr val="EF7E09"/>
            </a:solidFill>
          </a:ln>
        </p:spPr>
        <p:txBody>
          <a:bodyPr wrap="square" lIns="0" tIns="167640" rIns="0" bIns="0" rtlCol="0" vert="horz">
            <a:spAutoFit/>
          </a:bodyPr>
          <a:lstStyle/>
          <a:p>
            <a:pPr marL="1149985" marR="117475" indent="-1026160">
              <a:lnSpc>
                <a:spcPct val="100000"/>
              </a:lnSpc>
              <a:spcBef>
                <a:spcPts val="1320"/>
              </a:spcBef>
            </a:pP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Zero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Division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Error exceptions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happen when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second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argument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800" spc="-3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modulo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division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0218" y="3977132"/>
            <a:ext cx="11080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100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%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65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/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22547" y="5777482"/>
            <a:ext cx="2001520" cy="1080770"/>
            <a:chOff x="3622547" y="5777482"/>
            <a:chExt cx="2001520" cy="108077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2547" y="5777482"/>
              <a:ext cx="2001012" cy="10805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6367" y="5861303"/>
              <a:ext cx="1833372" cy="99669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45" y="343281"/>
            <a:ext cx="66567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Examples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of</a:t>
            </a:r>
            <a:r>
              <a:rPr dirty="0" sz="3200" spc="-1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Exceptions</a:t>
            </a:r>
            <a:r>
              <a:rPr dirty="0" sz="3200" spc="-4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in</a:t>
            </a:r>
            <a:r>
              <a:rPr dirty="0" sz="3200" spc="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Python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3617467"/>
            <a:ext cx="411670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424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NameError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3415157"/>
            <a:ext cx="10617835" cy="3442970"/>
            <a:chOff x="0" y="3415157"/>
            <a:chExt cx="10617835" cy="3442970"/>
          </a:xfrm>
        </p:grpSpPr>
        <p:sp>
          <p:nvSpPr>
            <p:cNvPr id="8" name="object 8"/>
            <p:cNvSpPr/>
            <p:nvPr/>
          </p:nvSpPr>
          <p:spPr>
            <a:xfrm>
              <a:off x="0" y="642531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85153" y="3429762"/>
              <a:ext cx="4418330" cy="1699260"/>
            </a:xfrm>
            <a:custGeom>
              <a:avLst/>
              <a:gdLst/>
              <a:ahLst/>
              <a:cxnLst/>
              <a:rect l="l" t="t" r="r" b="b"/>
              <a:pathLst>
                <a:path w="4418330" h="1699260">
                  <a:moveTo>
                    <a:pt x="4134866" y="0"/>
                  </a:moveTo>
                  <a:lnTo>
                    <a:pt x="283210" y="0"/>
                  </a:lnTo>
                  <a:lnTo>
                    <a:pt x="237259" y="3705"/>
                  </a:lnTo>
                  <a:lnTo>
                    <a:pt x="193673" y="14433"/>
                  </a:lnTo>
                  <a:lnTo>
                    <a:pt x="153036" y="31601"/>
                  </a:lnTo>
                  <a:lnTo>
                    <a:pt x="115927" y="54628"/>
                  </a:lnTo>
                  <a:lnTo>
                    <a:pt x="82931" y="82931"/>
                  </a:lnTo>
                  <a:lnTo>
                    <a:pt x="54628" y="115927"/>
                  </a:lnTo>
                  <a:lnTo>
                    <a:pt x="31601" y="153036"/>
                  </a:lnTo>
                  <a:lnTo>
                    <a:pt x="14433" y="193673"/>
                  </a:lnTo>
                  <a:lnTo>
                    <a:pt x="3705" y="237259"/>
                  </a:lnTo>
                  <a:lnTo>
                    <a:pt x="0" y="283210"/>
                  </a:lnTo>
                  <a:lnTo>
                    <a:pt x="0" y="1416050"/>
                  </a:lnTo>
                  <a:lnTo>
                    <a:pt x="3705" y="1462000"/>
                  </a:lnTo>
                  <a:lnTo>
                    <a:pt x="14433" y="1505586"/>
                  </a:lnTo>
                  <a:lnTo>
                    <a:pt x="31601" y="1546223"/>
                  </a:lnTo>
                  <a:lnTo>
                    <a:pt x="54628" y="1583332"/>
                  </a:lnTo>
                  <a:lnTo>
                    <a:pt x="82931" y="1616328"/>
                  </a:lnTo>
                  <a:lnTo>
                    <a:pt x="115927" y="1644631"/>
                  </a:lnTo>
                  <a:lnTo>
                    <a:pt x="153036" y="1667658"/>
                  </a:lnTo>
                  <a:lnTo>
                    <a:pt x="193673" y="1684826"/>
                  </a:lnTo>
                  <a:lnTo>
                    <a:pt x="237259" y="1695554"/>
                  </a:lnTo>
                  <a:lnTo>
                    <a:pt x="283210" y="1699260"/>
                  </a:lnTo>
                  <a:lnTo>
                    <a:pt x="4134866" y="1699260"/>
                  </a:lnTo>
                  <a:lnTo>
                    <a:pt x="4180816" y="1695554"/>
                  </a:lnTo>
                  <a:lnTo>
                    <a:pt x="4224402" y="1684826"/>
                  </a:lnTo>
                  <a:lnTo>
                    <a:pt x="4265039" y="1667658"/>
                  </a:lnTo>
                  <a:lnTo>
                    <a:pt x="4302148" y="1644631"/>
                  </a:lnTo>
                  <a:lnTo>
                    <a:pt x="4335144" y="1616328"/>
                  </a:lnTo>
                  <a:lnTo>
                    <a:pt x="4363447" y="1583332"/>
                  </a:lnTo>
                  <a:lnTo>
                    <a:pt x="4386474" y="1546223"/>
                  </a:lnTo>
                  <a:lnTo>
                    <a:pt x="4403642" y="1505586"/>
                  </a:lnTo>
                  <a:lnTo>
                    <a:pt x="4414370" y="1462000"/>
                  </a:lnTo>
                  <a:lnTo>
                    <a:pt x="4418076" y="1416050"/>
                  </a:lnTo>
                  <a:lnTo>
                    <a:pt x="4418076" y="283210"/>
                  </a:lnTo>
                  <a:lnTo>
                    <a:pt x="4414370" y="237259"/>
                  </a:lnTo>
                  <a:lnTo>
                    <a:pt x="4403642" y="193673"/>
                  </a:lnTo>
                  <a:lnTo>
                    <a:pt x="4386474" y="153036"/>
                  </a:lnTo>
                  <a:lnTo>
                    <a:pt x="4363447" y="115927"/>
                  </a:lnTo>
                  <a:lnTo>
                    <a:pt x="4335145" y="82931"/>
                  </a:lnTo>
                  <a:lnTo>
                    <a:pt x="4302148" y="54628"/>
                  </a:lnTo>
                  <a:lnTo>
                    <a:pt x="4265039" y="31601"/>
                  </a:lnTo>
                  <a:lnTo>
                    <a:pt x="4224402" y="14433"/>
                  </a:lnTo>
                  <a:lnTo>
                    <a:pt x="4180816" y="3705"/>
                  </a:lnTo>
                  <a:lnTo>
                    <a:pt x="41348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85153" y="3429762"/>
              <a:ext cx="4418330" cy="1699260"/>
            </a:xfrm>
            <a:custGeom>
              <a:avLst/>
              <a:gdLst/>
              <a:ahLst/>
              <a:cxnLst/>
              <a:rect l="l" t="t" r="r" b="b"/>
              <a:pathLst>
                <a:path w="4418330" h="1699260">
                  <a:moveTo>
                    <a:pt x="0" y="283210"/>
                  </a:moveTo>
                  <a:lnTo>
                    <a:pt x="3705" y="237259"/>
                  </a:lnTo>
                  <a:lnTo>
                    <a:pt x="14433" y="193673"/>
                  </a:lnTo>
                  <a:lnTo>
                    <a:pt x="31601" y="153036"/>
                  </a:lnTo>
                  <a:lnTo>
                    <a:pt x="54628" y="115927"/>
                  </a:lnTo>
                  <a:lnTo>
                    <a:pt x="82931" y="82931"/>
                  </a:lnTo>
                  <a:lnTo>
                    <a:pt x="115927" y="54628"/>
                  </a:lnTo>
                  <a:lnTo>
                    <a:pt x="153036" y="31601"/>
                  </a:lnTo>
                  <a:lnTo>
                    <a:pt x="193673" y="14433"/>
                  </a:lnTo>
                  <a:lnTo>
                    <a:pt x="237259" y="3705"/>
                  </a:lnTo>
                  <a:lnTo>
                    <a:pt x="283210" y="0"/>
                  </a:lnTo>
                  <a:lnTo>
                    <a:pt x="4134866" y="0"/>
                  </a:lnTo>
                  <a:lnTo>
                    <a:pt x="4180816" y="3705"/>
                  </a:lnTo>
                  <a:lnTo>
                    <a:pt x="4224402" y="14433"/>
                  </a:lnTo>
                  <a:lnTo>
                    <a:pt x="4265039" y="31601"/>
                  </a:lnTo>
                  <a:lnTo>
                    <a:pt x="4302148" y="54628"/>
                  </a:lnTo>
                  <a:lnTo>
                    <a:pt x="4335145" y="82931"/>
                  </a:lnTo>
                  <a:lnTo>
                    <a:pt x="4363447" y="115927"/>
                  </a:lnTo>
                  <a:lnTo>
                    <a:pt x="4386474" y="153036"/>
                  </a:lnTo>
                  <a:lnTo>
                    <a:pt x="4403642" y="193673"/>
                  </a:lnTo>
                  <a:lnTo>
                    <a:pt x="4414370" y="237259"/>
                  </a:lnTo>
                  <a:lnTo>
                    <a:pt x="4418076" y="283210"/>
                  </a:lnTo>
                  <a:lnTo>
                    <a:pt x="4418076" y="1416050"/>
                  </a:lnTo>
                  <a:lnTo>
                    <a:pt x="4414370" y="1462000"/>
                  </a:lnTo>
                  <a:lnTo>
                    <a:pt x="4403642" y="1505586"/>
                  </a:lnTo>
                  <a:lnTo>
                    <a:pt x="4386474" y="1546223"/>
                  </a:lnTo>
                  <a:lnTo>
                    <a:pt x="4363447" y="1583332"/>
                  </a:lnTo>
                  <a:lnTo>
                    <a:pt x="4335144" y="1616328"/>
                  </a:lnTo>
                  <a:lnTo>
                    <a:pt x="4302148" y="1644631"/>
                  </a:lnTo>
                  <a:lnTo>
                    <a:pt x="4265039" y="1667658"/>
                  </a:lnTo>
                  <a:lnTo>
                    <a:pt x="4224402" y="1684826"/>
                  </a:lnTo>
                  <a:lnTo>
                    <a:pt x="4180816" y="1695554"/>
                  </a:lnTo>
                  <a:lnTo>
                    <a:pt x="4134866" y="1699260"/>
                  </a:lnTo>
                  <a:lnTo>
                    <a:pt x="283210" y="1699260"/>
                  </a:lnTo>
                  <a:lnTo>
                    <a:pt x="237259" y="1695554"/>
                  </a:lnTo>
                  <a:lnTo>
                    <a:pt x="193673" y="1684826"/>
                  </a:lnTo>
                  <a:lnTo>
                    <a:pt x="153036" y="1667658"/>
                  </a:lnTo>
                  <a:lnTo>
                    <a:pt x="115927" y="1644631"/>
                  </a:lnTo>
                  <a:lnTo>
                    <a:pt x="82931" y="1616328"/>
                  </a:lnTo>
                  <a:lnTo>
                    <a:pt x="54628" y="1583332"/>
                  </a:lnTo>
                  <a:lnTo>
                    <a:pt x="31601" y="1546223"/>
                  </a:lnTo>
                  <a:lnTo>
                    <a:pt x="14433" y="1505586"/>
                  </a:lnTo>
                  <a:lnTo>
                    <a:pt x="3705" y="1462000"/>
                  </a:lnTo>
                  <a:lnTo>
                    <a:pt x="0" y="1416050"/>
                  </a:lnTo>
                  <a:lnTo>
                    <a:pt x="0" y="28321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991861" y="1509522"/>
            <a:ext cx="6722745" cy="916305"/>
          </a:xfrm>
          <a:prstGeom prst="rect">
            <a:avLst/>
          </a:prstGeom>
          <a:solidFill>
            <a:srgbClr val="5F4778"/>
          </a:solidFill>
          <a:ln w="38100">
            <a:solidFill>
              <a:srgbClr val="EF7E09"/>
            </a:solidFill>
          </a:ln>
        </p:spPr>
        <p:txBody>
          <a:bodyPr wrap="square" lIns="0" tIns="167640" rIns="0" bIns="0" rtlCol="0" vert="horz">
            <a:spAutoFit/>
          </a:bodyPr>
          <a:lstStyle/>
          <a:p>
            <a:pPr marL="2898140" marR="400050" indent="-2492375">
              <a:lnSpc>
                <a:spcPct val="100000"/>
              </a:lnSpc>
              <a:spcBef>
                <a:spcPts val="132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Error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occurs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prior </a:t>
            </a:r>
            <a:r>
              <a:rPr dirty="0" sz="1800" spc="-3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3518" y="3977132"/>
            <a:ext cx="164083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#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-10">
                <a:latin typeface="Calibri"/>
                <a:cs typeface="Calibri"/>
              </a:rPr>
              <a:t> defined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22547" y="5777482"/>
            <a:ext cx="2001520" cy="1080770"/>
            <a:chOff x="3622547" y="5777482"/>
            <a:chExt cx="2001520" cy="108077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2547" y="5777482"/>
              <a:ext cx="2001012" cy="10805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6367" y="5861303"/>
              <a:ext cx="1833372" cy="99669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45" y="343281"/>
            <a:ext cx="66567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Examples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of</a:t>
            </a:r>
            <a:r>
              <a:rPr dirty="0" sz="3200" spc="-1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Exceptions</a:t>
            </a:r>
            <a:r>
              <a:rPr dirty="0" sz="3200" spc="-4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in</a:t>
            </a:r>
            <a:r>
              <a:rPr dirty="0" sz="3200" spc="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Python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3617467"/>
            <a:ext cx="411670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743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solidFill>
                  <a:srgbClr val="FFFFFF"/>
                </a:solidFill>
                <a:latin typeface="Calibri"/>
                <a:cs typeface="Calibri"/>
              </a:rPr>
              <a:t>TypeError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3415157"/>
            <a:ext cx="10617835" cy="3442970"/>
            <a:chOff x="0" y="3415157"/>
            <a:chExt cx="10617835" cy="3442970"/>
          </a:xfrm>
        </p:grpSpPr>
        <p:sp>
          <p:nvSpPr>
            <p:cNvPr id="8" name="object 8"/>
            <p:cNvSpPr/>
            <p:nvPr/>
          </p:nvSpPr>
          <p:spPr>
            <a:xfrm>
              <a:off x="0" y="642531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85153" y="3429762"/>
              <a:ext cx="4418330" cy="1699260"/>
            </a:xfrm>
            <a:custGeom>
              <a:avLst/>
              <a:gdLst/>
              <a:ahLst/>
              <a:cxnLst/>
              <a:rect l="l" t="t" r="r" b="b"/>
              <a:pathLst>
                <a:path w="4418330" h="1699260">
                  <a:moveTo>
                    <a:pt x="4134866" y="0"/>
                  </a:moveTo>
                  <a:lnTo>
                    <a:pt x="283210" y="0"/>
                  </a:lnTo>
                  <a:lnTo>
                    <a:pt x="237259" y="3705"/>
                  </a:lnTo>
                  <a:lnTo>
                    <a:pt x="193673" y="14433"/>
                  </a:lnTo>
                  <a:lnTo>
                    <a:pt x="153036" y="31601"/>
                  </a:lnTo>
                  <a:lnTo>
                    <a:pt x="115927" y="54628"/>
                  </a:lnTo>
                  <a:lnTo>
                    <a:pt x="82931" y="82931"/>
                  </a:lnTo>
                  <a:lnTo>
                    <a:pt x="54628" y="115927"/>
                  </a:lnTo>
                  <a:lnTo>
                    <a:pt x="31601" y="153036"/>
                  </a:lnTo>
                  <a:lnTo>
                    <a:pt x="14433" y="193673"/>
                  </a:lnTo>
                  <a:lnTo>
                    <a:pt x="3705" y="237259"/>
                  </a:lnTo>
                  <a:lnTo>
                    <a:pt x="0" y="283210"/>
                  </a:lnTo>
                  <a:lnTo>
                    <a:pt x="0" y="1416050"/>
                  </a:lnTo>
                  <a:lnTo>
                    <a:pt x="3705" y="1462000"/>
                  </a:lnTo>
                  <a:lnTo>
                    <a:pt x="14433" y="1505586"/>
                  </a:lnTo>
                  <a:lnTo>
                    <a:pt x="31601" y="1546223"/>
                  </a:lnTo>
                  <a:lnTo>
                    <a:pt x="54628" y="1583332"/>
                  </a:lnTo>
                  <a:lnTo>
                    <a:pt x="82931" y="1616328"/>
                  </a:lnTo>
                  <a:lnTo>
                    <a:pt x="115927" y="1644631"/>
                  </a:lnTo>
                  <a:lnTo>
                    <a:pt x="153036" y="1667658"/>
                  </a:lnTo>
                  <a:lnTo>
                    <a:pt x="193673" y="1684826"/>
                  </a:lnTo>
                  <a:lnTo>
                    <a:pt x="237259" y="1695554"/>
                  </a:lnTo>
                  <a:lnTo>
                    <a:pt x="283210" y="1699260"/>
                  </a:lnTo>
                  <a:lnTo>
                    <a:pt x="4134866" y="1699260"/>
                  </a:lnTo>
                  <a:lnTo>
                    <a:pt x="4180816" y="1695554"/>
                  </a:lnTo>
                  <a:lnTo>
                    <a:pt x="4224402" y="1684826"/>
                  </a:lnTo>
                  <a:lnTo>
                    <a:pt x="4265039" y="1667658"/>
                  </a:lnTo>
                  <a:lnTo>
                    <a:pt x="4302148" y="1644631"/>
                  </a:lnTo>
                  <a:lnTo>
                    <a:pt x="4335144" y="1616328"/>
                  </a:lnTo>
                  <a:lnTo>
                    <a:pt x="4363447" y="1583332"/>
                  </a:lnTo>
                  <a:lnTo>
                    <a:pt x="4386474" y="1546223"/>
                  </a:lnTo>
                  <a:lnTo>
                    <a:pt x="4403642" y="1505586"/>
                  </a:lnTo>
                  <a:lnTo>
                    <a:pt x="4414370" y="1462000"/>
                  </a:lnTo>
                  <a:lnTo>
                    <a:pt x="4418076" y="1416050"/>
                  </a:lnTo>
                  <a:lnTo>
                    <a:pt x="4418076" y="283210"/>
                  </a:lnTo>
                  <a:lnTo>
                    <a:pt x="4414370" y="237259"/>
                  </a:lnTo>
                  <a:lnTo>
                    <a:pt x="4403642" y="193673"/>
                  </a:lnTo>
                  <a:lnTo>
                    <a:pt x="4386474" y="153036"/>
                  </a:lnTo>
                  <a:lnTo>
                    <a:pt x="4363447" y="115927"/>
                  </a:lnTo>
                  <a:lnTo>
                    <a:pt x="4335145" y="82931"/>
                  </a:lnTo>
                  <a:lnTo>
                    <a:pt x="4302148" y="54628"/>
                  </a:lnTo>
                  <a:lnTo>
                    <a:pt x="4265039" y="31601"/>
                  </a:lnTo>
                  <a:lnTo>
                    <a:pt x="4224402" y="14433"/>
                  </a:lnTo>
                  <a:lnTo>
                    <a:pt x="4180816" y="3705"/>
                  </a:lnTo>
                  <a:lnTo>
                    <a:pt x="41348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85153" y="3429762"/>
              <a:ext cx="4418330" cy="1699260"/>
            </a:xfrm>
            <a:custGeom>
              <a:avLst/>
              <a:gdLst/>
              <a:ahLst/>
              <a:cxnLst/>
              <a:rect l="l" t="t" r="r" b="b"/>
              <a:pathLst>
                <a:path w="4418330" h="1699260">
                  <a:moveTo>
                    <a:pt x="0" y="283210"/>
                  </a:moveTo>
                  <a:lnTo>
                    <a:pt x="3705" y="237259"/>
                  </a:lnTo>
                  <a:lnTo>
                    <a:pt x="14433" y="193673"/>
                  </a:lnTo>
                  <a:lnTo>
                    <a:pt x="31601" y="153036"/>
                  </a:lnTo>
                  <a:lnTo>
                    <a:pt x="54628" y="115927"/>
                  </a:lnTo>
                  <a:lnTo>
                    <a:pt x="82931" y="82931"/>
                  </a:lnTo>
                  <a:lnTo>
                    <a:pt x="115927" y="54628"/>
                  </a:lnTo>
                  <a:lnTo>
                    <a:pt x="153036" y="31601"/>
                  </a:lnTo>
                  <a:lnTo>
                    <a:pt x="193673" y="14433"/>
                  </a:lnTo>
                  <a:lnTo>
                    <a:pt x="237259" y="3705"/>
                  </a:lnTo>
                  <a:lnTo>
                    <a:pt x="283210" y="0"/>
                  </a:lnTo>
                  <a:lnTo>
                    <a:pt x="4134866" y="0"/>
                  </a:lnTo>
                  <a:lnTo>
                    <a:pt x="4180816" y="3705"/>
                  </a:lnTo>
                  <a:lnTo>
                    <a:pt x="4224402" y="14433"/>
                  </a:lnTo>
                  <a:lnTo>
                    <a:pt x="4265039" y="31601"/>
                  </a:lnTo>
                  <a:lnTo>
                    <a:pt x="4302148" y="54628"/>
                  </a:lnTo>
                  <a:lnTo>
                    <a:pt x="4335145" y="82931"/>
                  </a:lnTo>
                  <a:lnTo>
                    <a:pt x="4363447" y="115927"/>
                  </a:lnTo>
                  <a:lnTo>
                    <a:pt x="4386474" y="153036"/>
                  </a:lnTo>
                  <a:lnTo>
                    <a:pt x="4403642" y="193673"/>
                  </a:lnTo>
                  <a:lnTo>
                    <a:pt x="4414370" y="237259"/>
                  </a:lnTo>
                  <a:lnTo>
                    <a:pt x="4418076" y="283210"/>
                  </a:lnTo>
                  <a:lnTo>
                    <a:pt x="4418076" y="1416050"/>
                  </a:lnTo>
                  <a:lnTo>
                    <a:pt x="4414370" y="1462000"/>
                  </a:lnTo>
                  <a:lnTo>
                    <a:pt x="4403642" y="1505586"/>
                  </a:lnTo>
                  <a:lnTo>
                    <a:pt x="4386474" y="1546223"/>
                  </a:lnTo>
                  <a:lnTo>
                    <a:pt x="4363447" y="1583332"/>
                  </a:lnTo>
                  <a:lnTo>
                    <a:pt x="4335144" y="1616328"/>
                  </a:lnTo>
                  <a:lnTo>
                    <a:pt x="4302148" y="1644631"/>
                  </a:lnTo>
                  <a:lnTo>
                    <a:pt x="4265039" y="1667658"/>
                  </a:lnTo>
                  <a:lnTo>
                    <a:pt x="4224402" y="1684826"/>
                  </a:lnTo>
                  <a:lnTo>
                    <a:pt x="4180816" y="1695554"/>
                  </a:lnTo>
                  <a:lnTo>
                    <a:pt x="4134866" y="1699260"/>
                  </a:lnTo>
                  <a:lnTo>
                    <a:pt x="283210" y="1699260"/>
                  </a:lnTo>
                  <a:lnTo>
                    <a:pt x="237259" y="1695554"/>
                  </a:lnTo>
                  <a:lnTo>
                    <a:pt x="193673" y="1684826"/>
                  </a:lnTo>
                  <a:lnTo>
                    <a:pt x="153036" y="1667658"/>
                  </a:lnTo>
                  <a:lnTo>
                    <a:pt x="115927" y="1644631"/>
                  </a:lnTo>
                  <a:lnTo>
                    <a:pt x="82931" y="1616328"/>
                  </a:lnTo>
                  <a:lnTo>
                    <a:pt x="54628" y="1583332"/>
                  </a:lnTo>
                  <a:lnTo>
                    <a:pt x="31601" y="1546223"/>
                  </a:lnTo>
                  <a:lnTo>
                    <a:pt x="14433" y="1505586"/>
                  </a:lnTo>
                  <a:lnTo>
                    <a:pt x="3705" y="1462000"/>
                  </a:lnTo>
                  <a:lnTo>
                    <a:pt x="0" y="1416050"/>
                  </a:lnTo>
                  <a:lnTo>
                    <a:pt x="0" y="283210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991861" y="1509522"/>
            <a:ext cx="6722745" cy="916305"/>
          </a:xfrm>
          <a:prstGeom prst="rect">
            <a:avLst/>
          </a:prstGeom>
          <a:solidFill>
            <a:srgbClr val="5F4778"/>
          </a:solidFill>
          <a:ln w="38100">
            <a:solidFill>
              <a:srgbClr val="EF7E09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Error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occurs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datatype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mismatch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4333" y="3977132"/>
            <a:ext cx="3836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“hello”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#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integer</a:t>
            </a:r>
            <a:r>
              <a:rPr dirty="0" sz="1800">
                <a:latin typeface="Calibri"/>
                <a:cs typeface="Calibri"/>
              </a:rPr>
              <a:t> 4 </a:t>
            </a:r>
            <a:r>
              <a:rPr dirty="0" sz="1800" spc="-5">
                <a:latin typeface="Calibri"/>
                <a:cs typeface="Calibri"/>
              </a:rPr>
              <a:t>can’t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added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22547" y="5777482"/>
            <a:ext cx="2001520" cy="1080770"/>
            <a:chOff x="3622547" y="5777482"/>
            <a:chExt cx="2001520" cy="108077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2547" y="5777482"/>
              <a:ext cx="2001012" cy="10805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6367" y="5861303"/>
              <a:ext cx="1833372" cy="99669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2441" y="6474358"/>
            <a:ext cx="31515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7E7E7E"/>
                </a:solidFill>
                <a:latin typeface="Arial MT"/>
                <a:cs typeface="Arial MT"/>
              </a:rPr>
              <a:t>C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op</a:t>
            </a:r>
            <a:r>
              <a:rPr dirty="0" sz="1400" spc="-20">
                <a:solidFill>
                  <a:srgbClr val="7E7E7E"/>
                </a:solidFill>
                <a:latin typeface="Arial MT"/>
                <a:cs typeface="Arial MT"/>
              </a:rPr>
              <a:t>y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right</a:t>
            </a:r>
            <a:r>
              <a:rPr dirty="0" sz="1400" spc="-1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nt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ellipaa</a:t>
            </a:r>
            <a:r>
              <a:rPr dirty="0" sz="1400" spc="-10">
                <a:solidFill>
                  <a:srgbClr val="7E7E7E"/>
                </a:solidFill>
                <a:latin typeface="Arial MT"/>
                <a:cs typeface="Arial MT"/>
              </a:rPr>
              <a:t>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.</a:t>
            </a:r>
            <a:r>
              <a:rPr dirty="0" sz="1400" spc="-12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All</a:t>
            </a:r>
            <a:r>
              <a:rPr dirty="0" sz="1400" spc="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right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s</a:t>
            </a:r>
            <a:r>
              <a:rPr dirty="0" sz="1400" spc="-4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reser</a:t>
            </a:r>
            <a:r>
              <a:rPr dirty="0" sz="1400" spc="-20">
                <a:solidFill>
                  <a:srgbClr val="7E7E7E"/>
                </a:solidFill>
                <a:latin typeface="Arial MT"/>
                <a:cs typeface="Arial MT"/>
              </a:rPr>
              <a:t>v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ed.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417764"/>
            <a:ext cx="1821814" cy="1440815"/>
            <a:chOff x="0" y="5417764"/>
            <a:chExt cx="1821814" cy="1440815"/>
          </a:xfrm>
        </p:grpSpPr>
        <p:sp>
          <p:nvSpPr>
            <p:cNvPr id="4" name="object 4"/>
            <p:cNvSpPr/>
            <p:nvPr/>
          </p:nvSpPr>
          <p:spPr>
            <a:xfrm>
              <a:off x="0" y="5417764"/>
              <a:ext cx="1821814" cy="1440815"/>
            </a:xfrm>
            <a:custGeom>
              <a:avLst/>
              <a:gdLst/>
              <a:ahLst/>
              <a:cxnLst/>
              <a:rect l="l" t="t" r="r" b="b"/>
              <a:pathLst>
                <a:path w="1821814" h="1440815">
                  <a:moveTo>
                    <a:pt x="0" y="0"/>
                  </a:moveTo>
                  <a:lnTo>
                    <a:pt x="0" y="103004"/>
                  </a:lnTo>
                  <a:lnTo>
                    <a:pt x="1691397" y="1440233"/>
                  </a:lnTo>
                  <a:lnTo>
                    <a:pt x="1821636" y="1440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660542"/>
              <a:ext cx="1515110" cy="1197610"/>
            </a:xfrm>
            <a:custGeom>
              <a:avLst/>
              <a:gdLst/>
              <a:ahLst/>
              <a:cxnLst/>
              <a:rect l="l" t="t" r="r" b="b"/>
              <a:pathLst>
                <a:path w="1515110" h="1197609">
                  <a:moveTo>
                    <a:pt x="1514576" y="1197457"/>
                  </a:moveTo>
                  <a:lnTo>
                    <a:pt x="0" y="0"/>
                  </a:lnTo>
                  <a:lnTo>
                    <a:pt x="0" y="44691"/>
                  </a:lnTo>
                  <a:lnTo>
                    <a:pt x="0" y="102997"/>
                  </a:lnTo>
                  <a:lnTo>
                    <a:pt x="0" y="1197457"/>
                  </a:lnTo>
                  <a:lnTo>
                    <a:pt x="1384325" y="1197457"/>
                  </a:lnTo>
                  <a:lnTo>
                    <a:pt x="1448257" y="1197457"/>
                  </a:lnTo>
                  <a:lnTo>
                    <a:pt x="1514576" y="1197457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0405466" y="0"/>
            <a:ext cx="1786889" cy="1412875"/>
          </a:xfrm>
          <a:custGeom>
            <a:avLst/>
            <a:gdLst/>
            <a:ahLst/>
            <a:cxnLst/>
            <a:rect l="l" t="t" r="r" b="b"/>
            <a:pathLst>
              <a:path w="1786890" h="1412875">
                <a:moveTo>
                  <a:pt x="1786534" y="1309547"/>
                </a:moveTo>
                <a:lnTo>
                  <a:pt x="130200" y="0"/>
                </a:lnTo>
                <a:lnTo>
                  <a:pt x="0" y="0"/>
                </a:lnTo>
                <a:lnTo>
                  <a:pt x="1786534" y="1412481"/>
                </a:lnTo>
                <a:lnTo>
                  <a:pt x="1786534" y="1309547"/>
                </a:lnTo>
                <a:close/>
              </a:path>
              <a:path w="1786890" h="1412875">
                <a:moveTo>
                  <a:pt x="1786534" y="1066774"/>
                </a:moveTo>
                <a:lnTo>
                  <a:pt x="437261" y="0"/>
                </a:lnTo>
                <a:lnTo>
                  <a:pt x="307060" y="0"/>
                </a:lnTo>
                <a:lnTo>
                  <a:pt x="1786534" y="1169708"/>
                </a:lnTo>
                <a:lnTo>
                  <a:pt x="1786534" y="1066774"/>
                </a:lnTo>
                <a:close/>
              </a:path>
            </a:pathLst>
          </a:custGeom>
          <a:solidFill>
            <a:srgbClr val="BEA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3085" y="4148073"/>
            <a:ext cx="6914515" cy="181863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1092200">
              <a:lnSpc>
                <a:spcPct val="111000"/>
              </a:lnSpc>
              <a:spcBef>
                <a:spcPts val="90"/>
              </a:spcBef>
            </a:pPr>
            <a:r>
              <a:rPr dirty="0" sz="5300" spc="15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dirty="0" sz="5300" spc="1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5300" spc="15">
                <a:solidFill>
                  <a:srgbClr val="404040"/>
                </a:solidFill>
                <a:latin typeface="Arial"/>
                <a:cs typeface="Arial"/>
              </a:rPr>
              <a:t>Handle </a:t>
            </a:r>
            <a:r>
              <a:rPr dirty="0" sz="5300" spc="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5300" spc="10">
                <a:solidFill>
                  <a:srgbClr val="EF7E09"/>
                </a:solidFill>
                <a:latin typeface="Arial"/>
                <a:cs typeface="Arial"/>
              </a:rPr>
              <a:t>Exceptions</a:t>
            </a:r>
            <a:r>
              <a:rPr dirty="0" sz="5300" spc="30">
                <a:solidFill>
                  <a:srgbClr val="EF7E09"/>
                </a:solidFill>
                <a:latin typeface="Arial"/>
                <a:cs typeface="Arial"/>
              </a:rPr>
              <a:t> </a:t>
            </a:r>
            <a:r>
              <a:rPr dirty="0" sz="5300" spc="1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53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5300" spc="15">
                <a:solidFill>
                  <a:srgbClr val="404040"/>
                </a:solidFill>
                <a:latin typeface="Arial"/>
                <a:cs typeface="Arial"/>
              </a:rPr>
              <a:t>Python</a:t>
            </a:r>
            <a:endParaRPr sz="5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8033" y="1667255"/>
            <a:ext cx="3834765" cy="2542540"/>
            <a:chOff x="4008033" y="1667255"/>
            <a:chExt cx="3834765" cy="254254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8033" y="2066283"/>
              <a:ext cx="2299802" cy="21097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0791" y="1978151"/>
              <a:ext cx="2231136" cy="22311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5711" y="1667255"/>
              <a:ext cx="2526791" cy="25267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1619" y="1693163"/>
              <a:ext cx="2420112" cy="24201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45" y="343281"/>
            <a:ext cx="70377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How</a:t>
            </a:r>
            <a:r>
              <a:rPr dirty="0" sz="3200" spc="-3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to</a:t>
            </a:r>
            <a:r>
              <a:rPr dirty="0" sz="3200" spc="-1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handle</a:t>
            </a:r>
            <a:r>
              <a:rPr dirty="0" sz="3200" spc="-3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Exceptions</a:t>
            </a:r>
            <a:r>
              <a:rPr dirty="0" sz="3200" spc="-4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in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Python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3312667"/>
            <a:ext cx="4116704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0125" marR="168275" indent="-826135">
              <a:lnSpc>
                <a:spcPct val="100000"/>
              </a:lnSpc>
              <a:spcBef>
                <a:spcPts val="95"/>
              </a:spcBef>
            </a:pPr>
            <a:r>
              <a:rPr dirty="0" sz="4000" spc="-15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Exception </a:t>
            </a:r>
            <a:r>
              <a:rPr dirty="0" sz="4000" spc="-8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Handling?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5777482"/>
            <a:ext cx="5623560" cy="1080770"/>
            <a:chOff x="0" y="5777482"/>
            <a:chExt cx="5623560" cy="108077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2547" y="5777482"/>
              <a:ext cx="2001012" cy="10805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6367" y="5861303"/>
              <a:ext cx="1833372" cy="99669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991861" y="3274314"/>
            <a:ext cx="6722745" cy="1385570"/>
          </a:xfrm>
          <a:prstGeom prst="rect">
            <a:avLst/>
          </a:prstGeom>
          <a:solidFill>
            <a:srgbClr val="5F4778"/>
          </a:solidFill>
          <a:ln w="38100">
            <a:solidFill>
              <a:srgbClr val="EF7E09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156210" marR="149860" indent="-190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Exception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Handling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defined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as the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process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of adding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failsafe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code,</a:t>
            </a:r>
            <a:r>
              <a:rPr dirty="0" sz="1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 keep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program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running,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800" spc="-3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4183" y="156971"/>
            <a:ext cx="2220468" cy="7741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1849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A</a:t>
            </a:r>
            <a:r>
              <a:rPr dirty="0" spc="-30"/>
              <a:t>g</a:t>
            </a:r>
            <a:r>
              <a:rPr dirty="0" spc="10"/>
              <a:t>enda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509016"/>
            <a:ext cx="963168" cy="96316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17903" y="215646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19">
                <a:moveTo>
                  <a:pt x="609600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600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20" y="731519"/>
                </a:lnTo>
                <a:lnTo>
                  <a:pt x="609600" y="731519"/>
                </a:lnTo>
                <a:lnTo>
                  <a:pt x="657046" y="721935"/>
                </a:lnTo>
                <a:lnTo>
                  <a:pt x="695801" y="695801"/>
                </a:lnTo>
                <a:lnTo>
                  <a:pt x="721935" y="657046"/>
                </a:lnTo>
                <a:lnTo>
                  <a:pt x="731520" y="609600"/>
                </a:lnTo>
                <a:lnTo>
                  <a:pt x="731520" y="121919"/>
                </a:lnTo>
                <a:lnTo>
                  <a:pt x="721935" y="74473"/>
                </a:lnTo>
                <a:lnTo>
                  <a:pt x="695801" y="35718"/>
                </a:lnTo>
                <a:lnTo>
                  <a:pt x="657046" y="9584"/>
                </a:lnTo>
                <a:lnTo>
                  <a:pt x="6096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01164" y="2319273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9754" y="2342133"/>
            <a:ext cx="2679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What</a:t>
            </a:r>
            <a:r>
              <a:rPr dirty="0" sz="2000" spc="-5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are</a:t>
            </a:r>
            <a:r>
              <a:rPr dirty="0" sz="2000" spc="-4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Exceptions?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70377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How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to</a:t>
            </a:r>
            <a:r>
              <a:rPr dirty="0" sz="3200" spc="-1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handle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in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Python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3617467"/>
            <a:ext cx="411670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95680">
              <a:lnSpc>
                <a:spcPct val="100000"/>
              </a:lnSpc>
              <a:spcBef>
                <a:spcPts val="95"/>
              </a:spcBef>
            </a:pPr>
            <a:r>
              <a:rPr dirty="0" sz="4000" spc="20" b="1">
                <a:solidFill>
                  <a:srgbClr val="FFFFFF"/>
                </a:solidFill>
                <a:latin typeface="Calibri"/>
                <a:cs typeface="Calibri"/>
              </a:rPr>
              <a:t>‘try’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3838955"/>
            <a:ext cx="10578465" cy="3019425"/>
            <a:chOff x="0" y="3838955"/>
            <a:chExt cx="10578465" cy="3019425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2547" y="5777482"/>
              <a:ext cx="2001012" cy="10805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6367" y="5861304"/>
              <a:ext cx="1833372" cy="996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44005" y="3853433"/>
              <a:ext cx="4419600" cy="1697989"/>
            </a:xfrm>
            <a:custGeom>
              <a:avLst/>
              <a:gdLst/>
              <a:ahLst/>
              <a:cxnLst/>
              <a:rect l="l" t="t" r="r" b="b"/>
              <a:pathLst>
                <a:path w="4419600" h="1697989">
                  <a:moveTo>
                    <a:pt x="4136644" y="0"/>
                  </a:moveTo>
                  <a:lnTo>
                    <a:pt x="282956" y="0"/>
                  </a:lnTo>
                  <a:lnTo>
                    <a:pt x="237074" y="3705"/>
                  </a:lnTo>
                  <a:lnTo>
                    <a:pt x="193543" y="14431"/>
                  </a:lnTo>
                  <a:lnTo>
                    <a:pt x="152948" y="31594"/>
                  </a:lnTo>
                  <a:lnTo>
                    <a:pt x="115872" y="54612"/>
                  </a:lnTo>
                  <a:lnTo>
                    <a:pt x="82899" y="82899"/>
                  </a:lnTo>
                  <a:lnTo>
                    <a:pt x="54612" y="115872"/>
                  </a:lnTo>
                  <a:lnTo>
                    <a:pt x="31594" y="152948"/>
                  </a:lnTo>
                  <a:lnTo>
                    <a:pt x="14431" y="193543"/>
                  </a:lnTo>
                  <a:lnTo>
                    <a:pt x="3705" y="237074"/>
                  </a:lnTo>
                  <a:lnTo>
                    <a:pt x="0" y="282956"/>
                  </a:lnTo>
                  <a:lnTo>
                    <a:pt x="0" y="1414780"/>
                  </a:lnTo>
                  <a:lnTo>
                    <a:pt x="3705" y="1460661"/>
                  </a:lnTo>
                  <a:lnTo>
                    <a:pt x="14431" y="1504192"/>
                  </a:lnTo>
                  <a:lnTo>
                    <a:pt x="31594" y="1544787"/>
                  </a:lnTo>
                  <a:lnTo>
                    <a:pt x="54612" y="1581863"/>
                  </a:lnTo>
                  <a:lnTo>
                    <a:pt x="82899" y="1614836"/>
                  </a:lnTo>
                  <a:lnTo>
                    <a:pt x="115872" y="1643123"/>
                  </a:lnTo>
                  <a:lnTo>
                    <a:pt x="152948" y="1666141"/>
                  </a:lnTo>
                  <a:lnTo>
                    <a:pt x="193543" y="1683304"/>
                  </a:lnTo>
                  <a:lnTo>
                    <a:pt x="237074" y="1694030"/>
                  </a:lnTo>
                  <a:lnTo>
                    <a:pt x="282956" y="1697736"/>
                  </a:lnTo>
                  <a:lnTo>
                    <a:pt x="4136644" y="1697736"/>
                  </a:lnTo>
                  <a:lnTo>
                    <a:pt x="4182525" y="1694030"/>
                  </a:lnTo>
                  <a:lnTo>
                    <a:pt x="4226056" y="1683304"/>
                  </a:lnTo>
                  <a:lnTo>
                    <a:pt x="4266651" y="1666141"/>
                  </a:lnTo>
                  <a:lnTo>
                    <a:pt x="4303727" y="1643123"/>
                  </a:lnTo>
                  <a:lnTo>
                    <a:pt x="4336700" y="1614836"/>
                  </a:lnTo>
                  <a:lnTo>
                    <a:pt x="4364987" y="1581863"/>
                  </a:lnTo>
                  <a:lnTo>
                    <a:pt x="4388005" y="1544787"/>
                  </a:lnTo>
                  <a:lnTo>
                    <a:pt x="4405168" y="1504192"/>
                  </a:lnTo>
                  <a:lnTo>
                    <a:pt x="4415894" y="1460661"/>
                  </a:lnTo>
                  <a:lnTo>
                    <a:pt x="4419600" y="1414780"/>
                  </a:lnTo>
                  <a:lnTo>
                    <a:pt x="4419600" y="282956"/>
                  </a:lnTo>
                  <a:lnTo>
                    <a:pt x="4415894" y="237074"/>
                  </a:lnTo>
                  <a:lnTo>
                    <a:pt x="4405168" y="193543"/>
                  </a:lnTo>
                  <a:lnTo>
                    <a:pt x="4388005" y="152948"/>
                  </a:lnTo>
                  <a:lnTo>
                    <a:pt x="4364987" y="115872"/>
                  </a:lnTo>
                  <a:lnTo>
                    <a:pt x="4336700" y="82899"/>
                  </a:lnTo>
                  <a:lnTo>
                    <a:pt x="4303727" y="54612"/>
                  </a:lnTo>
                  <a:lnTo>
                    <a:pt x="4266651" y="31594"/>
                  </a:lnTo>
                  <a:lnTo>
                    <a:pt x="4226056" y="14431"/>
                  </a:lnTo>
                  <a:lnTo>
                    <a:pt x="4182525" y="3705"/>
                  </a:lnTo>
                  <a:lnTo>
                    <a:pt x="41366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44005" y="3853433"/>
              <a:ext cx="4419600" cy="1697989"/>
            </a:xfrm>
            <a:custGeom>
              <a:avLst/>
              <a:gdLst/>
              <a:ahLst/>
              <a:cxnLst/>
              <a:rect l="l" t="t" r="r" b="b"/>
              <a:pathLst>
                <a:path w="4419600" h="1697989">
                  <a:moveTo>
                    <a:pt x="0" y="282956"/>
                  </a:moveTo>
                  <a:lnTo>
                    <a:pt x="3705" y="237074"/>
                  </a:lnTo>
                  <a:lnTo>
                    <a:pt x="14431" y="193543"/>
                  </a:lnTo>
                  <a:lnTo>
                    <a:pt x="31594" y="152948"/>
                  </a:lnTo>
                  <a:lnTo>
                    <a:pt x="54612" y="115872"/>
                  </a:lnTo>
                  <a:lnTo>
                    <a:pt x="82899" y="82899"/>
                  </a:lnTo>
                  <a:lnTo>
                    <a:pt x="115872" y="54612"/>
                  </a:lnTo>
                  <a:lnTo>
                    <a:pt x="152948" y="31594"/>
                  </a:lnTo>
                  <a:lnTo>
                    <a:pt x="193543" y="14431"/>
                  </a:lnTo>
                  <a:lnTo>
                    <a:pt x="237074" y="3705"/>
                  </a:lnTo>
                  <a:lnTo>
                    <a:pt x="282956" y="0"/>
                  </a:lnTo>
                  <a:lnTo>
                    <a:pt x="4136644" y="0"/>
                  </a:lnTo>
                  <a:lnTo>
                    <a:pt x="4182525" y="3705"/>
                  </a:lnTo>
                  <a:lnTo>
                    <a:pt x="4226056" y="14431"/>
                  </a:lnTo>
                  <a:lnTo>
                    <a:pt x="4266651" y="31594"/>
                  </a:lnTo>
                  <a:lnTo>
                    <a:pt x="4303727" y="54612"/>
                  </a:lnTo>
                  <a:lnTo>
                    <a:pt x="4336700" y="82899"/>
                  </a:lnTo>
                  <a:lnTo>
                    <a:pt x="4364987" y="115872"/>
                  </a:lnTo>
                  <a:lnTo>
                    <a:pt x="4388005" y="152948"/>
                  </a:lnTo>
                  <a:lnTo>
                    <a:pt x="4405168" y="193543"/>
                  </a:lnTo>
                  <a:lnTo>
                    <a:pt x="4415894" y="237074"/>
                  </a:lnTo>
                  <a:lnTo>
                    <a:pt x="4419600" y="282956"/>
                  </a:lnTo>
                  <a:lnTo>
                    <a:pt x="4419600" y="1414780"/>
                  </a:lnTo>
                  <a:lnTo>
                    <a:pt x="4415894" y="1460661"/>
                  </a:lnTo>
                  <a:lnTo>
                    <a:pt x="4405168" y="1504192"/>
                  </a:lnTo>
                  <a:lnTo>
                    <a:pt x="4388005" y="1544787"/>
                  </a:lnTo>
                  <a:lnTo>
                    <a:pt x="4364987" y="1581863"/>
                  </a:lnTo>
                  <a:lnTo>
                    <a:pt x="4336700" y="1614836"/>
                  </a:lnTo>
                  <a:lnTo>
                    <a:pt x="4303727" y="1643123"/>
                  </a:lnTo>
                  <a:lnTo>
                    <a:pt x="4266651" y="1666141"/>
                  </a:lnTo>
                  <a:lnTo>
                    <a:pt x="4226056" y="1683304"/>
                  </a:lnTo>
                  <a:lnTo>
                    <a:pt x="4182525" y="1694030"/>
                  </a:lnTo>
                  <a:lnTo>
                    <a:pt x="4136644" y="1697736"/>
                  </a:lnTo>
                  <a:lnTo>
                    <a:pt x="282956" y="1697736"/>
                  </a:lnTo>
                  <a:lnTo>
                    <a:pt x="237074" y="1694030"/>
                  </a:lnTo>
                  <a:lnTo>
                    <a:pt x="193543" y="1683304"/>
                  </a:lnTo>
                  <a:lnTo>
                    <a:pt x="152948" y="1666141"/>
                  </a:lnTo>
                  <a:lnTo>
                    <a:pt x="115872" y="1643123"/>
                  </a:lnTo>
                  <a:lnTo>
                    <a:pt x="82899" y="1614836"/>
                  </a:lnTo>
                  <a:lnTo>
                    <a:pt x="54612" y="1581863"/>
                  </a:lnTo>
                  <a:lnTo>
                    <a:pt x="31594" y="1544787"/>
                  </a:lnTo>
                  <a:lnTo>
                    <a:pt x="14431" y="1504192"/>
                  </a:lnTo>
                  <a:lnTo>
                    <a:pt x="3705" y="1460661"/>
                  </a:lnTo>
                  <a:lnTo>
                    <a:pt x="0" y="1414780"/>
                  </a:lnTo>
                  <a:lnTo>
                    <a:pt x="0" y="282956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91861" y="1576577"/>
            <a:ext cx="6722745" cy="1384300"/>
          </a:xfrm>
          <a:prstGeom prst="rect">
            <a:avLst/>
          </a:prstGeom>
          <a:solidFill>
            <a:srgbClr val="5F4778"/>
          </a:solidFill>
          <a:ln w="38100">
            <a:solidFill>
              <a:srgbClr val="EF7E0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327150" marR="114935" indent="-1209040">
              <a:lnSpc>
                <a:spcPct val="100000"/>
              </a:lnSpc>
              <a:spcBef>
                <a:spcPts val="1095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10" b="1">
                <a:solidFill>
                  <a:srgbClr val="FFFFFF"/>
                </a:solidFill>
                <a:latin typeface="Calibri"/>
                <a:cs typeface="Calibri"/>
              </a:rPr>
              <a:t>‘try’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the block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intend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800" spc="-3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successfully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execute,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exceptions</a:t>
            </a:r>
            <a:r>
              <a:rPr dirty="0" sz="18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occur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73977" y="4038422"/>
            <a:ext cx="1788160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try:</a:t>
            </a:r>
            <a:endParaRPr sz="3200">
              <a:latin typeface="Calibri"/>
              <a:cs typeface="Calibri"/>
            </a:endParaRPr>
          </a:p>
          <a:p>
            <a:pPr marL="558165">
              <a:lnSpc>
                <a:spcPct val="100000"/>
              </a:lnSpc>
            </a:pPr>
            <a:r>
              <a:rPr dirty="0" sz="3200" spc="-10">
                <a:latin typeface="Calibri"/>
                <a:cs typeface="Calibri"/>
              </a:rPr>
              <a:t>print(x)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45" y="343281"/>
            <a:ext cx="70377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How</a:t>
            </a:r>
            <a:r>
              <a:rPr dirty="0" sz="3200" spc="-3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to</a:t>
            </a:r>
            <a:r>
              <a:rPr dirty="0" sz="3200" spc="-1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handle</a:t>
            </a:r>
            <a:r>
              <a:rPr dirty="0" sz="3200" spc="-3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Exceptions</a:t>
            </a:r>
            <a:r>
              <a:rPr dirty="0" sz="3200" spc="-4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in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Python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3617467"/>
            <a:ext cx="411670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 spc="-35" b="1">
                <a:solidFill>
                  <a:srgbClr val="FFFFFF"/>
                </a:solidFill>
                <a:latin typeface="Calibri"/>
                <a:cs typeface="Calibri"/>
              </a:rPr>
              <a:t>‘except’</a:t>
            </a:r>
            <a:r>
              <a:rPr dirty="0" sz="40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3627120"/>
            <a:ext cx="10578465" cy="3230880"/>
            <a:chOff x="0" y="3627120"/>
            <a:chExt cx="10578465" cy="3230880"/>
          </a:xfrm>
        </p:grpSpPr>
        <p:sp>
          <p:nvSpPr>
            <p:cNvPr id="8" name="object 8"/>
            <p:cNvSpPr/>
            <p:nvPr/>
          </p:nvSpPr>
          <p:spPr>
            <a:xfrm>
              <a:off x="0" y="642531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2547" y="5777482"/>
              <a:ext cx="2001012" cy="10805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6367" y="5861304"/>
              <a:ext cx="1833372" cy="996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44005" y="3641598"/>
              <a:ext cx="4419600" cy="2121535"/>
            </a:xfrm>
            <a:custGeom>
              <a:avLst/>
              <a:gdLst/>
              <a:ahLst/>
              <a:cxnLst/>
              <a:rect l="l" t="t" r="r" b="b"/>
              <a:pathLst>
                <a:path w="4419600" h="2121535">
                  <a:moveTo>
                    <a:pt x="4066032" y="0"/>
                  </a:moveTo>
                  <a:lnTo>
                    <a:pt x="353568" y="0"/>
                  </a:lnTo>
                  <a:lnTo>
                    <a:pt x="305579" y="3226"/>
                  </a:lnTo>
                  <a:lnTo>
                    <a:pt x="259556" y="12625"/>
                  </a:lnTo>
                  <a:lnTo>
                    <a:pt x="215919" y="27777"/>
                  </a:lnTo>
                  <a:lnTo>
                    <a:pt x="175090" y="48260"/>
                  </a:lnTo>
                  <a:lnTo>
                    <a:pt x="137489" y="73653"/>
                  </a:lnTo>
                  <a:lnTo>
                    <a:pt x="103536" y="103536"/>
                  </a:lnTo>
                  <a:lnTo>
                    <a:pt x="73653" y="137489"/>
                  </a:lnTo>
                  <a:lnTo>
                    <a:pt x="48259" y="175090"/>
                  </a:lnTo>
                  <a:lnTo>
                    <a:pt x="27777" y="215919"/>
                  </a:lnTo>
                  <a:lnTo>
                    <a:pt x="12625" y="259556"/>
                  </a:lnTo>
                  <a:lnTo>
                    <a:pt x="3226" y="305579"/>
                  </a:lnTo>
                  <a:lnTo>
                    <a:pt x="0" y="353568"/>
                  </a:lnTo>
                  <a:lnTo>
                    <a:pt x="0" y="1767839"/>
                  </a:lnTo>
                  <a:lnTo>
                    <a:pt x="3226" y="1815815"/>
                  </a:lnTo>
                  <a:lnTo>
                    <a:pt x="12625" y="1861829"/>
                  </a:lnTo>
                  <a:lnTo>
                    <a:pt x="27777" y="1905461"/>
                  </a:lnTo>
                  <a:lnTo>
                    <a:pt x="48260" y="1946289"/>
                  </a:lnTo>
                  <a:lnTo>
                    <a:pt x="73653" y="1983891"/>
                  </a:lnTo>
                  <a:lnTo>
                    <a:pt x="103536" y="2017847"/>
                  </a:lnTo>
                  <a:lnTo>
                    <a:pt x="137489" y="2047735"/>
                  </a:lnTo>
                  <a:lnTo>
                    <a:pt x="175090" y="2073133"/>
                  </a:lnTo>
                  <a:lnTo>
                    <a:pt x="215919" y="2093621"/>
                  </a:lnTo>
                  <a:lnTo>
                    <a:pt x="259556" y="2108777"/>
                  </a:lnTo>
                  <a:lnTo>
                    <a:pt x="305579" y="2118180"/>
                  </a:lnTo>
                  <a:lnTo>
                    <a:pt x="353568" y="2121408"/>
                  </a:lnTo>
                  <a:lnTo>
                    <a:pt x="4066032" y="2121408"/>
                  </a:lnTo>
                  <a:lnTo>
                    <a:pt x="4114020" y="2118180"/>
                  </a:lnTo>
                  <a:lnTo>
                    <a:pt x="4160043" y="2108777"/>
                  </a:lnTo>
                  <a:lnTo>
                    <a:pt x="4203680" y="2093621"/>
                  </a:lnTo>
                  <a:lnTo>
                    <a:pt x="4244509" y="2073133"/>
                  </a:lnTo>
                  <a:lnTo>
                    <a:pt x="4282110" y="2047735"/>
                  </a:lnTo>
                  <a:lnTo>
                    <a:pt x="4316063" y="2017847"/>
                  </a:lnTo>
                  <a:lnTo>
                    <a:pt x="4345946" y="1983891"/>
                  </a:lnTo>
                  <a:lnTo>
                    <a:pt x="4371339" y="1946289"/>
                  </a:lnTo>
                  <a:lnTo>
                    <a:pt x="4391822" y="1905461"/>
                  </a:lnTo>
                  <a:lnTo>
                    <a:pt x="4406974" y="1861829"/>
                  </a:lnTo>
                  <a:lnTo>
                    <a:pt x="4416373" y="1815815"/>
                  </a:lnTo>
                  <a:lnTo>
                    <a:pt x="4419600" y="1767839"/>
                  </a:lnTo>
                  <a:lnTo>
                    <a:pt x="4419600" y="353568"/>
                  </a:lnTo>
                  <a:lnTo>
                    <a:pt x="4416373" y="305579"/>
                  </a:lnTo>
                  <a:lnTo>
                    <a:pt x="4406974" y="259556"/>
                  </a:lnTo>
                  <a:lnTo>
                    <a:pt x="4391822" y="215919"/>
                  </a:lnTo>
                  <a:lnTo>
                    <a:pt x="4371340" y="175090"/>
                  </a:lnTo>
                  <a:lnTo>
                    <a:pt x="4345946" y="137489"/>
                  </a:lnTo>
                  <a:lnTo>
                    <a:pt x="4316063" y="103536"/>
                  </a:lnTo>
                  <a:lnTo>
                    <a:pt x="4282110" y="73653"/>
                  </a:lnTo>
                  <a:lnTo>
                    <a:pt x="4244509" y="48259"/>
                  </a:lnTo>
                  <a:lnTo>
                    <a:pt x="4203680" y="27777"/>
                  </a:lnTo>
                  <a:lnTo>
                    <a:pt x="4160043" y="12625"/>
                  </a:lnTo>
                  <a:lnTo>
                    <a:pt x="4114020" y="3226"/>
                  </a:lnTo>
                  <a:lnTo>
                    <a:pt x="40660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44005" y="3641598"/>
              <a:ext cx="4419600" cy="2121535"/>
            </a:xfrm>
            <a:custGeom>
              <a:avLst/>
              <a:gdLst/>
              <a:ahLst/>
              <a:cxnLst/>
              <a:rect l="l" t="t" r="r" b="b"/>
              <a:pathLst>
                <a:path w="4419600" h="2121535">
                  <a:moveTo>
                    <a:pt x="0" y="353568"/>
                  </a:moveTo>
                  <a:lnTo>
                    <a:pt x="3226" y="305579"/>
                  </a:lnTo>
                  <a:lnTo>
                    <a:pt x="12625" y="259556"/>
                  </a:lnTo>
                  <a:lnTo>
                    <a:pt x="27777" y="215919"/>
                  </a:lnTo>
                  <a:lnTo>
                    <a:pt x="48259" y="175090"/>
                  </a:lnTo>
                  <a:lnTo>
                    <a:pt x="73653" y="137489"/>
                  </a:lnTo>
                  <a:lnTo>
                    <a:pt x="103536" y="103536"/>
                  </a:lnTo>
                  <a:lnTo>
                    <a:pt x="137489" y="73653"/>
                  </a:lnTo>
                  <a:lnTo>
                    <a:pt x="175090" y="48260"/>
                  </a:lnTo>
                  <a:lnTo>
                    <a:pt x="215919" y="27777"/>
                  </a:lnTo>
                  <a:lnTo>
                    <a:pt x="259556" y="12625"/>
                  </a:lnTo>
                  <a:lnTo>
                    <a:pt x="305579" y="3226"/>
                  </a:lnTo>
                  <a:lnTo>
                    <a:pt x="353568" y="0"/>
                  </a:lnTo>
                  <a:lnTo>
                    <a:pt x="4066032" y="0"/>
                  </a:lnTo>
                  <a:lnTo>
                    <a:pt x="4114020" y="3226"/>
                  </a:lnTo>
                  <a:lnTo>
                    <a:pt x="4160043" y="12625"/>
                  </a:lnTo>
                  <a:lnTo>
                    <a:pt x="4203680" y="27777"/>
                  </a:lnTo>
                  <a:lnTo>
                    <a:pt x="4244509" y="48259"/>
                  </a:lnTo>
                  <a:lnTo>
                    <a:pt x="4282110" y="73653"/>
                  </a:lnTo>
                  <a:lnTo>
                    <a:pt x="4316063" y="103536"/>
                  </a:lnTo>
                  <a:lnTo>
                    <a:pt x="4345946" y="137489"/>
                  </a:lnTo>
                  <a:lnTo>
                    <a:pt x="4371340" y="175090"/>
                  </a:lnTo>
                  <a:lnTo>
                    <a:pt x="4391822" y="215919"/>
                  </a:lnTo>
                  <a:lnTo>
                    <a:pt x="4406974" y="259556"/>
                  </a:lnTo>
                  <a:lnTo>
                    <a:pt x="4416373" y="305579"/>
                  </a:lnTo>
                  <a:lnTo>
                    <a:pt x="4419600" y="353568"/>
                  </a:lnTo>
                  <a:lnTo>
                    <a:pt x="4419600" y="1767839"/>
                  </a:lnTo>
                  <a:lnTo>
                    <a:pt x="4416373" y="1815815"/>
                  </a:lnTo>
                  <a:lnTo>
                    <a:pt x="4406974" y="1861829"/>
                  </a:lnTo>
                  <a:lnTo>
                    <a:pt x="4391822" y="1905461"/>
                  </a:lnTo>
                  <a:lnTo>
                    <a:pt x="4371339" y="1946289"/>
                  </a:lnTo>
                  <a:lnTo>
                    <a:pt x="4345946" y="1983891"/>
                  </a:lnTo>
                  <a:lnTo>
                    <a:pt x="4316063" y="2017847"/>
                  </a:lnTo>
                  <a:lnTo>
                    <a:pt x="4282110" y="2047735"/>
                  </a:lnTo>
                  <a:lnTo>
                    <a:pt x="4244509" y="2073133"/>
                  </a:lnTo>
                  <a:lnTo>
                    <a:pt x="4203680" y="2093621"/>
                  </a:lnTo>
                  <a:lnTo>
                    <a:pt x="4160043" y="2108777"/>
                  </a:lnTo>
                  <a:lnTo>
                    <a:pt x="4114020" y="2118180"/>
                  </a:lnTo>
                  <a:lnTo>
                    <a:pt x="4066032" y="2121408"/>
                  </a:lnTo>
                  <a:lnTo>
                    <a:pt x="353568" y="2121408"/>
                  </a:lnTo>
                  <a:lnTo>
                    <a:pt x="305579" y="2118180"/>
                  </a:lnTo>
                  <a:lnTo>
                    <a:pt x="259556" y="2108777"/>
                  </a:lnTo>
                  <a:lnTo>
                    <a:pt x="215919" y="2093621"/>
                  </a:lnTo>
                  <a:lnTo>
                    <a:pt x="175090" y="2073133"/>
                  </a:lnTo>
                  <a:lnTo>
                    <a:pt x="137489" y="2047735"/>
                  </a:lnTo>
                  <a:lnTo>
                    <a:pt x="103536" y="2017847"/>
                  </a:lnTo>
                  <a:lnTo>
                    <a:pt x="73653" y="1983891"/>
                  </a:lnTo>
                  <a:lnTo>
                    <a:pt x="48260" y="1946289"/>
                  </a:lnTo>
                  <a:lnTo>
                    <a:pt x="27777" y="1905461"/>
                  </a:lnTo>
                  <a:lnTo>
                    <a:pt x="12625" y="1861829"/>
                  </a:lnTo>
                  <a:lnTo>
                    <a:pt x="3226" y="1815815"/>
                  </a:lnTo>
                  <a:lnTo>
                    <a:pt x="0" y="1767839"/>
                  </a:lnTo>
                  <a:lnTo>
                    <a:pt x="0" y="353568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91861" y="1576577"/>
            <a:ext cx="6722745" cy="1384300"/>
          </a:xfrm>
          <a:prstGeom prst="rect">
            <a:avLst/>
          </a:prstGeom>
          <a:solidFill>
            <a:srgbClr val="5F4778"/>
          </a:solidFill>
          <a:ln w="38100">
            <a:solidFill>
              <a:srgbClr val="EF7E0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221615" marR="216535" indent="-254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‘except’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clause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is used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the block of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code that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would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want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execute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if and when an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exception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encountered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800" spc="-3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try block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98666" y="3800982"/>
            <a:ext cx="455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y: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98666" y="4166438"/>
            <a:ext cx="291084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405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print(x)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latin typeface="Calibri"/>
                <a:cs typeface="Calibri"/>
              </a:rPr>
              <a:t>except:</a:t>
            </a:r>
            <a:endParaRPr sz="2400">
              <a:latin typeface="Calibri"/>
              <a:cs typeface="Calibri"/>
            </a:endParaRPr>
          </a:p>
          <a:p>
            <a:pPr marL="65405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print(“Exception”)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45" y="343281"/>
            <a:ext cx="70377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How</a:t>
            </a:r>
            <a:r>
              <a:rPr dirty="0" sz="3200" spc="-3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to</a:t>
            </a:r>
            <a:r>
              <a:rPr dirty="0" sz="3200" spc="-1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handle</a:t>
            </a:r>
            <a:r>
              <a:rPr dirty="0" sz="3200" spc="-3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Exceptions</a:t>
            </a:r>
            <a:r>
              <a:rPr dirty="0" sz="3200" spc="-4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in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Python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3617467"/>
            <a:ext cx="411670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535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solidFill>
                  <a:srgbClr val="FFFFFF"/>
                </a:solidFill>
                <a:latin typeface="Calibri"/>
                <a:cs typeface="Calibri"/>
              </a:rPr>
              <a:t>‘else’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3441191"/>
            <a:ext cx="10578465" cy="3416935"/>
            <a:chOff x="0" y="3441191"/>
            <a:chExt cx="10578465" cy="3416935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2547" y="5777482"/>
              <a:ext cx="2001012" cy="10805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6367" y="5861303"/>
              <a:ext cx="1833372" cy="996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44005" y="3455669"/>
              <a:ext cx="4419600" cy="2406650"/>
            </a:xfrm>
            <a:custGeom>
              <a:avLst/>
              <a:gdLst/>
              <a:ahLst/>
              <a:cxnLst/>
              <a:rect l="l" t="t" r="r" b="b"/>
              <a:pathLst>
                <a:path w="4419600" h="2406650">
                  <a:moveTo>
                    <a:pt x="4018534" y="0"/>
                  </a:moveTo>
                  <a:lnTo>
                    <a:pt x="401066" y="0"/>
                  </a:lnTo>
                  <a:lnTo>
                    <a:pt x="354295" y="2698"/>
                  </a:lnTo>
                  <a:lnTo>
                    <a:pt x="309109" y="10593"/>
                  </a:lnTo>
                  <a:lnTo>
                    <a:pt x="265808" y="23383"/>
                  </a:lnTo>
                  <a:lnTo>
                    <a:pt x="224693" y="40767"/>
                  </a:lnTo>
                  <a:lnTo>
                    <a:pt x="186065" y="62444"/>
                  </a:lnTo>
                  <a:lnTo>
                    <a:pt x="150225" y="88114"/>
                  </a:lnTo>
                  <a:lnTo>
                    <a:pt x="117475" y="117475"/>
                  </a:lnTo>
                  <a:lnTo>
                    <a:pt x="88114" y="150225"/>
                  </a:lnTo>
                  <a:lnTo>
                    <a:pt x="62444" y="186065"/>
                  </a:lnTo>
                  <a:lnTo>
                    <a:pt x="40767" y="224693"/>
                  </a:lnTo>
                  <a:lnTo>
                    <a:pt x="23383" y="265808"/>
                  </a:lnTo>
                  <a:lnTo>
                    <a:pt x="10593" y="309109"/>
                  </a:lnTo>
                  <a:lnTo>
                    <a:pt x="2698" y="354295"/>
                  </a:lnTo>
                  <a:lnTo>
                    <a:pt x="0" y="401065"/>
                  </a:lnTo>
                  <a:lnTo>
                    <a:pt x="0" y="2005329"/>
                  </a:lnTo>
                  <a:lnTo>
                    <a:pt x="2698" y="2052102"/>
                  </a:lnTo>
                  <a:lnTo>
                    <a:pt x="10593" y="2097290"/>
                  </a:lnTo>
                  <a:lnTo>
                    <a:pt x="23383" y="2140592"/>
                  </a:lnTo>
                  <a:lnTo>
                    <a:pt x="40767" y="2181707"/>
                  </a:lnTo>
                  <a:lnTo>
                    <a:pt x="62444" y="2220335"/>
                  </a:lnTo>
                  <a:lnTo>
                    <a:pt x="88114" y="2256175"/>
                  </a:lnTo>
                  <a:lnTo>
                    <a:pt x="117475" y="2288925"/>
                  </a:lnTo>
                  <a:lnTo>
                    <a:pt x="150225" y="2318285"/>
                  </a:lnTo>
                  <a:lnTo>
                    <a:pt x="186065" y="2343954"/>
                  </a:lnTo>
                  <a:lnTo>
                    <a:pt x="224693" y="2365630"/>
                  </a:lnTo>
                  <a:lnTo>
                    <a:pt x="265808" y="2383014"/>
                  </a:lnTo>
                  <a:lnTo>
                    <a:pt x="309109" y="2395803"/>
                  </a:lnTo>
                  <a:lnTo>
                    <a:pt x="354295" y="2403697"/>
                  </a:lnTo>
                  <a:lnTo>
                    <a:pt x="401066" y="2406395"/>
                  </a:lnTo>
                  <a:lnTo>
                    <a:pt x="4018534" y="2406395"/>
                  </a:lnTo>
                  <a:lnTo>
                    <a:pt x="4065304" y="2403697"/>
                  </a:lnTo>
                  <a:lnTo>
                    <a:pt x="4110490" y="2395803"/>
                  </a:lnTo>
                  <a:lnTo>
                    <a:pt x="4153791" y="2383014"/>
                  </a:lnTo>
                  <a:lnTo>
                    <a:pt x="4194906" y="2365630"/>
                  </a:lnTo>
                  <a:lnTo>
                    <a:pt x="4233534" y="2343954"/>
                  </a:lnTo>
                  <a:lnTo>
                    <a:pt x="4269374" y="2318285"/>
                  </a:lnTo>
                  <a:lnTo>
                    <a:pt x="4302125" y="2288925"/>
                  </a:lnTo>
                  <a:lnTo>
                    <a:pt x="4331485" y="2256175"/>
                  </a:lnTo>
                  <a:lnTo>
                    <a:pt x="4357155" y="2220335"/>
                  </a:lnTo>
                  <a:lnTo>
                    <a:pt x="4378832" y="2181707"/>
                  </a:lnTo>
                  <a:lnTo>
                    <a:pt x="4396216" y="2140592"/>
                  </a:lnTo>
                  <a:lnTo>
                    <a:pt x="4409006" y="2097290"/>
                  </a:lnTo>
                  <a:lnTo>
                    <a:pt x="4416901" y="2052102"/>
                  </a:lnTo>
                  <a:lnTo>
                    <a:pt x="4419600" y="2005329"/>
                  </a:lnTo>
                  <a:lnTo>
                    <a:pt x="4419600" y="401065"/>
                  </a:lnTo>
                  <a:lnTo>
                    <a:pt x="4416901" y="354295"/>
                  </a:lnTo>
                  <a:lnTo>
                    <a:pt x="4409006" y="309109"/>
                  </a:lnTo>
                  <a:lnTo>
                    <a:pt x="4396216" y="265808"/>
                  </a:lnTo>
                  <a:lnTo>
                    <a:pt x="4378832" y="224693"/>
                  </a:lnTo>
                  <a:lnTo>
                    <a:pt x="4357155" y="186065"/>
                  </a:lnTo>
                  <a:lnTo>
                    <a:pt x="4331485" y="150225"/>
                  </a:lnTo>
                  <a:lnTo>
                    <a:pt x="4302125" y="117474"/>
                  </a:lnTo>
                  <a:lnTo>
                    <a:pt x="4269374" y="88114"/>
                  </a:lnTo>
                  <a:lnTo>
                    <a:pt x="4233534" y="62444"/>
                  </a:lnTo>
                  <a:lnTo>
                    <a:pt x="4194906" y="40767"/>
                  </a:lnTo>
                  <a:lnTo>
                    <a:pt x="4153791" y="23383"/>
                  </a:lnTo>
                  <a:lnTo>
                    <a:pt x="4110490" y="10593"/>
                  </a:lnTo>
                  <a:lnTo>
                    <a:pt x="4065304" y="2698"/>
                  </a:lnTo>
                  <a:lnTo>
                    <a:pt x="401853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44005" y="3455669"/>
              <a:ext cx="4419600" cy="2406650"/>
            </a:xfrm>
            <a:custGeom>
              <a:avLst/>
              <a:gdLst/>
              <a:ahLst/>
              <a:cxnLst/>
              <a:rect l="l" t="t" r="r" b="b"/>
              <a:pathLst>
                <a:path w="4419600" h="2406650">
                  <a:moveTo>
                    <a:pt x="0" y="401065"/>
                  </a:moveTo>
                  <a:lnTo>
                    <a:pt x="2698" y="354295"/>
                  </a:lnTo>
                  <a:lnTo>
                    <a:pt x="10593" y="309109"/>
                  </a:lnTo>
                  <a:lnTo>
                    <a:pt x="23383" y="265808"/>
                  </a:lnTo>
                  <a:lnTo>
                    <a:pt x="40767" y="224693"/>
                  </a:lnTo>
                  <a:lnTo>
                    <a:pt x="62444" y="186065"/>
                  </a:lnTo>
                  <a:lnTo>
                    <a:pt x="88114" y="150225"/>
                  </a:lnTo>
                  <a:lnTo>
                    <a:pt x="117475" y="117475"/>
                  </a:lnTo>
                  <a:lnTo>
                    <a:pt x="150225" y="88114"/>
                  </a:lnTo>
                  <a:lnTo>
                    <a:pt x="186065" y="62444"/>
                  </a:lnTo>
                  <a:lnTo>
                    <a:pt x="224693" y="40767"/>
                  </a:lnTo>
                  <a:lnTo>
                    <a:pt x="265808" y="23383"/>
                  </a:lnTo>
                  <a:lnTo>
                    <a:pt x="309109" y="10593"/>
                  </a:lnTo>
                  <a:lnTo>
                    <a:pt x="354295" y="2698"/>
                  </a:lnTo>
                  <a:lnTo>
                    <a:pt x="401066" y="0"/>
                  </a:lnTo>
                  <a:lnTo>
                    <a:pt x="4018534" y="0"/>
                  </a:lnTo>
                  <a:lnTo>
                    <a:pt x="4065304" y="2698"/>
                  </a:lnTo>
                  <a:lnTo>
                    <a:pt x="4110490" y="10593"/>
                  </a:lnTo>
                  <a:lnTo>
                    <a:pt x="4153791" y="23383"/>
                  </a:lnTo>
                  <a:lnTo>
                    <a:pt x="4194906" y="40767"/>
                  </a:lnTo>
                  <a:lnTo>
                    <a:pt x="4233534" y="62444"/>
                  </a:lnTo>
                  <a:lnTo>
                    <a:pt x="4269374" y="88114"/>
                  </a:lnTo>
                  <a:lnTo>
                    <a:pt x="4302125" y="117474"/>
                  </a:lnTo>
                  <a:lnTo>
                    <a:pt x="4331485" y="150225"/>
                  </a:lnTo>
                  <a:lnTo>
                    <a:pt x="4357155" y="186065"/>
                  </a:lnTo>
                  <a:lnTo>
                    <a:pt x="4378832" y="224693"/>
                  </a:lnTo>
                  <a:lnTo>
                    <a:pt x="4396216" y="265808"/>
                  </a:lnTo>
                  <a:lnTo>
                    <a:pt x="4409006" y="309109"/>
                  </a:lnTo>
                  <a:lnTo>
                    <a:pt x="4416901" y="354295"/>
                  </a:lnTo>
                  <a:lnTo>
                    <a:pt x="4419600" y="401065"/>
                  </a:lnTo>
                  <a:lnTo>
                    <a:pt x="4419600" y="2005329"/>
                  </a:lnTo>
                  <a:lnTo>
                    <a:pt x="4416901" y="2052102"/>
                  </a:lnTo>
                  <a:lnTo>
                    <a:pt x="4409006" y="2097290"/>
                  </a:lnTo>
                  <a:lnTo>
                    <a:pt x="4396216" y="2140592"/>
                  </a:lnTo>
                  <a:lnTo>
                    <a:pt x="4378832" y="2181707"/>
                  </a:lnTo>
                  <a:lnTo>
                    <a:pt x="4357155" y="2220335"/>
                  </a:lnTo>
                  <a:lnTo>
                    <a:pt x="4331485" y="2256175"/>
                  </a:lnTo>
                  <a:lnTo>
                    <a:pt x="4302125" y="2288925"/>
                  </a:lnTo>
                  <a:lnTo>
                    <a:pt x="4269374" y="2318285"/>
                  </a:lnTo>
                  <a:lnTo>
                    <a:pt x="4233534" y="2343954"/>
                  </a:lnTo>
                  <a:lnTo>
                    <a:pt x="4194906" y="2365630"/>
                  </a:lnTo>
                  <a:lnTo>
                    <a:pt x="4153791" y="2383014"/>
                  </a:lnTo>
                  <a:lnTo>
                    <a:pt x="4110490" y="2395803"/>
                  </a:lnTo>
                  <a:lnTo>
                    <a:pt x="4065304" y="2403697"/>
                  </a:lnTo>
                  <a:lnTo>
                    <a:pt x="4018534" y="2406395"/>
                  </a:lnTo>
                  <a:lnTo>
                    <a:pt x="401066" y="2406395"/>
                  </a:lnTo>
                  <a:lnTo>
                    <a:pt x="354295" y="2403697"/>
                  </a:lnTo>
                  <a:lnTo>
                    <a:pt x="309109" y="2395803"/>
                  </a:lnTo>
                  <a:lnTo>
                    <a:pt x="265808" y="2383014"/>
                  </a:lnTo>
                  <a:lnTo>
                    <a:pt x="224693" y="2365630"/>
                  </a:lnTo>
                  <a:lnTo>
                    <a:pt x="186065" y="2343954"/>
                  </a:lnTo>
                  <a:lnTo>
                    <a:pt x="150225" y="2318285"/>
                  </a:lnTo>
                  <a:lnTo>
                    <a:pt x="117475" y="2288925"/>
                  </a:lnTo>
                  <a:lnTo>
                    <a:pt x="88114" y="2256175"/>
                  </a:lnTo>
                  <a:lnTo>
                    <a:pt x="62444" y="2220335"/>
                  </a:lnTo>
                  <a:lnTo>
                    <a:pt x="40767" y="2181707"/>
                  </a:lnTo>
                  <a:lnTo>
                    <a:pt x="23383" y="2140592"/>
                  </a:lnTo>
                  <a:lnTo>
                    <a:pt x="10593" y="2097290"/>
                  </a:lnTo>
                  <a:lnTo>
                    <a:pt x="2698" y="2052102"/>
                  </a:lnTo>
                  <a:lnTo>
                    <a:pt x="0" y="2005329"/>
                  </a:lnTo>
                  <a:lnTo>
                    <a:pt x="0" y="401065"/>
                  </a:lnTo>
                  <a:close/>
                </a:path>
              </a:pathLst>
            </a:custGeom>
            <a:ln w="28955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91861" y="1576577"/>
            <a:ext cx="6722745" cy="1384300"/>
          </a:xfrm>
          <a:prstGeom prst="rect">
            <a:avLst/>
          </a:prstGeom>
          <a:solidFill>
            <a:srgbClr val="5F4778"/>
          </a:solidFill>
          <a:ln w="38100">
            <a:solidFill>
              <a:srgbClr val="EF7E0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209550" marR="2032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‘else’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you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would </a:t>
            </a:r>
            <a:r>
              <a:rPr dirty="0" sz="1800" spc="-3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want to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execute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optionally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if NO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errors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are encountered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in the try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68185" y="3578097"/>
            <a:ext cx="3841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y: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68185" y="3882897"/>
            <a:ext cx="258318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15060" indent="6858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pri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t(x)  </a:t>
            </a:r>
            <a:r>
              <a:rPr dirty="0" sz="2000" spc="-15">
                <a:latin typeface="Calibri"/>
                <a:cs typeface="Calibri"/>
              </a:rPr>
              <a:t>except: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print(“Exception”)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else: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alibri"/>
                <a:cs typeface="Calibri"/>
              </a:rPr>
              <a:t>print(“No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errors”)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45" y="343281"/>
            <a:ext cx="70377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How</a:t>
            </a:r>
            <a:r>
              <a:rPr dirty="0" sz="3200" spc="-3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to</a:t>
            </a:r>
            <a:r>
              <a:rPr dirty="0" sz="3200" spc="-1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handle</a:t>
            </a:r>
            <a:r>
              <a:rPr dirty="0" sz="3200" spc="-3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Exceptions</a:t>
            </a:r>
            <a:r>
              <a:rPr dirty="0" sz="3200" spc="-4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in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Python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3617467"/>
            <a:ext cx="411670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 spc="10" b="1">
                <a:solidFill>
                  <a:srgbClr val="FFFFFF"/>
                </a:solidFill>
                <a:latin typeface="Calibri"/>
                <a:cs typeface="Calibri"/>
              </a:rPr>
              <a:t>‘finally’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 block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3415284"/>
            <a:ext cx="10578465" cy="3442970"/>
            <a:chOff x="0" y="3415284"/>
            <a:chExt cx="10578465" cy="3442970"/>
          </a:xfrm>
        </p:grpSpPr>
        <p:sp>
          <p:nvSpPr>
            <p:cNvPr id="8" name="object 8"/>
            <p:cNvSpPr/>
            <p:nvPr/>
          </p:nvSpPr>
          <p:spPr>
            <a:xfrm>
              <a:off x="0" y="642531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3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2547" y="5777482"/>
              <a:ext cx="2001012" cy="10805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6367" y="5861304"/>
              <a:ext cx="1833372" cy="996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44005" y="3429762"/>
              <a:ext cx="4419600" cy="2630805"/>
            </a:xfrm>
            <a:custGeom>
              <a:avLst/>
              <a:gdLst/>
              <a:ahLst/>
              <a:cxnLst/>
              <a:rect l="l" t="t" r="r" b="b"/>
              <a:pathLst>
                <a:path w="4419600" h="2630804">
                  <a:moveTo>
                    <a:pt x="3981196" y="0"/>
                  </a:moveTo>
                  <a:lnTo>
                    <a:pt x="438403" y="0"/>
                  </a:lnTo>
                  <a:lnTo>
                    <a:pt x="390645" y="2573"/>
                  </a:lnTo>
                  <a:lnTo>
                    <a:pt x="344374" y="10114"/>
                  </a:lnTo>
                  <a:lnTo>
                    <a:pt x="299858" y="22356"/>
                  </a:lnTo>
                  <a:lnTo>
                    <a:pt x="257364" y="39030"/>
                  </a:lnTo>
                  <a:lnTo>
                    <a:pt x="217160" y="59868"/>
                  </a:lnTo>
                  <a:lnTo>
                    <a:pt x="179515" y="84604"/>
                  </a:lnTo>
                  <a:lnTo>
                    <a:pt x="144695" y="112969"/>
                  </a:lnTo>
                  <a:lnTo>
                    <a:pt x="112969" y="144695"/>
                  </a:lnTo>
                  <a:lnTo>
                    <a:pt x="84604" y="179515"/>
                  </a:lnTo>
                  <a:lnTo>
                    <a:pt x="59868" y="217160"/>
                  </a:lnTo>
                  <a:lnTo>
                    <a:pt x="39030" y="257364"/>
                  </a:lnTo>
                  <a:lnTo>
                    <a:pt x="22356" y="299858"/>
                  </a:lnTo>
                  <a:lnTo>
                    <a:pt x="10114" y="344374"/>
                  </a:lnTo>
                  <a:lnTo>
                    <a:pt x="2573" y="390645"/>
                  </a:lnTo>
                  <a:lnTo>
                    <a:pt x="0" y="438404"/>
                  </a:lnTo>
                  <a:lnTo>
                    <a:pt x="0" y="2192007"/>
                  </a:lnTo>
                  <a:lnTo>
                    <a:pt x="2573" y="2239776"/>
                  </a:lnTo>
                  <a:lnTo>
                    <a:pt x="10114" y="2286056"/>
                  </a:lnTo>
                  <a:lnTo>
                    <a:pt x="22356" y="2330578"/>
                  </a:lnTo>
                  <a:lnTo>
                    <a:pt x="39030" y="2373076"/>
                  </a:lnTo>
                  <a:lnTo>
                    <a:pt x="59868" y="2413282"/>
                  </a:lnTo>
                  <a:lnTo>
                    <a:pt x="84604" y="2450928"/>
                  </a:lnTo>
                  <a:lnTo>
                    <a:pt x="112969" y="2485747"/>
                  </a:lnTo>
                  <a:lnTo>
                    <a:pt x="144695" y="2517471"/>
                  </a:lnTo>
                  <a:lnTo>
                    <a:pt x="179515" y="2545833"/>
                  </a:lnTo>
                  <a:lnTo>
                    <a:pt x="217160" y="2570566"/>
                  </a:lnTo>
                  <a:lnTo>
                    <a:pt x="257364" y="2591401"/>
                  </a:lnTo>
                  <a:lnTo>
                    <a:pt x="299858" y="2608072"/>
                  </a:lnTo>
                  <a:lnTo>
                    <a:pt x="344374" y="2620311"/>
                  </a:lnTo>
                  <a:lnTo>
                    <a:pt x="390645" y="2627851"/>
                  </a:lnTo>
                  <a:lnTo>
                    <a:pt x="438403" y="2630424"/>
                  </a:lnTo>
                  <a:lnTo>
                    <a:pt x="3981196" y="2630424"/>
                  </a:lnTo>
                  <a:lnTo>
                    <a:pt x="4028954" y="2627851"/>
                  </a:lnTo>
                  <a:lnTo>
                    <a:pt x="4075225" y="2620311"/>
                  </a:lnTo>
                  <a:lnTo>
                    <a:pt x="4119741" y="2608072"/>
                  </a:lnTo>
                  <a:lnTo>
                    <a:pt x="4162235" y="2591401"/>
                  </a:lnTo>
                  <a:lnTo>
                    <a:pt x="4202439" y="2570566"/>
                  </a:lnTo>
                  <a:lnTo>
                    <a:pt x="4240084" y="2545833"/>
                  </a:lnTo>
                  <a:lnTo>
                    <a:pt x="4274904" y="2517471"/>
                  </a:lnTo>
                  <a:lnTo>
                    <a:pt x="4306630" y="2485747"/>
                  </a:lnTo>
                  <a:lnTo>
                    <a:pt x="4334995" y="2450928"/>
                  </a:lnTo>
                  <a:lnTo>
                    <a:pt x="4359731" y="2413282"/>
                  </a:lnTo>
                  <a:lnTo>
                    <a:pt x="4380569" y="2373076"/>
                  </a:lnTo>
                  <a:lnTo>
                    <a:pt x="4397243" y="2330578"/>
                  </a:lnTo>
                  <a:lnTo>
                    <a:pt x="4409485" y="2286056"/>
                  </a:lnTo>
                  <a:lnTo>
                    <a:pt x="4417026" y="2239776"/>
                  </a:lnTo>
                  <a:lnTo>
                    <a:pt x="4419600" y="2192007"/>
                  </a:lnTo>
                  <a:lnTo>
                    <a:pt x="4419600" y="438404"/>
                  </a:lnTo>
                  <a:lnTo>
                    <a:pt x="4417026" y="390645"/>
                  </a:lnTo>
                  <a:lnTo>
                    <a:pt x="4409485" y="344374"/>
                  </a:lnTo>
                  <a:lnTo>
                    <a:pt x="4397243" y="299858"/>
                  </a:lnTo>
                  <a:lnTo>
                    <a:pt x="4380569" y="257364"/>
                  </a:lnTo>
                  <a:lnTo>
                    <a:pt x="4359731" y="217160"/>
                  </a:lnTo>
                  <a:lnTo>
                    <a:pt x="4334995" y="179515"/>
                  </a:lnTo>
                  <a:lnTo>
                    <a:pt x="4306630" y="144695"/>
                  </a:lnTo>
                  <a:lnTo>
                    <a:pt x="4274904" y="112969"/>
                  </a:lnTo>
                  <a:lnTo>
                    <a:pt x="4240084" y="84604"/>
                  </a:lnTo>
                  <a:lnTo>
                    <a:pt x="4202439" y="59868"/>
                  </a:lnTo>
                  <a:lnTo>
                    <a:pt x="4162235" y="39030"/>
                  </a:lnTo>
                  <a:lnTo>
                    <a:pt x="4119741" y="22356"/>
                  </a:lnTo>
                  <a:lnTo>
                    <a:pt x="4075225" y="10114"/>
                  </a:lnTo>
                  <a:lnTo>
                    <a:pt x="4028954" y="2573"/>
                  </a:lnTo>
                  <a:lnTo>
                    <a:pt x="39811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44005" y="3429762"/>
              <a:ext cx="4419600" cy="2630805"/>
            </a:xfrm>
            <a:custGeom>
              <a:avLst/>
              <a:gdLst/>
              <a:ahLst/>
              <a:cxnLst/>
              <a:rect l="l" t="t" r="r" b="b"/>
              <a:pathLst>
                <a:path w="4419600" h="2630804">
                  <a:moveTo>
                    <a:pt x="0" y="438404"/>
                  </a:moveTo>
                  <a:lnTo>
                    <a:pt x="2573" y="390645"/>
                  </a:lnTo>
                  <a:lnTo>
                    <a:pt x="10114" y="344374"/>
                  </a:lnTo>
                  <a:lnTo>
                    <a:pt x="22356" y="299858"/>
                  </a:lnTo>
                  <a:lnTo>
                    <a:pt x="39030" y="257364"/>
                  </a:lnTo>
                  <a:lnTo>
                    <a:pt x="59868" y="217160"/>
                  </a:lnTo>
                  <a:lnTo>
                    <a:pt x="84604" y="179515"/>
                  </a:lnTo>
                  <a:lnTo>
                    <a:pt x="112969" y="144695"/>
                  </a:lnTo>
                  <a:lnTo>
                    <a:pt x="144695" y="112969"/>
                  </a:lnTo>
                  <a:lnTo>
                    <a:pt x="179515" y="84604"/>
                  </a:lnTo>
                  <a:lnTo>
                    <a:pt x="217160" y="59868"/>
                  </a:lnTo>
                  <a:lnTo>
                    <a:pt x="257364" y="39030"/>
                  </a:lnTo>
                  <a:lnTo>
                    <a:pt x="299858" y="22356"/>
                  </a:lnTo>
                  <a:lnTo>
                    <a:pt x="344374" y="10114"/>
                  </a:lnTo>
                  <a:lnTo>
                    <a:pt x="390645" y="2573"/>
                  </a:lnTo>
                  <a:lnTo>
                    <a:pt x="438403" y="0"/>
                  </a:lnTo>
                  <a:lnTo>
                    <a:pt x="3981196" y="0"/>
                  </a:lnTo>
                  <a:lnTo>
                    <a:pt x="4028954" y="2573"/>
                  </a:lnTo>
                  <a:lnTo>
                    <a:pt x="4075225" y="10114"/>
                  </a:lnTo>
                  <a:lnTo>
                    <a:pt x="4119741" y="22356"/>
                  </a:lnTo>
                  <a:lnTo>
                    <a:pt x="4162235" y="39030"/>
                  </a:lnTo>
                  <a:lnTo>
                    <a:pt x="4202439" y="59868"/>
                  </a:lnTo>
                  <a:lnTo>
                    <a:pt x="4240084" y="84604"/>
                  </a:lnTo>
                  <a:lnTo>
                    <a:pt x="4274904" y="112969"/>
                  </a:lnTo>
                  <a:lnTo>
                    <a:pt x="4306630" y="144695"/>
                  </a:lnTo>
                  <a:lnTo>
                    <a:pt x="4334995" y="179515"/>
                  </a:lnTo>
                  <a:lnTo>
                    <a:pt x="4359731" y="217160"/>
                  </a:lnTo>
                  <a:lnTo>
                    <a:pt x="4380569" y="257364"/>
                  </a:lnTo>
                  <a:lnTo>
                    <a:pt x="4397243" y="299858"/>
                  </a:lnTo>
                  <a:lnTo>
                    <a:pt x="4409485" y="344374"/>
                  </a:lnTo>
                  <a:lnTo>
                    <a:pt x="4417026" y="390645"/>
                  </a:lnTo>
                  <a:lnTo>
                    <a:pt x="4419600" y="438404"/>
                  </a:lnTo>
                  <a:lnTo>
                    <a:pt x="4419600" y="2192007"/>
                  </a:lnTo>
                  <a:lnTo>
                    <a:pt x="4417026" y="2239776"/>
                  </a:lnTo>
                  <a:lnTo>
                    <a:pt x="4409485" y="2286056"/>
                  </a:lnTo>
                  <a:lnTo>
                    <a:pt x="4397243" y="2330578"/>
                  </a:lnTo>
                  <a:lnTo>
                    <a:pt x="4380569" y="2373076"/>
                  </a:lnTo>
                  <a:lnTo>
                    <a:pt x="4359731" y="2413282"/>
                  </a:lnTo>
                  <a:lnTo>
                    <a:pt x="4334995" y="2450928"/>
                  </a:lnTo>
                  <a:lnTo>
                    <a:pt x="4306630" y="2485747"/>
                  </a:lnTo>
                  <a:lnTo>
                    <a:pt x="4274904" y="2517471"/>
                  </a:lnTo>
                  <a:lnTo>
                    <a:pt x="4240084" y="2545833"/>
                  </a:lnTo>
                  <a:lnTo>
                    <a:pt x="4202439" y="2570566"/>
                  </a:lnTo>
                  <a:lnTo>
                    <a:pt x="4162235" y="2591401"/>
                  </a:lnTo>
                  <a:lnTo>
                    <a:pt x="4119741" y="2608072"/>
                  </a:lnTo>
                  <a:lnTo>
                    <a:pt x="4075225" y="2620311"/>
                  </a:lnTo>
                  <a:lnTo>
                    <a:pt x="4028954" y="2627851"/>
                  </a:lnTo>
                  <a:lnTo>
                    <a:pt x="3981196" y="2630424"/>
                  </a:lnTo>
                  <a:lnTo>
                    <a:pt x="438403" y="2630424"/>
                  </a:lnTo>
                  <a:lnTo>
                    <a:pt x="390645" y="2627851"/>
                  </a:lnTo>
                  <a:lnTo>
                    <a:pt x="344374" y="2620311"/>
                  </a:lnTo>
                  <a:lnTo>
                    <a:pt x="299858" y="2608072"/>
                  </a:lnTo>
                  <a:lnTo>
                    <a:pt x="257364" y="2591401"/>
                  </a:lnTo>
                  <a:lnTo>
                    <a:pt x="217160" y="2570566"/>
                  </a:lnTo>
                  <a:lnTo>
                    <a:pt x="179515" y="2545833"/>
                  </a:lnTo>
                  <a:lnTo>
                    <a:pt x="144695" y="2517471"/>
                  </a:lnTo>
                  <a:lnTo>
                    <a:pt x="112969" y="2485747"/>
                  </a:lnTo>
                  <a:lnTo>
                    <a:pt x="84604" y="2450928"/>
                  </a:lnTo>
                  <a:lnTo>
                    <a:pt x="59868" y="2413282"/>
                  </a:lnTo>
                  <a:lnTo>
                    <a:pt x="39030" y="2373076"/>
                  </a:lnTo>
                  <a:lnTo>
                    <a:pt x="22356" y="2330578"/>
                  </a:lnTo>
                  <a:lnTo>
                    <a:pt x="10114" y="2286056"/>
                  </a:lnTo>
                  <a:lnTo>
                    <a:pt x="2573" y="2239776"/>
                  </a:lnTo>
                  <a:lnTo>
                    <a:pt x="0" y="2192007"/>
                  </a:lnTo>
                  <a:lnTo>
                    <a:pt x="0" y="438404"/>
                  </a:lnTo>
                  <a:close/>
                </a:path>
              </a:pathLst>
            </a:custGeom>
            <a:ln w="28956">
              <a:solidFill>
                <a:srgbClr val="BEAEC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91861" y="1576577"/>
            <a:ext cx="6722745" cy="1384300"/>
          </a:xfrm>
          <a:prstGeom prst="rect">
            <a:avLst/>
          </a:prstGeom>
          <a:solidFill>
            <a:srgbClr val="5F4778"/>
          </a:solidFill>
          <a:ln w="38100">
            <a:solidFill>
              <a:srgbClr val="EF7E0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96520" marR="920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‘finally’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1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you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would </a:t>
            </a:r>
            <a:r>
              <a:rPr dirty="0" sz="1800" spc="-3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want to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execute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optionally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regardless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presence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errors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dirty="0" sz="1800" spc="-3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79234" y="3633342"/>
            <a:ext cx="3841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y: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79234" y="3938142"/>
            <a:ext cx="358584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18360" indent="6858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pri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t(x)  </a:t>
            </a:r>
            <a:r>
              <a:rPr dirty="0" sz="2000" spc="-15">
                <a:latin typeface="Calibri"/>
                <a:cs typeface="Calibri"/>
              </a:rPr>
              <a:t>except: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print(“Exception”)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alibri"/>
                <a:cs typeface="Calibri"/>
              </a:rPr>
              <a:t>finally: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print(“Will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always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execute”)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17764"/>
            <a:ext cx="1821814" cy="1440815"/>
            <a:chOff x="0" y="5417764"/>
            <a:chExt cx="1821814" cy="1440815"/>
          </a:xfrm>
        </p:grpSpPr>
        <p:sp>
          <p:nvSpPr>
            <p:cNvPr id="3" name="object 3"/>
            <p:cNvSpPr/>
            <p:nvPr/>
          </p:nvSpPr>
          <p:spPr>
            <a:xfrm>
              <a:off x="0" y="5417764"/>
              <a:ext cx="1821814" cy="1440815"/>
            </a:xfrm>
            <a:custGeom>
              <a:avLst/>
              <a:gdLst/>
              <a:ahLst/>
              <a:cxnLst/>
              <a:rect l="l" t="t" r="r" b="b"/>
              <a:pathLst>
                <a:path w="1821814" h="1440815">
                  <a:moveTo>
                    <a:pt x="0" y="0"/>
                  </a:moveTo>
                  <a:lnTo>
                    <a:pt x="0" y="103004"/>
                  </a:lnTo>
                  <a:lnTo>
                    <a:pt x="1691397" y="1440233"/>
                  </a:lnTo>
                  <a:lnTo>
                    <a:pt x="1821636" y="1440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660542"/>
              <a:ext cx="1515110" cy="1197610"/>
            </a:xfrm>
            <a:custGeom>
              <a:avLst/>
              <a:gdLst/>
              <a:ahLst/>
              <a:cxnLst/>
              <a:rect l="l" t="t" r="r" b="b"/>
              <a:pathLst>
                <a:path w="1515110" h="1197609">
                  <a:moveTo>
                    <a:pt x="1514576" y="1197457"/>
                  </a:moveTo>
                  <a:lnTo>
                    <a:pt x="0" y="0"/>
                  </a:lnTo>
                  <a:lnTo>
                    <a:pt x="0" y="44691"/>
                  </a:lnTo>
                  <a:lnTo>
                    <a:pt x="0" y="102997"/>
                  </a:lnTo>
                  <a:lnTo>
                    <a:pt x="0" y="1197457"/>
                  </a:lnTo>
                  <a:lnTo>
                    <a:pt x="1384325" y="1197457"/>
                  </a:lnTo>
                  <a:lnTo>
                    <a:pt x="1448257" y="1197457"/>
                  </a:lnTo>
                  <a:lnTo>
                    <a:pt x="1514576" y="1197457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0405466" y="0"/>
            <a:ext cx="1786889" cy="1412875"/>
          </a:xfrm>
          <a:custGeom>
            <a:avLst/>
            <a:gdLst/>
            <a:ahLst/>
            <a:cxnLst/>
            <a:rect l="l" t="t" r="r" b="b"/>
            <a:pathLst>
              <a:path w="1786890" h="1412875">
                <a:moveTo>
                  <a:pt x="1786534" y="1309547"/>
                </a:moveTo>
                <a:lnTo>
                  <a:pt x="130200" y="0"/>
                </a:lnTo>
                <a:lnTo>
                  <a:pt x="0" y="0"/>
                </a:lnTo>
                <a:lnTo>
                  <a:pt x="1786534" y="1412481"/>
                </a:lnTo>
                <a:lnTo>
                  <a:pt x="1786534" y="1309547"/>
                </a:lnTo>
                <a:close/>
              </a:path>
              <a:path w="1786890" h="1412875">
                <a:moveTo>
                  <a:pt x="1786534" y="1066774"/>
                </a:moveTo>
                <a:lnTo>
                  <a:pt x="437261" y="0"/>
                </a:lnTo>
                <a:lnTo>
                  <a:pt x="307060" y="0"/>
                </a:lnTo>
                <a:lnTo>
                  <a:pt x="1786534" y="1169708"/>
                </a:lnTo>
                <a:lnTo>
                  <a:pt x="1786534" y="1066774"/>
                </a:lnTo>
                <a:close/>
              </a:path>
            </a:pathLst>
          </a:custGeom>
          <a:solidFill>
            <a:srgbClr val="BEA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97271" y="4311141"/>
            <a:ext cx="1905635" cy="837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15">
                <a:solidFill>
                  <a:srgbClr val="404040"/>
                </a:solidFill>
                <a:latin typeface="Arial"/>
                <a:cs typeface="Arial"/>
              </a:rPr>
              <a:t>Demo</a:t>
            </a:r>
            <a:endParaRPr sz="53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43922" y="2011679"/>
            <a:ext cx="3333115" cy="2239010"/>
            <a:chOff x="4443922" y="2011679"/>
            <a:chExt cx="3333115" cy="22390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3922" y="2099811"/>
              <a:ext cx="2301301" cy="21097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656" y="2011679"/>
              <a:ext cx="2232659" cy="22311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3828" y="2717291"/>
              <a:ext cx="1533144" cy="153314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862441" y="6491248"/>
            <a:ext cx="315150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>
                <a:solidFill>
                  <a:srgbClr val="7E7E7E"/>
                </a:solidFill>
                <a:latin typeface="Arial MT"/>
                <a:cs typeface="Arial MT"/>
              </a:rPr>
              <a:t>C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op</a:t>
            </a:r>
            <a:r>
              <a:rPr dirty="0" sz="1400" spc="-20">
                <a:solidFill>
                  <a:srgbClr val="7E7E7E"/>
                </a:solidFill>
                <a:latin typeface="Arial MT"/>
                <a:cs typeface="Arial MT"/>
              </a:rPr>
              <a:t>y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right</a:t>
            </a:r>
            <a:r>
              <a:rPr dirty="0" sz="1400" spc="-1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nt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ellipaa</a:t>
            </a:r>
            <a:r>
              <a:rPr dirty="0" sz="1400" spc="-10">
                <a:solidFill>
                  <a:srgbClr val="7E7E7E"/>
                </a:solidFill>
                <a:latin typeface="Arial MT"/>
                <a:cs typeface="Arial MT"/>
              </a:rPr>
              <a:t>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.</a:t>
            </a:r>
            <a:r>
              <a:rPr dirty="0" sz="1400" spc="-12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All</a:t>
            </a:r>
            <a:r>
              <a:rPr dirty="0" sz="1400" spc="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right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s</a:t>
            </a:r>
            <a:r>
              <a:rPr dirty="0" sz="1400" spc="-4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reser</a:t>
            </a:r>
            <a:r>
              <a:rPr dirty="0" sz="1400" spc="-20">
                <a:solidFill>
                  <a:srgbClr val="7E7E7E"/>
                </a:solidFill>
                <a:latin typeface="Arial MT"/>
                <a:cs typeface="Arial MT"/>
              </a:rPr>
              <a:t>v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ed.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7691" y="117347"/>
            <a:ext cx="10252710" cy="6087110"/>
            <a:chOff x="1747691" y="117347"/>
            <a:chExt cx="10252710" cy="6087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7692" y="117347"/>
              <a:ext cx="2272283" cy="7924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2835" y="477011"/>
              <a:ext cx="3386327" cy="11795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7691" y="2408542"/>
              <a:ext cx="4823638" cy="37955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25385" y="2563114"/>
            <a:ext cx="24276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7E09"/>
                </a:solidFill>
                <a:latin typeface="Arial"/>
                <a:cs typeface="Arial"/>
              </a:rPr>
              <a:t>India:</a:t>
            </a:r>
            <a:r>
              <a:rPr dirty="0" sz="1800" spc="-75">
                <a:solidFill>
                  <a:srgbClr val="EF7E0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EF7E09"/>
                </a:solidFill>
                <a:latin typeface="Arial"/>
                <a:cs typeface="Arial"/>
              </a:rPr>
              <a:t>+91-7847955955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5385" y="3200146"/>
            <a:ext cx="3585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EF7E09"/>
                </a:solidFill>
                <a:latin typeface="Arial"/>
                <a:cs typeface="Arial"/>
              </a:rPr>
              <a:t>US:</a:t>
            </a:r>
            <a:r>
              <a:rPr dirty="0" sz="1800" spc="-15" b="1">
                <a:solidFill>
                  <a:srgbClr val="EF7E0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EF7E09"/>
                </a:solidFill>
                <a:latin typeface="Arial"/>
                <a:cs typeface="Arial"/>
              </a:rPr>
              <a:t>1-800-216-8930</a:t>
            </a:r>
            <a:r>
              <a:rPr dirty="0" sz="1800" spc="10" b="1">
                <a:solidFill>
                  <a:srgbClr val="EF7E09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EF7E09"/>
                </a:solidFill>
                <a:latin typeface="Arial"/>
                <a:cs typeface="Arial"/>
              </a:rPr>
              <a:t>(TOLL</a:t>
            </a:r>
            <a:r>
              <a:rPr dirty="0" sz="1800" spc="-55" b="1">
                <a:solidFill>
                  <a:srgbClr val="EF7E0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EF7E09"/>
                </a:solidFill>
                <a:latin typeface="Arial"/>
                <a:cs typeface="Arial"/>
              </a:rPr>
              <a:t>FREE)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8085" y="4094671"/>
            <a:ext cx="26752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5" b="1">
                <a:solidFill>
                  <a:srgbClr val="7670B3"/>
                </a:solidFill>
                <a:latin typeface="Arial"/>
                <a:cs typeface="Arial"/>
                <a:hlinkClick r:id="rId4"/>
              </a:rPr>
              <a:t>support@intellipaat.com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5385" y="5320410"/>
            <a:ext cx="37801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B8478"/>
                </a:solidFill>
                <a:latin typeface="Arial"/>
                <a:cs typeface="Arial"/>
              </a:rPr>
              <a:t>24/7</a:t>
            </a:r>
            <a:r>
              <a:rPr dirty="0" sz="1800" b="1">
                <a:solidFill>
                  <a:srgbClr val="3B847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B8478"/>
                </a:solidFill>
                <a:latin typeface="Arial"/>
                <a:cs typeface="Arial"/>
              </a:rPr>
              <a:t>Chat</a:t>
            </a:r>
            <a:r>
              <a:rPr dirty="0" sz="1800" b="1">
                <a:solidFill>
                  <a:srgbClr val="3B8478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3B8478"/>
                </a:solidFill>
                <a:latin typeface="Arial"/>
                <a:cs typeface="Arial"/>
              </a:rPr>
              <a:t>with</a:t>
            </a:r>
            <a:r>
              <a:rPr dirty="0" sz="1800" spc="-40" b="1">
                <a:solidFill>
                  <a:srgbClr val="3B847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B8478"/>
                </a:solidFill>
                <a:latin typeface="Arial"/>
                <a:cs typeface="Arial"/>
              </a:rPr>
              <a:t>Our</a:t>
            </a:r>
            <a:r>
              <a:rPr dirty="0" sz="1800" spc="-15" b="1">
                <a:solidFill>
                  <a:srgbClr val="3B847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B8478"/>
                </a:solidFill>
                <a:latin typeface="Arial"/>
                <a:cs typeface="Arial"/>
              </a:rPr>
              <a:t>Course</a:t>
            </a:r>
            <a:r>
              <a:rPr dirty="0" sz="1800" spc="-60" b="1">
                <a:solidFill>
                  <a:srgbClr val="3B8478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3B8478"/>
                </a:solidFill>
                <a:latin typeface="Arial"/>
                <a:cs typeface="Arial"/>
              </a:rPr>
              <a:t>Advisor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4444" y="0"/>
            <a:ext cx="11687810" cy="6815455"/>
            <a:chOff x="504444" y="0"/>
            <a:chExt cx="11687810" cy="6815455"/>
          </a:xfrm>
        </p:grpSpPr>
        <p:sp>
          <p:nvSpPr>
            <p:cNvPr id="11" name="object 11"/>
            <p:cNvSpPr/>
            <p:nvPr/>
          </p:nvSpPr>
          <p:spPr>
            <a:xfrm>
              <a:off x="9668255" y="13716"/>
              <a:ext cx="2510155" cy="1165860"/>
            </a:xfrm>
            <a:custGeom>
              <a:avLst/>
              <a:gdLst/>
              <a:ahLst/>
              <a:cxnLst/>
              <a:rect l="l" t="t" r="r" b="b"/>
              <a:pathLst>
                <a:path w="2510154" h="1165860">
                  <a:moveTo>
                    <a:pt x="2510028" y="0"/>
                  </a:moveTo>
                  <a:lnTo>
                    <a:pt x="0" y="0"/>
                  </a:lnTo>
                  <a:lnTo>
                    <a:pt x="0" y="1165859"/>
                  </a:lnTo>
                  <a:lnTo>
                    <a:pt x="2510028" y="1165859"/>
                  </a:lnTo>
                  <a:lnTo>
                    <a:pt x="25100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444" y="0"/>
              <a:ext cx="11687555" cy="681532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946392" y="4032503"/>
            <a:ext cx="2883535" cy="3689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6034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204"/>
              </a:spcBef>
            </a:pPr>
            <a:r>
              <a:rPr dirty="0" sz="2000" spc="-5" b="1">
                <a:solidFill>
                  <a:srgbClr val="7670B3"/>
                </a:solidFill>
                <a:latin typeface="Calibri"/>
                <a:cs typeface="Calibri"/>
                <a:hlinkClick r:id="rId6"/>
              </a:rPr>
              <a:t>sales@intellipaat.com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62441" y="6491248"/>
            <a:ext cx="315150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>
                <a:solidFill>
                  <a:srgbClr val="7E7E7E"/>
                </a:solidFill>
                <a:latin typeface="Arial MT"/>
                <a:cs typeface="Arial MT"/>
              </a:rPr>
              <a:t>C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op</a:t>
            </a:r>
            <a:r>
              <a:rPr dirty="0" sz="1400" spc="-20">
                <a:solidFill>
                  <a:srgbClr val="7E7E7E"/>
                </a:solidFill>
                <a:latin typeface="Arial MT"/>
                <a:cs typeface="Arial MT"/>
              </a:rPr>
              <a:t>y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right</a:t>
            </a:r>
            <a:r>
              <a:rPr dirty="0" sz="1400" spc="-1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nt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ellipaa</a:t>
            </a:r>
            <a:r>
              <a:rPr dirty="0" sz="1400" spc="-10">
                <a:solidFill>
                  <a:srgbClr val="7E7E7E"/>
                </a:solidFill>
                <a:latin typeface="Arial MT"/>
                <a:cs typeface="Arial MT"/>
              </a:rPr>
              <a:t>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.</a:t>
            </a:r>
            <a:r>
              <a:rPr dirty="0" sz="1400" spc="-12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All</a:t>
            </a:r>
            <a:r>
              <a:rPr dirty="0" sz="1400" spc="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right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s</a:t>
            </a:r>
            <a:r>
              <a:rPr dirty="0" sz="1400" spc="-4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reser</a:t>
            </a:r>
            <a:r>
              <a:rPr dirty="0" sz="1400" spc="-20">
                <a:solidFill>
                  <a:srgbClr val="7E7E7E"/>
                </a:solidFill>
                <a:latin typeface="Arial MT"/>
                <a:cs typeface="Arial MT"/>
              </a:rPr>
              <a:t>v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ed.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4183" y="156971"/>
            <a:ext cx="2220468" cy="7741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1849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A</a:t>
            </a:r>
            <a:r>
              <a:rPr dirty="0" spc="-30"/>
              <a:t>g</a:t>
            </a:r>
            <a:r>
              <a:rPr dirty="0" spc="10"/>
              <a:t>enda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509016"/>
            <a:ext cx="963168" cy="96316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17903" y="3022092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609600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20"/>
                </a:lnTo>
                <a:lnTo>
                  <a:pt x="0" y="609600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20" y="731520"/>
                </a:lnTo>
                <a:lnTo>
                  <a:pt x="609600" y="731520"/>
                </a:lnTo>
                <a:lnTo>
                  <a:pt x="657046" y="721935"/>
                </a:lnTo>
                <a:lnTo>
                  <a:pt x="695801" y="695801"/>
                </a:lnTo>
                <a:lnTo>
                  <a:pt x="721935" y="657046"/>
                </a:lnTo>
                <a:lnTo>
                  <a:pt x="731520" y="609600"/>
                </a:lnTo>
                <a:lnTo>
                  <a:pt x="731520" y="121920"/>
                </a:lnTo>
                <a:lnTo>
                  <a:pt x="721935" y="74473"/>
                </a:lnTo>
                <a:lnTo>
                  <a:pt x="695801" y="35718"/>
                </a:lnTo>
                <a:lnTo>
                  <a:pt x="657046" y="9584"/>
                </a:lnTo>
                <a:lnTo>
                  <a:pt x="609600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01164" y="3185921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9754" y="3209925"/>
            <a:ext cx="324358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Examples</a:t>
            </a:r>
            <a:r>
              <a:rPr dirty="0" sz="2000" spc="-4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dirty="0" sz="2000" spc="-3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Exceptions</a:t>
            </a:r>
            <a:r>
              <a:rPr dirty="0" sz="2000" spc="-3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in </a:t>
            </a:r>
            <a:r>
              <a:rPr dirty="0" sz="2000" spc="-54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7E7E7E"/>
                </a:solidFill>
                <a:latin typeface="Arial"/>
                <a:cs typeface="Arial"/>
              </a:rPr>
              <a:t>Python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7903" y="215646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19">
                <a:moveTo>
                  <a:pt x="609600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600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20" y="731519"/>
                </a:lnTo>
                <a:lnTo>
                  <a:pt x="609600" y="731519"/>
                </a:lnTo>
                <a:lnTo>
                  <a:pt x="657046" y="721935"/>
                </a:lnTo>
                <a:lnTo>
                  <a:pt x="695801" y="695801"/>
                </a:lnTo>
                <a:lnTo>
                  <a:pt x="721935" y="657046"/>
                </a:lnTo>
                <a:lnTo>
                  <a:pt x="731520" y="609600"/>
                </a:lnTo>
                <a:lnTo>
                  <a:pt x="731520" y="121919"/>
                </a:lnTo>
                <a:lnTo>
                  <a:pt x="721935" y="74473"/>
                </a:lnTo>
                <a:lnTo>
                  <a:pt x="695801" y="35718"/>
                </a:lnTo>
                <a:lnTo>
                  <a:pt x="657046" y="9584"/>
                </a:lnTo>
                <a:lnTo>
                  <a:pt x="6096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01164" y="2319273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9754" y="2342133"/>
            <a:ext cx="2679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What</a:t>
            </a:r>
            <a:r>
              <a:rPr dirty="0" sz="2000" spc="-5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are</a:t>
            </a:r>
            <a:r>
              <a:rPr dirty="0" sz="2000" spc="-4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Exceptions?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4183" y="156971"/>
            <a:ext cx="2220468" cy="7741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1849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A</a:t>
            </a:r>
            <a:r>
              <a:rPr dirty="0" spc="-30"/>
              <a:t>g</a:t>
            </a:r>
            <a:r>
              <a:rPr dirty="0" spc="10"/>
              <a:t>enda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509016"/>
            <a:ext cx="963168" cy="96316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17903" y="3022092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609600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20"/>
                </a:lnTo>
                <a:lnTo>
                  <a:pt x="0" y="609600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20" y="731520"/>
                </a:lnTo>
                <a:lnTo>
                  <a:pt x="609600" y="731520"/>
                </a:lnTo>
                <a:lnTo>
                  <a:pt x="657046" y="721935"/>
                </a:lnTo>
                <a:lnTo>
                  <a:pt x="695801" y="695801"/>
                </a:lnTo>
                <a:lnTo>
                  <a:pt x="721935" y="657046"/>
                </a:lnTo>
                <a:lnTo>
                  <a:pt x="731520" y="609600"/>
                </a:lnTo>
                <a:lnTo>
                  <a:pt x="731520" y="121920"/>
                </a:lnTo>
                <a:lnTo>
                  <a:pt x="721935" y="74473"/>
                </a:lnTo>
                <a:lnTo>
                  <a:pt x="695801" y="35718"/>
                </a:lnTo>
                <a:lnTo>
                  <a:pt x="657046" y="9584"/>
                </a:lnTo>
                <a:lnTo>
                  <a:pt x="609600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01164" y="3185921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9754" y="3209925"/>
            <a:ext cx="324358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Examples</a:t>
            </a:r>
            <a:r>
              <a:rPr dirty="0" sz="2000" spc="-4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dirty="0" sz="2000" spc="-3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Exceptions</a:t>
            </a:r>
            <a:r>
              <a:rPr dirty="0" sz="2000" spc="-3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in </a:t>
            </a:r>
            <a:r>
              <a:rPr dirty="0" sz="2000" spc="-54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7E7E7E"/>
                </a:solidFill>
                <a:latin typeface="Arial"/>
                <a:cs typeface="Arial"/>
              </a:rPr>
              <a:t>Python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7903" y="215646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19">
                <a:moveTo>
                  <a:pt x="609600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600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20" y="731519"/>
                </a:lnTo>
                <a:lnTo>
                  <a:pt x="609600" y="731519"/>
                </a:lnTo>
                <a:lnTo>
                  <a:pt x="657046" y="721935"/>
                </a:lnTo>
                <a:lnTo>
                  <a:pt x="695801" y="695801"/>
                </a:lnTo>
                <a:lnTo>
                  <a:pt x="721935" y="657046"/>
                </a:lnTo>
                <a:lnTo>
                  <a:pt x="731520" y="609600"/>
                </a:lnTo>
                <a:lnTo>
                  <a:pt x="731520" y="121919"/>
                </a:lnTo>
                <a:lnTo>
                  <a:pt x="721935" y="74473"/>
                </a:lnTo>
                <a:lnTo>
                  <a:pt x="695801" y="35718"/>
                </a:lnTo>
                <a:lnTo>
                  <a:pt x="657046" y="9584"/>
                </a:lnTo>
                <a:lnTo>
                  <a:pt x="6096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01164" y="2319273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9754" y="2342133"/>
            <a:ext cx="2679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What</a:t>
            </a:r>
            <a:r>
              <a:rPr dirty="0" sz="2000" spc="-5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are</a:t>
            </a:r>
            <a:r>
              <a:rPr dirty="0" sz="2000" spc="-4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Exceptions?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7903" y="3889247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609600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600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20" y="731519"/>
                </a:lnTo>
                <a:lnTo>
                  <a:pt x="609600" y="731519"/>
                </a:lnTo>
                <a:lnTo>
                  <a:pt x="657046" y="721935"/>
                </a:lnTo>
                <a:lnTo>
                  <a:pt x="695801" y="695801"/>
                </a:lnTo>
                <a:lnTo>
                  <a:pt x="721935" y="657046"/>
                </a:lnTo>
                <a:lnTo>
                  <a:pt x="731520" y="609600"/>
                </a:lnTo>
                <a:lnTo>
                  <a:pt x="731520" y="121919"/>
                </a:lnTo>
                <a:lnTo>
                  <a:pt x="721935" y="74473"/>
                </a:lnTo>
                <a:lnTo>
                  <a:pt x="695801" y="35718"/>
                </a:lnTo>
                <a:lnTo>
                  <a:pt x="657046" y="9584"/>
                </a:lnTo>
                <a:lnTo>
                  <a:pt x="609600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01164" y="4052061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49754" y="4078351"/>
            <a:ext cx="44094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7E7E7E"/>
                </a:solidFill>
                <a:latin typeface="Arial"/>
                <a:cs typeface="Arial"/>
              </a:rPr>
              <a:t>How</a:t>
            </a:r>
            <a:r>
              <a:rPr dirty="0" sz="2000" spc="-2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dirty="0" sz="2000" spc="-2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handle</a:t>
            </a:r>
            <a:r>
              <a:rPr dirty="0" sz="2000" spc="-3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Exceptions</a:t>
            </a:r>
            <a:r>
              <a:rPr dirty="0" sz="2000" spc="-2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in</a:t>
            </a:r>
            <a:r>
              <a:rPr dirty="0" sz="2000" spc="-2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7E7E7E"/>
                </a:solidFill>
                <a:latin typeface="Arial"/>
                <a:cs typeface="Arial"/>
              </a:rPr>
              <a:t>Python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4183" y="156971"/>
            <a:ext cx="2220468" cy="7741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1849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A</a:t>
            </a:r>
            <a:r>
              <a:rPr dirty="0" spc="-30"/>
              <a:t>g</a:t>
            </a:r>
            <a:r>
              <a:rPr dirty="0" spc="10"/>
              <a:t>enda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509016"/>
            <a:ext cx="963168" cy="96316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17903" y="3022092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609600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20"/>
                </a:lnTo>
                <a:lnTo>
                  <a:pt x="0" y="609600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20" y="731520"/>
                </a:lnTo>
                <a:lnTo>
                  <a:pt x="609600" y="731520"/>
                </a:lnTo>
                <a:lnTo>
                  <a:pt x="657046" y="721935"/>
                </a:lnTo>
                <a:lnTo>
                  <a:pt x="695801" y="695801"/>
                </a:lnTo>
                <a:lnTo>
                  <a:pt x="721935" y="657046"/>
                </a:lnTo>
                <a:lnTo>
                  <a:pt x="731520" y="609600"/>
                </a:lnTo>
                <a:lnTo>
                  <a:pt x="731520" y="121920"/>
                </a:lnTo>
                <a:lnTo>
                  <a:pt x="721935" y="74473"/>
                </a:lnTo>
                <a:lnTo>
                  <a:pt x="695801" y="35718"/>
                </a:lnTo>
                <a:lnTo>
                  <a:pt x="657046" y="9584"/>
                </a:lnTo>
                <a:lnTo>
                  <a:pt x="609600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01164" y="3185921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9754" y="3209925"/>
            <a:ext cx="324358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Examples</a:t>
            </a:r>
            <a:r>
              <a:rPr dirty="0" sz="2000" spc="-4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dirty="0" sz="2000" spc="-3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Exceptions</a:t>
            </a:r>
            <a:r>
              <a:rPr dirty="0" sz="2000" spc="-3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in </a:t>
            </a:r>
            <a:r>
              <a:rPr dirty="0" sz="2000" spc="-54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7E7E7E"/>
                </a:solidFill>
                <a:latin typeface="Arial"/>
                <a:cs typeface="Arial"/>
              </a:rPr>
              <a:t>Python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7903" y="215646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19">
                <a:moveTo>
                  <a:pt x="609600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600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20" y="731519"/>
                </a:lnTo>
                <a:lnTo>
                  <a:pt x="609600" y="731519"/>
                </a:lnTo>
                <a:lnTo>
                  <a:pt x="657046" y="721935"/>
                </a:lnTo>
                <a:lnTo>
                  <a:pt x="695801" y="695801"/>
                </a:lnTo>
                <a:lnTo>
                  <a:pt x="721935" y="657046"/>
                </a:lnTo>
                <a:lnTo>
                  <a:pt x="731520" y="609600"/>
                </a:lnTo>
                <a:lnTo>
                  <a:pt x="731520" y="121919"/>
                </a:lnTo>
                <a:lnTo>
                  <a:pt x="721935" y="74473"/>
                </a:lnTo>
                <a:lnTo>
                  <a:pt x="695801" y="35718"/>
                </a:lnTo>
                <a:lnTo>
                  <a:pt x="657046" y="9584"/>
                </a:lnTo>
                <a:lnTo>
                  <a:pt x="6096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01164" y="2319273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9754" y="2342133"/>
            <a:ext cx="2679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What</a:t>
            </a:r>
            <a:r>
              <a:rPr dirty="0" sz="2000" spc="-5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are</a:t>
            </a:r>
            <a:r>
              <a:rPr dirty="0" sz="2000" spc="-4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Exceptions?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7903" y="3889247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609600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600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20" y="731519"/>
                </a:lnTo>
                <a:lnTo>
                  <a:pt x="609600" y="731519"/>
                </a:lnTo>
                <a:lnTo>
                  <a:pt x="657046" y="721935"/>
                </a:lnTo>
                <a:lnTo>
                  <a:pt x="695801" y="695801"/>
                </a:lnTo>
                <a:lnTo>
                  <a:pt x="721935" y="657046"/>
                </a:lnTo>
                <a:lnTo>
                  <a:pt x="731520" y="609600"/>
                </a:lnTo>
                <a:lnTo>
                  <a:pt x="731520" y="121919"/>
                </a:lnTo>
                <a:lnTo>
                  <a:pt x="721935" y="74473"/>
                </a:lnTo>
                <a:lnTo>
                  <a:pt x="695801" y="35718"/>
                </a:lnTo>
                <a:lnTo>
                  <a:pt x="657046" y="9584"/>
                </a:lnTo>
                <a:lnTo>
                  <a:pt x="609600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01164" y="4052061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9754" y="4078351"/>
            <a:ext cx="44094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7E7E7E"/>
                </a:solidFill>
                <a:latin typeface="Arial"/>
                <a:cs typeface="Arial"/>
              </a:rPr>
              <a:t>How</a:t>
            </a:r>
            <a:r>
              <a:rPr dirty="0" sz="2000" spc="-2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dirty="0" sz="2000" spc="-2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handle</a:t>
            </a:r>
            <a:r>
              <a:rPr dirty="0" sz="2000" spc="-3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Exceptions</a:t>
            </a:r>
            <a:r>
              <a:rPr dirty="0" sz="2000" spc="-2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in</a:t>
            </a:r>
            <a:r>
              <a:rPr dirty="0" sz="2000" spc="-2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7E7E7E"/>
                </a:solidFill>
                <a:latin typeface="Arial"/>
                <a:cs typeface="Arial"/>
              </a:rPr>
              <a:t>Python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17903" y="474725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609600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599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20" y="731519"/>
                </a:lnTo>
                <a:lnTo>
                  <a:pt x="609600" y="731519"/>
                </a:lnTo>
                <a:lnTo>
                  <a:pt x="657046" y="721935"/>
                </a:lnTo>
                <a:lnTo>
                  <a:pt x="695801" y="695801"/>
                </a:lnTo>
                <a:lnTo>
                  <a:pt x="721935" y="657046"/>
                </a:lnTo>
                <a:lnTo>
                  <a:pt x="731520" y="609599"/>
                </a:lnTo>
                <a:lnTo>
                  <a:pt x="731520" y="121919"/>
                </a:lnTo>
                <a:lnTo>
                  <a:pt x="721935" y="74473"/>
                </a:lnTo>
                <a:lnTo>
                  <a:pt x="695801" y="35718"/>
                </a:lnTo>
                <a:lnTo>
                  <a:pt x="657046" y="9584"/>
                </a:lnTo>
                <a:lnTo>
                  <a:pt x="6096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01164" y="4911090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49754" y="4937252"/>
            <a:ext cx="733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De</a:t>
            </a:r>
            <a:r>
              <a:rPr dirty="0" sz="2000" b="1">
                <a:solidFill>
                  <a:srgbClr val="7E7E7E"/>
                </a:solidFill>
                <a:latin typeface="Arial"/>
                <a:cs typeface="Arial"/>
              </a:rPr>
              <a:t>mo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2441" y="6474358"/>
            <a:ext cx="31515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7E7E7E"/>
                </a:solidFill>
                <a:latin typeface="Arial MT"/>
                <a:cs typeface="Arial MT"/>
              </a:rPr>
              <a:t>C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op</a:t>
            </a:r>
            <a:r>
              <a:rPr dirty="0" sz="1400" spc="-20">
                <a:solidFill>
                  <a:srgbClr val="7E7E7E"/>
                </a:solidFill>
                <a:latin typeface="Arial MT"/>
                <a:cs typeface="Arial MT"/>
              </a:rPr>
              <a:t>y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right</a:t>
            </a:r>
            <a:r>
              <a:rPr dirty="0" sz="1400" spc="-1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nt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ellipaa</a:t>
            </a:r>
            <a:r>
              <a:rPr dirty="0" sz="1400" spc="-10">
                <a:solidFill>
                  <a:srgbClr val="7E7E7E"/>
                </a:solidFill>
                <a:latin typeface="Arial MT"/>
                <a:cs typeface="Arial MT"/>
              </a:rPr>
              <a:t>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.</a:t>
            </a:r>
            <a:r>
              <a:rPr dirty="0" sz="1400" spc="-12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All</a:t>
            </a:r>
            <a:r>
              <a:rPr dirty="0" sz="1400" spc="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right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s</a:t>
            </a:r>
            <a:r>
              <a:rPr dirty="0" sz="1400" spc="-4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reser</a:t>
            </a:r>
            <a:r>
              <a:rPr dirty="0" sz="1400" spc="-20">
                <a:solidFill>
                  <a:srgbClr val="7E7E7E"/>
                </a:solidFill>
                <a:latin typeface="Arial MT"/>
                <a:cs typeface="Arial MT"/>
              </a:rPr>
              <a:t>v</a:t>
            </a:r>
            <a:r>
              <a:rPr dirty="0" sz="1400">
                <a:solidFill>
                  <a:srgbClr val="7E7E7E"/>
                </a:solidFill>
                <a:latin typeface="Arial MT"/>
                <a:cs typeface="Arial MT"/>
              </a:rPr>
              <a:t>ed.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417764"/>
            <a:ext cx="1821814" cy="1440815"/>
            <a:chOff x="0" y="5417764"/>
            <a:chExt cx="1821814" cy="1440815"/>
          </a:xfrm>
        </p:grpSpPr>
        <p:sp>
          <p:nvSpPr>
            <p:cNvPr id="4" name="object 4"/>
            <p:cNvSpPr/>
            <p:nvPr/>
          </p:nvSpPr>
          <p:spPr>
            <a:xfrm>
              <a:off x="0" y="5417764"/>
              <a:ext cx="1821814" cy="1440815"/>
            </a:xfrm>
            <a:custGeom>
              <a:avLst/>
              <a:gdLst/>
              <a:ahLst/>
              <a:cxnLst/>
              <a:rect l="l" t="t" r="r" b="b"/>
              <a:pathLst>
                <a:path w="1821814" h="1440815">
                  <a:moveTo>
                    <a:pt x="0" y="0"/>
                  </a:moveTo>
                  <a:lnTo>
                    <a:pt x="0" y="103004"/>
                  </a:lnTo>
                  <a:lnTo>
                    <a:pt x="1691397" y="1440233"/>
                  </a:lnTo>
                  <a:lnTo>
                    <a:pt x="1821636" y="1440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660542"/>
              <a:ext cx="1515110" cy="1197610"/>
            </a:xfrm>
            <a:custGeom>
              <a:avLst/>
              <a:gdLst/>
              <a:ahLst/>
              <a:cxnLst/>
              <a:rect l="l" t="t" r="r" b="b"/>
              <a:pathLst>
                <a:path w="1515110" h="1197609">
                  <a:moveTo>
                    <a:pt x="1514576" y="1197457"/>
                  </a:moveTo>
                  <a:lnTo>
                    <a:pt x="0" y="0"/>
                  </a:lnTo>
                  <a:lnTo>
                    <a:pt x="0" y="44691"/>
                  </a:lnTo>
                  <a:lnTo>
                    <a:pt x="0" y="102997"/>
                  </a:lnTo>
                  <a:lnTo>
                    <a:pt x="0" y="1197457"/>
                  </a:lnTo>
                  <a:lnTo>
                    <a:pt x="1384325" y="1197457"/>
                  </a:lnTo>
                  <a:lnTo>
                    <a:pt x="1448257" y="1197457"/>
                  </a:lnTo>
                  <a:lnTo>
                    <a:pt x="1514576" y="1197457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0405466" y="0"/>
            <a:ext cx="1786889" cy="1412875"/>
          </a:xfrm>
          <a:custGeom>
            <a:avLst/>
            <a:gdLst/>
            <a:ahLst/>
            <a:cxnLst/>
            <a:rect l="l" t="t" r="r" b="b"/>
            <a:pathLst>
              <a:path w="1786890" h="1412875">
                <a:moveTo>
                  <a:pt x="1786534" y="1309547"/>
                </a:moveTo>
                <a:lnTo>
                  <a:pt x="130200" y="0"/>
                </a:lnTo>
                <a:lnTo>
                  <a:pt x="0" y="0"/>
                </a:lnTo>
                <a:lnTo>
                  <a:pt x="1786534" y="1412481"/>
                </a:lnTo>
                <a:lnTo>
                  <a:pt x="1786534" y="1309547"/>
                </a:lnTo>
                <a:close/>
              </a:path>
              <a:path w="1786890" h="1412875">
                <a:moveTo>
                  <a:pt x="1786534" y="1066774"/>
                </a:moveTo>
                <a:lnTo>
                  <a:pt x="437261" y="0"/>
                </a:lnTo>
                <a:lnTo>
                  <a:pt x="307060" y="0"/>
                </a:lnTo>
                <a:lnTo>
                  <a:pt x="1786534" y="1169708"/>
                </a:lnTo>
                <a:lnTo>
                  <a:pt x="1786534" y="1066774"/>
                </a:lnTo>
                <a:close/>
              </a:path>
            </a:pathLst>
          </a:custGeom>
          <a:solidFill>
            <a:srgbClr val="BEA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38091" y="4034218"/>
            <a:ext cx="4048760" cy="18173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580390">
              <a:lnSpc>
                <a:spcPct val="110900"/>
              </a:lnSpc>
              <a:spcBef>
                <a:spcPts val="95"/>
              </a:spcBef>
            </a:pPr>
            <a:r>
              <a:rPr dirty="0" sz="5300" spc="15">
                <a:solidFill>
                  <a:srgbClr val="404040"/>
                </a:solidFill>
                <a:latin typeface="Arial"/>
                <a:cs typeface="Arial"/>
              </a:rPr>
              <a:t>What </a:t>
            </a:r>
            <a:r>
              <a:rPr dirty="0" sz="5300" spc="1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5300" spc="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5300" spc="15">
                <a:solidFill>
                  <a:srgbClr val="EF7E09"/>
                </a:solidFill>
                <a:latin typeface="Arial"/>
                <a:cs typeface="Arial"/>
              </a:rPr>
              <a:t>Excepti</a:t>
            </a:r>
            <a:r>
              <a:rPr dirty="0" sz="5300" spc="-5">
                <a:solidFill>
                  <a:srgbClr val="EF7E09"/>
                </a:solidFill>
                <a:latin typeface="Arial"/>
                <a:cs typeface="Arial"/>
              </a:rPr>
              <a:t>o</a:t>
            </a:r>
            <a:r>
              <a:rPr dirty="0" sz="5300" spc="15">
                <a:solidFill>
                  <a:srgbClr val="EF7E09"/>
                </a:solidFill>
                <a:latin typeface="Arial"/>
                <a:cs typeface="Arial"/>
              </a:rPr>
              <a:t>ns</a:t>
            </a:r>
            <a:r>
              <a:rPr dirty="0" sz="5300" spc="15">
                <a:solidFill>
                  <a:srgbClr val="404040"/>
                </a:solidFill>
                <a:latin typeface="Arial"/>
                <a:cs typeface="Arial"/>
              </a:rPr>
              <a:t>?</a:t>
            </a:r>
            <a:endParaRPr sz="5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46676" y="1324556"/>
            <a:ext cx="2898775" cy="2868295"/>
            <a:chOff x="4646676" y="1324556"/>
            <a:chExt cx="2898775" cy="286829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6676" y="1324556"/>
              <a:ext cx="2898648" cy="25172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0328" y="1854708"/>
              <a:ext cx="2337816" cy="23378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1100" y="1880616"/>
              <a:ext cx="2231136" cy="22311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45" y="343281"/>
            <a:ext cx="4269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 b="1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3617467"/>
            <a:ext cx="411670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6475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6232472"/>
            <a:ext cx="626110" cy="626110"/>
            <a:chOff x="0" y="6232472"/>
            <a:chExt cx="626110" cy="62611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45" y="343281"/>
            <a:ext cx="42691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What</a:t>
            </a:r>
            <a:r>
              <a:rPr dirty="0" sz="3200" spc="-45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4778"/>
                </a:solidFill>
                <a:latin typeface="Arial"/>
                <a:cs typeface="Arial"/>
              </a:rPr>
              <a:t>are</a:t>
            </a:r>
            <a:r>
              <a:rPr dirty="0" sz="3200" spc="-30">
                <a:solidFill>
                  <a:srgbClr val="5F477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F4778"/>
                </a:solidFill>
                <a:latin typeface="Arial"/>
                <a:cs typeface="Arial"/>
              </a:rPr>
              <a:t>Exceptions?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776" y="3617467"/>
            <a:ext cx="411670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6475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53085" cy="553085"/>
            <a:chOff x="0" y="0"/>
            <a:chExt cx="553085" cy="5530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3555" y="0"/>
                  </a:lnTo>
                  <a:lnTo>
                    <a:pt x="0" y="3555"/>
                  </a:lnTo>
                  <a:lnTo>
                    <a:pt x="0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552497" y="0"/>
                  </a:moveTo>
                  <a:lnTo>
                    <a:pt x="466647" y="0"/>
                  </a:lnTo>
                  <a:lnTo>
                    <a:pt x="0" y="466660"/>
                  </a:lnTo>
                  <a:lnTo>
                    <a:pt x="0" y="552513"/>
                  </a:lnTo>
                  <a:lnTo>
                    <a:pt x="552497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6232472"/>
            <a:ext cx="626110" cy="626110"/>
            <a:chOff x="0" y="6232472"/>
            <a:chExt cx="626110" cy="626110"/>
          </a:xfrm>
        </p:grpSpPr>
        <p:sp>
          <p:nvSpPr>
            <p:cNvPr id="8" name="object 8"/>
            <p:cNvSpPr/>
            <p:nvPr/>
          </p:nvSpPr>
          <p:spPr>
            <a:xfrm>
              <a:off x="0" y="642531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70">
                  <a:moveTo>
                    <a:pt x="0" y="0"/>
                  </a:moveTo>
                  <a:lnTo>
                    <a:pt x="0" y="432688"/>
                  </a:lnTo>
                  <a:lnTo>
                    <a:pt x="432688" y="432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32472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09">
                  <a:moveTo>
                    <a:pt x="0" y="0"/>
                  </a:moveTo>
                  <a:lnTo>
                    <a:pt x="0" y="85850"/>
                  </a:lnTo>
                  <a:lnTo>
                    <a:pt x="539690" y="625526"/>
                  </a:lnTo>
                  <a:lnTo>
                    <a:pt x="625544" y="6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87B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924805" y="3274314"/>
            <a:ext cx="6720840" cy="1385570"/>
          </a:xfrm>
          <a:prstGeom prst="rect">
            <a:avLst/>
          </a:prstGeom>
          <a:solidFill>
            <a:srgbClr val="5F4778"/>
          </a:solidFill>
          <a:ln w="38100">
            <a:solidFill>
              <a:srgbClr val="EF7E0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26135" marR="170815" indent="-647700">
              <a:lnSpc>
                <a:spcPct val="100000"/>
              </a:lnSpc>
              <a:spcBef>
                <a:spcPts val="110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programming,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exception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defined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as an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event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stops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1800" spc="-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interrupts</a:t>
            </a:r>
            <a:r>
              <a:rPr dirty="0" sz="18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intended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flow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program’s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 execution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Copyright</a:t>
            </a:r>
            <a:r>
              <a:rPr dirty="0" spc="-15"/>
              <a:t> </a:t>
            </a:r>
            <a:r>
              <a:rPr dirty="0"/>
              <a:t>IntelliPaat,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5"/>
              <a:t>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70B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2023-03-30T05:23:42Z</dcterms:created>
  <dcterms:modified xsi:type="dcterms:W3CDTF">2023-03-30T05:23:42Z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