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7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31-03-2023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12699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16" y="6095"/>
            <a:ext cx="1784604" cy="178307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64" y="1043939"/>
            <a:ext cx="1159764" cy="115366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318" y="1050633"/>
            <a:ext cx="1116813" cy="111153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  <a:path w="1116965" h="1111885">
                <a:moveTo>
                  <a:pt x="220478" y="286041"/>
                </a:moveTo>
                <a:lnTo>
                  <a:pt x="193857" y="323455"/>
                </a:lnTo>
                <a:lnTo>
                  <a:pt x="171956" y="362810"/>
                </a:lnTo>
                <a:lnTo>
                  <a:pt x="154731" y="403741"/>
                </a:lnTo>
                <a:lnTo>
                  <a:pt x="142134" y="445881"/>
                </a:lnTo>
                <a:lnTo>
                  <a:pt x="134120" y="488865"/>
                </a:lnTo>
                <a:lnTo>
                  <a:pt x="130642" y="532328"/>
                </a:lnTo>
                <a:lnTo>
                  <a:pt x="131656" y="575903"/>
                </a:lnTo>
                <a:lnTo>
                  <a:pt x="137113" y="619227"/>
                </a:lnTo>
                <a:lnTo>
                  <a:pt x="146970" y="661933"/>
                </a:lnTo>
                <a:lnTo>
                  <a:pt x="161179" y="703655"/>
                </a:lnTo>
                <a:lnTo>
                  <a:pt x="179695" y="744028"/>
                </a:lnTo>
                <a:lnTo>
                  <a:pt x="202471" y="782686"/>
                </a:lnTo>
                <a:lnTo>
                  <a:pt x="229462" y="819265"/>
                </a:lnTo>
                <a:lnTo>
                  <a:pt x="260621" y="853397"/>
                </a:lnTo>
                <a:lnTo>
                  <a:pt x="295903" y="884719"/>
                </a:lnTo>
                <a:lnTo>
                  <a:pt x="334266" y="912179"/>
                </a:lnTo>
                <a:lnTo>
                  <a:pt x="374454" y="934995"/>
                </a:lnTo>
                <a:lnTo>
                  <a:pt x="416101" y="953204"/>
                </a:lnTo>
                <a:lnTo>
                  <a:pt x="458842" y="966841"/>
                </a:lnTo>
                <a:lnTo>
                  <a:pt x="502309" y="975943"/>
                </a:lnTo>
                <a:lnTo>
                  <a:pt x="546136" y="980546"/>
                </a:lnTo>
                <a:lnTo>
                  <a:pt x="589958" y="980687"/>
                </a:lnTo>
                <a:lnTo>
                  <a:pt x="633407" y="976403"/>
                </a:lnTo>
                <a:lnTo>
                  <a:pt x="676118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9" y="889862"/>
                </a:lnTo>
                <a:lnTo>
                  <a:pt x="865772" y="859785"/>
                </a:lnTo>
                <a:lnTo>
                  <a:pt x="896359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2" y="707789"/>
                </a:lnTo>
                <a:lnTo>
                  <a:pt x="974710" y="665643"/>
                </a:lnTo>
                <a:lnTo>
                  <a:pt x="982725" y="622657"/>
                </a:lnTo>
                <a:lnTo>
                  <a:pt x="986204" y="579196"/>
                </a:lnTo>
                <a:lnTo>
                  <a:pt x="985192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70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1" y="176583"/>
                </a:lnTo>
                <a:lnTo>
                  <a:pt x="700742" y="158375"/>
                </a:lnTo>
                <a:lnTo>
                  <a:pt x="658000" y="144737"/>
                </a:lnTo>
                <a:lnTo>
                  <a:pt x="614531" y="135635"/>
                </a:lnTo>
                <a:lnTo>
                  <a:pt x="570703" y="131032"/>
                </a:lnTo>
                <a:lnTo>
                  <a:pt x="526880" y="130891"/>
                </a:lnTo>
                <a:lnTo>
                  <a:pt x="483431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9" y="174222"/>
                </a:lnTo>
                <a:lnTo>
                  <a:pt x="320681" y="195847"/>
                </a:lnTo>
                <a:lnTo>
                  <a:pt x="284588" y="221716"/>
                </a:lnTo>
                <a:lnTo>
                  <a:pt x="251064" y="251793"/>
                </a:lnTo>
                <a:lnTo>
                  <a:pt x="220478" y="286041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2875" y="0"/>
            <a:ext cx="8131175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5735" y="0"/>
            <a:ext cx="155447" cy="685799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10D0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31-03-2023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31-03-2023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12699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16" y="6095"/>
            <a:ext cx="1784604" cy="178307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64" y="1043939"/>
            <a:ext cx="1159764" cy="115366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318" y="1050633"/>
            <a:ext cx="1116813" cy="111153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  <a:path w="1116965" h="1111885">
                <a:moveTo>
                  <a:pt x="220478" y="286041"/>
                </a:moveTo>
                <a:lnTo>
                  <a:pt x="193857" y="323455"/>
                </a:lnTo>
                <a:lnTo>
                  <a:pt x="171956" y="362810"/>
                </a:lnTo>
                <a:lnTo>
                  <a:pt x="154731" y="403741"/>
                </a:lnTo>
                <a:lnTo>
                  <a:pt x="142134" y="445881"/>
                </a:lnTo>
                <a:lnTo>
                  <a:pt x="134120" y="488865"/>
                </a:lnTo>
                <a:lnTo>
                  <a:pt x="130642" y="532328"/>
                </a:lnTo>
                <a:lnTo>
                  <a:pt x="131656" y="575903"/>
                </a:lnTo>
                <a:lnTo>
                  <a:pt x="137113" y="619227"/>
                </a:lnTo>
                <a:lnTo>
                  <a:pt x="146970" y="661933"/>
                </a:lnTo>
                <a:lnTo>
                  <a:pt x="161179" y="703655"/>
                </a:lnTo>
                <a:lnTo>
                  <a:pt x="179695" y="744028"/>
                </a:lnTo>
                <a:lnTo>
                  <a:pt x="202471" y="782686"/>
                </a:lnTo>
                <a:lnTo>
                  <a:pt x="229462" y="819265"/>
                </a:lnTo>
                <a:lnTo>
                  <a:pt x="260621" y="853397"/>
                </a:lnTo>
                <a:lnTo>
                  <a:pt x="295903" y="884719"/>
                </a:lnTo>
                <a:lnTo>
                  <a:pt x="334266" y="912179"/>
                </a:lnTo>
                <a:lnTo>
                  <a:pt x="374454" y="934995"/>
                </a:lnTo>
                <a:lnTo>
                  <a:pt x="416101" y="953204"/>
                </a:lnTo>
                <a:lnTo>
                  <a:pt x="458842" y="966841"/>
                </a:lnTo>
                <a:lnTo>
                  <a:pt x="502309" y="975943"/>
                </a:lnTo>
                <a:lnTo>
                  <a:pt x="546136" y="980546"/>
                </a:lnTo>
                <a:lnTo>
                  <a:pt x="589958" y="980687"/>
                </a:lnTo>
                <a:lnTo>
                  <a:pt x="633407" y="976403"/>
                </a:lnTo>
                <a:lnTo>
                  <a:pt x="676118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9" y="889862"/>
                </a:lnTo>
                <a:lnTo>
                  <a:pt x="865772" y="859785"/>
                </a:lnTo>
                <a:lnTo>
                  <a:pt x="896359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2" y="707789"/>
                </a:lnTo>
                <a:lnTo>
                  <a:pt x="974710" y="665643"/>
                </a:lnTo>
                <a:lnTo>
                  <a:pt x="982725" y="622657"/>
                </a:lnTo>
                <a:lnTo>
                  <a:pt x="986204" y="579196"/>
                </a:lnTo>
                <a:lnTo>
                  <a:pt x="985192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70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1" y="176583"/>
                </a:lnTo>
                <a:lnTo>
                  <a:pt x="700742" y="158375"/>
                </a:lnTo>
                <a:lnTo>
                  <a:pt x="658000" y="144737"/>
                </a:lnTo>
                <a:lnTo>
                  <a:pt x="614531" y="135635"/>
                </a:lnTo>
                <a:lnTo>
                  <a:pt x="570703" y="131032"/>
                </a:lnTo>
                <a:lnTo>
                  <a:pt x="526880" y="130891"/>
                </a:lnTo>
                <a:lnTo>
                  <a:pt x="483431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9" y="174222"/>
                </a:lnTo>
                <a:lnTo>
                  <a:pt x="320681" y="195847"/>
                </a:lnTo>
                <a:lnTo>
                  <a:pt x="284588" y="221716"/>
                </a:lnTo>
                <a:lnTo>
                  <a:pt x="251064" y="251793"/>
                </a:lnTo>
                <a:lnTo>
                  <a:pt x="220478" y="286041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2875" y="0"/>
            <a:ext cx="8131175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5735" y="0"/>
            <a:ext cx="155447" cy="685799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31-03-2023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31-03-2023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12699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016" y="6095"/>
            <a:ext cx="1784604" cy="178307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9164" y="1043939"/>
            <a:ext cx="1159764" cy="115366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7318" y="1050633"/>
            <a:ext cx="1116813" cy="111153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  <a:path w="1116965" h="1111885">
                <a:moveTo>
                  <a:pt x="220478" y="286041"/>
                </a:moveTo>
                <a:lnTo>
                  <a:pt x="193857" y="323455"/>
                </a:lnTo>
                <a:lnTo>
                  <a:pt x="171956" y="362810"/>
                </a:lnTo>
                <a:lnTo>
                  <a:pt x="154731" y="403741"/>
                </a:lnTo>
                <a:lnTo>
                  <a:pt x="142134" y="445881"/>
                </a:lnTo>
                <a:lnTo>
                  <a:pt x="134120" y="488865"/>
                </a:lnTo>
                <a:lnTo>
                  <a:pt x="130642" y="532328"/>
                </a:lnTo>
                <a:lnTo>
                  <a:pt x="131656" y="575903"/>
                </a:lnTo>
                <a:lnTo>
                  <a:pt x="137113" y="619227"/>
                </a:lnTo>
                <a:lnTo>
                  <a:pt x="146970" y="661933"/>
                </a:lnTo>
                <a:lnTo>
                  <a:pt x="161179" y="703655"/>
                </a:lnTo>
                <a:lnTo>
                  <a:pt x="179695" y="744028"/>
                </a:lnTo>
                <a:lnTo>
                  <a:pt x="202471" y="782686"/>
                </a:lnTo>
                <a:lnTo>
                  <a:pt x="229462" y="819265"/>
                </a:lnTo>
                <a:lnTo>
                  <a:pt x="260621" y="853397"/>
                </a:lnTo>
                <a:lnTo>
                  <a:pt x="295903" y="884719"/>
                </a:lnTo>
                <a:lnTo>
                  <a:pt x="334266" y="912179"/>
                </a:lnTo>
                <a:lnTo>
                  <a:pt x="374454" y="934995"/>
                </a:lnTo>
                <a:lnTo>
                  <a:pt x="416101" y="953204"/>
                </a:lnTo>
                <a:lnTo>
                  <a:pt x="458842" y="966841"/>
                </a:lnTo>
                <a:lnTo>
                  <a:pt x="502309" y="975943"/>
                </a:lnTo>
                <a:lnTo>
                  <a:pt x="546136" y="980546"/>
                </a:lnTo>
                <a:lnTo>
                  <a:pt x="589958" y="980687"/>
                </a:lnTo>
                <a:lnTo>
                  <a:pt x="633407" y="976403"/>
                </a:lnTo>
                <a:lnTo>
                  <a:pt x="676118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9" y="889862"/>
                </a:lnTo>
                <a:lnTo>
                  <a:pt x="865772" y="859785"/>
                </a:lnTo>
                <a:lnTo>
                  <a:pt x="896359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2" y="707789"/>
                </a:lnTo>
                <a:lnTo>
                  <a:pt x="974710" y="665643"/>
                </a:lnTo>
                <a:lnTo>
                  <a:pt x="982725" y="622657"/>
                </a:lnTo>
                <a:lnTo>
                  <a:pt x="986204" y="579196"/>
                </a:lnTo>
                <a:lnTo>
                  <a:pt x="985192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70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1" y="176583"/>
                </a:lnTo>
                <a:lnTo>
                  <a:pt x="700742" y="158375"/>
                </a:lnTo>
                <a:lnTo>
                  <a:pt x="658000" y="144737"/>
                </a:lnTo>
                <a:lnTo>
                  <a:pt x="614531" y="135635"/>
                </a:lnTo>
                <a:lnTo>
                  <a:pt x="570703" y="131032"/>
                </a:lnTo>
                <a:lnTo>
                  <a:pt x="526880" y="130891"/>
                </a:lnTo>
                <a:lnTo>
                  <a:pt x="483431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9" y="174222"/>
                </a:lnTo>
                <a:lnTo>
                  <a:pt x="320681" y="195847"/>
                </a:lnTo>
                <a:lnTo>
                  <a:pt x="284588" y="221716"/>
                </a:lnTo>
                <a:lnTo>
                  <a:pt x="251064" y="251793"/>
                </a:lnTo>
                <a:lnTo>
                  <a:pt x="220478" y="286041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2875" y="0"/>
            <a:ext cx="8131175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735" y="0"/>
            <a:ext cx="155447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1553" y="1098930"/>
            <a:ext cx="1571625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8986" y="1748383"/>
            <a:ext cx="6901180" cy="3805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310D0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31-03-2023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5085" y="0"/>
            <a:ext cx="7493000" cy="6858000"/>
            <a:chOff x="915085" y="0"/>
            <a:chExt cx="7493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435" y="1413764"/>
              <a:ext cx="210312" cy="2103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085" y="1338706"/>
              <a:ext cx="312445" cy="2917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240" y="954023"/>
              <a:ext cx="7249668" cy="89306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1553" y="1098930"/>
            <a:ext cx="65424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Exception</a:t>
            </a:r>
            <a:r>
              <a:rPr spc="-85" dirty="0"/>
              <a:t> </a:t>
            </a:r>
            <a:r>
              <a:rPr spc="-204" dirty="0"/>
              <a:t>Handl</a:t>
            </a:r>
            <a:r>
              <a:rPr spc="-130" dirty="0"/>
              <a:t>i</a:t>
            </a:r>
            <a:r>
              <a:rPr spc="-265" dirty="0"/>
              <a:t>ng</a:t>
            </a:r>
            <a:r>
              <a:rPr spc="-90" dirty="0"/>
              <a:t> </a:t>
            </a:r>
            <a:r>
              <a:rPr spc="-175" dirty="0"/>
              <a:t>i</a:t>
            </a:r>
            <a:r>
              <a:rPr spc="-320" dirty="0"/>
              <a:t>n</a:t>
            </a:r>
            <a:r>
              <a:rPr spc="-95" dirty="0"/>
              <a:t> </a:t>
            </a:r>
            <a:r>
              <a:rPr spc="-180" dirty="0"/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34" y="0"/>
            <a:ext cx="90820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39" y="0"/>
            <a:ext cx="9147810" cy="6861175"/>
            <a:chOff x="-3339" y="0"/>
            <a:chExt cx="9147810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10" y="3556"/>
              <a:ext cx="820419" cy="819785"/>
            </a:xfrm>
            <a:custGeom>
              <a:avLst/>
              <a:gdLst/>
              <a:ahLst/>
              <a:cxnLst/>
              <a:rect l="l" t="t" r="r" b="b"/>
              <a:pathLst>
                <a:path w="820419" h="819785">
                  <a:moveTo>
                    <a:pt x="819949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5" y="819404"/>
                  </a:lnTo>
                  <a:lnTo>
                    <a:pt x="48654" y="818012"/>
                  </a:lnTo>
                  <a:lnTo>
                    <a:pt x="96070" y="813890"/>
                  </a:lnTo>
                  <a:lnTo>
                    <a:pt x="142676" y="807114"/>
                  </a:lnTo>
                  <a:lnTo>
                    <a:pt x="188396" y="797760"/>
                  </a:lnTo>
                  <a:lnTo>
                    <a:pt x="233153" y="785906"/>
                  </a:lnTo>
                  <a:lnTo>
                    <a:pt x="276870" y="771629"/>
                  </a:lnTo>
                  <a:lnTo>
                    <a:pt x="319470" y="755005"/>
                  </a:lnTo>
                  <a:lnTo>
                    <a:pt x="360876" y="736111"/>
                  </a:lnTo>
                  <a:lnTo>
                    <a:pt x="401012" y="715024"/>
                  </a:lnTo>
                  <a:lnTo>
                    <a:pt x="439800" y="691821"/>
                  </a:lnTo>
                  <a:lnTo>
                    <a:pt x="477163" y="666580"/>
                  </a:lnTo>
                  <a:lnTo>
                    <a:pt x="513026" y="639376"/>
                  </a:lnTo>
                  <a:lnTo>
                    <a:pt x="547310" y="610287"/>
                  </a:lnTo>
                  <a:lnTo>
                    <a:pt x="579940" y="579389"/>
                  </a:lnTo>
                  <a:lnTo>
                    <a:pt x="610838" y="546760"/>
                  </a:lnTo>
                  <a:lnTo>
                    <a:pt x="639927" y="512477"/>
                  </a:lnTo>
                  <a:lnTo>
                    <a:pt x="667130" y="476615"/>
                  </a:lnTo>
                  <a:lnTo>
                    <a:pt x="692372" y="439253"/>
                  </a:lnTo>
                  <a:lnTo>
                    <a:pt x="715574" y="400467"/>
                  </a:lnTo>
                  <a:lnTo>
                    <a:pt x="736660" y="360334"/>
                  </a:lnTo>
                  <a:lnTo>
                    <a:pt x="755553" y="318930"/>
                  </a:lnTo>
                  <a:lnTo>
                    <a:pt x="772177" y="276333"/>
                  </a:lnTo>
                  <a:lnTo>
                    <a:pt x="786454" y="232620"/>
                  </a:lnTo>
                  <a:lnTo>
                    <a:pt x="798307" y="187868"/>
                  </a:lnTo>
                  <a:lnTo>
                    <a:pt x="807660" y="142152"/>
                  </a:lnTo>
                  <a:lnTo>
                    <a:pt x="814436" y="95551"/>
                  </a:lnTo>
                  <a:lnTo>
                    <a:pt x="818558" y="48141"/>
                  </a:lnTo>
                  <a:lnTo>
                    <a:pt x="819949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0" y="3556"/>
              <a:ext cx="820419" cy="819785"/>
            </a:xfrm>
            <a:custGeom>
              <a:avLst/>
              <a:gdLst/>
              <a:ahLst/>
              <a:cxnLst/>
              <a:rect l="l" t="t" r="r" b="b"/>
              <a:pathLst>
                <a:path w="820419" h="819785">
                  <a:moveTo>
                    <a:pt x="819949" y="0"/>
                  </a:moveTo>
                  <a:lnTo>
                    <a:pt x="818558" y="48141"/>
                  </a:lnTo>
                  <a:lnTo>
                    <a:pt x="814436" y="95551"/>
                  </a:lnTo>
                  <a:lnTo>
                    <a:pt x="807660" y="142152"/>
                  </a:lnTo>
                  <a:lnTo>
                    <a:pt x="798307" y="187868"/>
                  </a:lnTo>
                  <a:lnTo>
                    <a:pt x="786454" y="232620"/>
                  </a:lnTo>
                  <a:lnTo>
                    <a:pt x="772177" y="276333"/>
                  </a:lnTo>
                  <a:lnTo>
                    <a:pt x="755553" y="318930"/>
                  </a:lnTo>
                  <a:lnTo>
                    <a:pt x="736660" y="360334"/>
                  </a:lnTo>
                  <a:lnTo>
                    <a:pt x="715574" y="400467"/>
                  </a:lnTo>
                  <a:lnTo>
                    <a:pt x="692372" y="439253"/>
                  </a:lnTo>
                  <a:lnTo>
                    <a:pt x="667130" y="476615"/>
                  </a:lnTo>
                  <a:lnTo>
                    <a:pt x="639927" y="512477"/>
                  </a:lnTo>
                  <a:lnTo>
                    <a:pt x="610838" y="546760"/>
                  </a:lnTo>
                  <a:lnTo>
                    <a:pt x="579940" y="579389"/>
                  </a:lnTo>
                  <a:lnTo>
                    <a:pt x="547310" y="610287"/>
                  </a:lnTo>
                  <a:lnTo>
                    <a:pt x="513026" y="639376"/>
                  </a:lnTo>
                  <a:lnTo>
                    <a:pt x="477163" y="666580"/>
                  </a:lnTo>
                  <a:lnTo>
                    <a:pt x="439800" y="691821"/>
                  </a:lnTo>
                  <a:lnTo>
                    <a:pt x="401012" y="715024"/>
                  </a:lnTo>
                  <a:lnTo>
                    <a:pt x="360876" y="736111"/>
                  </a:lnTo>
                  <a:lnTo>
                    <a:pt x="319470" y="755005"/>
                  </a:lnTo>
                  <a:lnTo>
                    <a:pt x="276870" y="771629"/>
                  </a:lnTo>
                  <a:lnTo>
                    <a:pt x="233153" y="785906"/>
                  </a:lnTo>
                  <a:lnTo>
                    <a:pt x="188396" y="797760"/>
                  </a:lnTo>
                  <a:lnTo>
                    <a:pt x="142676" y="807114"/>
                  </a:lnTo>
                  <a:lnTo>
                    <a:pt x="96070" y="813890"/>
                  </a:lnTo>
                  <a:lnTo>
                    <a:pt x="48654" y="818012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19949" y="0"/>
                  </a:lnTo>
                  <a:close/>
                </a:path>
              </a:pathLst>
            </a:custGeom>
            <a:ln w="12699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" y="6095"/>
              <a:ext cx="1784604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821" y="21081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0" y="851154"/>
                  </a:moveTo>
                  <a:lnTo>
                    <a:pt x="1347" y="802859"/>
                  </a:lnTo>
                  <a:lnTo>
                    <a:pt x="5341" y="755271"/>
                  </a:lnTo>
                  <a:lnTo>
                    <a:pt x="11909" y="708461"/>
                  </a:lnTo>
                  <a:lnTo>
                    <a:pt x="20981" y="662500"/>
                  </a:lnTo>
                  <a:lnTo>
                    <a:pt x="32484" y="617462"/>
                  </a:lnTo>
                  <a:lnTo>
                    <a:pt x="46346" y="573417"/>
                  </a:lnTo>
                  <a:lnTo>
                    <a:pt x="62495" y="530438"/>
                  </a:lnTo>
                  <a:lnTo>
                    <a:pt x="80860" y="488596"/>
                  </a:lnTo>
                  <a:lnTo>
                    <a:pt x="101369" y="447964"/>
                  </a:lnTo>
                  <a:lnTo>
                    <a:pt x="123949" y="408613"/>
                  </a:lnTo>
                  <a:lnTo>
                    <a:pt x="148530" y="370615"/>
                  </a:lnTo>
                  <a:lnTo>
                    <a:pt x="175039" y="334042"/>
                  </a:lnTo>
                  <a:lnTo>
                    <a:pt x="203404" y="298966"/>
                  </a:lnTo>
                  <a:lnTo>
                    <a:pt x="233553" y="265459"/>
                  </a:lnTo>
                  <a:lnTo>
                    <a:pt x="265416" y="233593"/>
                  </a:lnTo>
                  <a:lnTo>
                    <a:pt x="298919" y="203439"/>
                  </a:lnTo>
                  <a:lnTo>
                    <a:pt x="333991" y="175070"/>
                  </a:lnTo>
                  <a:lnTo>
                    <a:pt x="370561" y="148557"/>
                  </a:lnTo>
                  <a:lnTo>
                    <a:pt x="408556" y="123973"/>
                  </a:lnTo>
                  <a:lnTo>
                    <a:pt x="447904" y="101388"/>
                  </a:lnTo>
                  <a:lnTo>
                    <a:pt x="488534" y="80876"/>
                  </a:lnTo>
                  <a:lnTo>
                    <a:pt x="530373" y="62508"/>
                  </a:lnTo>
                  <a:lnTo>
                    <a:pt x="573351" y="46355"/>
                  </a:lnTo>
                  <a:lnTo>
                    <a:pt x="617394" y="32490"/>
                  </a:lnTo>
                  <a:lnTo>
                    <a:pt x="662432" y="20985"/>
                  </a:lnTo>
                  <a:lnTo>
                    <a:pt x="708393" y="11912"/>
                  </a:lnTo>
                  <a:lnTo>
                    <a:pt x="755204" y="5342"/>
                  </a:lnTo>
                  <a:lnTo>
                    <a:pt x="802793" y="1347"/>
                  </a:lnTo>
                  <a:lnTo>
                    <a:pt x="851090" y="0"/>
                  </a:lnTo>
                  <a:lnTo>
                    <a:pt x="899386" y="1347"/>
                  </a:lnTo>
                  <a:lnTo>
                    <a:pt x="946976" y="5342"/>
                  </a:lnTo>
                  <a:lnTo>
                    <a:pt x="993786" y="11912"/>
                  </a:lnTo>
                  <a:lnTo>
                    <a:pt x="1039746" y="20985"/>
                  </a:lnTo>
                  <a:lnTo>
                    <a:pt x="1084783" y="32490"/>
                  </a:lnTo>
                  <a:lnTo>
                    <a:pt x="1128825" y="46355"/>
                  </a:lnTo>
                  <a:lnTo>
                    <a:pt x="1171801" y="62508"/>
                  </a:lnTo>
                  <a:lnTo>
                    <a:pt x="1213639" y="80876"/>
                  </a:lnTo>
                  <a:lnTo>
                    <a:pt x="1254268" y="101388"/>
                  </a:lnTo>
                  <a:lnTo>
                    <a:pt x="1293614" y="123973"/>
                  </a:lnTo>
                  <a:lnTo>
                    <a:pt x="1331607" y="148557"/>
                  </a:lnTo>
                  <a:lnTo>
                    <a:pt x="1368174" y="175070"/>
                  </a:lnTo>
                  <a:lnTo>
                    <a:pt x="1403245" y="203439"/>
                  </a:lnTo>
                  <a:lnTo>
                    <a:pt x="1436746" y="233593"/>
                  </a:lnTo>
                  <a:lnTo>
                    <a:pt x="1468606" y="265459"/>
                  </a:lnTo>
                  <a:lnTo>
                    <a:pt x="1498754" y="298966"/>
                  </a:lnTo>
                  <a:lnTo>
                    <a:pt x="1527117" y="334042"/>
                  </a:lnTo>
                  <a:lnTo>
                    <a:pt x="1553624" y="370615"/>
                  </a:lnTo>
                  <a:lnTo>
                    <a:pt x="1578203" y="408613"/>
                  </a:lnTo>
                  <a:lnTo>
                    <a:pt x="1600782" y="447964"/>
                  </a:lnTo>
                  <a:lnTo>
                    <a:pt x="1621289" y="488596"/>
                  </a:lnTo>
                  <a:lnTo>
                    <a:pt x="1639653" y="530438"/>
                  </a:lnTo>
                  <a:lnTo>
                    <a:pt x="1655801" y="573417"/>
                  </a:lnTo>
                  <a:lnTo>
                    <a:pt x="1669661" y="617462"/>
                  </a:lnTo>
                  <a:lnTo>
                    <a:pt x="1681163" y="662500"/>
                  </a:lnTo>
                  <a:lnTo>
                    <a:pt x="1690234" y="708461"/>
                  </a:lnTo>
                  <a:lnTo>
                    <a:pt x="1696802" y="755271"/>
                  </a:lnTo>
                  <a:lnTo>
                    <a:pt x="1700795" y="802859"/>
                  </a:lnTo>
                  <a:lnTo>
                    <a:pt x="1702142" y="851154"/>
                  </a:lnTo>
                  <a:lnTo>
                    <a:pt x="1700795" y="899447"/>
                  </a:lnTo>
                  <a:lnTo>
                    <a:pt x="1696802" y="947034"/>
                  </a:lnTo>
                  <a:lnTo>
                    <a:pt x="1690234" y="993843"/>
                  </a:lnTo>
                  <a:lnTo>
                    <a:pt x="1681163" y="1039800"/>
                  </a:lnTo>
                  <a:lnTo>
                    <a:pt x="1669661" y="1084835"/>
                  </a:lnTo>
                  <a:lnTo>
                    <a:pt x="1655801" y="1128876"/>
                  </a:lnTo>
                  <a:lnTo>
                    <a:pt x="1639653" y="1171850"/>
                  </a:lnTo>
                  <a:lnTo>
                    <a:pt x="1621289" y="1213687"/>
                  </a:lnTo>
                  <a:lnTo>
                    <a:pt x="1600782" y="1254314"/>
                  </a:lnTo>
                  <a:lnTo>
                    <a:pt x="1578203" y="1293659"/>
                  </a:lnTo>
                  <a:lnTo>
                    <a:pt x="1553624" y="1331651"/>
                  </a:lnTo>
                  <a:lnTo>
                    <a:pt x="1527117" y="1368218"/>
                  </a:lnTo>
                  <a:lnTo>
                    <a:pt x="1498754" y="1403287"/>
                  </a:lnTo>
                  <a:lnTo>
                    <a:pt x="1468606" y="1436788"/>
                  </a:lnTo>
                  <a:lnTo>
                    <a:pt x="1436746" y="1468647"/>
                  </a:lnTo>
                  <a:lnTo>
                    <a:pt x="1403245" y="1498795"/>
                  </a:lnTo>
                  <a:lnTo>
                    <a:pt x="1368174" y="1527157"/>
                  </a:lnTo>
                  <a:lnTo>
                    <a:pt x="1331607" y="1553664"/>
                  </a:lnTo>
                  <a:lnTo>
                    <a:pt x="1293614" y="1578242"/>
                  </a:lnTo>
                  <a:lnTo>
                    <a:pt x="1254268" y="1600821"/>
                  </a:lnTo>
                  <a:lnTo>
                    <a:pt x="1213639" y="1621328"/>
                  </a:lnTo>
                  <a:lnTo>
                    <a:pt x="1171801" y="1639691"/>
                  </a:lnTo>
                  <a:lnTo>
                    <a:pt x="1128825" y="1655839"/>
                  </a:lnTo>
                  <a:lnTo>
                    <a:pt x="1084783" y="1669700"/>
                  </a:lnTo>
                  <a:lnTo>
                    <a:pt x="1039746" y="1681201"/>
                  </a:lnTo>
                  <a:lnTo>
                    <a:pt x="993786" y="1690272"/>
                  </a:lnTo>
                  <a:lnTo>
                    <a:pt x="946976" y="1696840"/>
                  </a:lnTo>
                  <a:lnTo>
                    <a:pt x="899386" y="1700833"/>
                  </a:lnTo>
                  <a:lnTo>
                    <a:pt x="851090" y="1702181"/>
                  </a:lnTo>
                  <a:lnTo>
                    <a:pt x="802793" y="1700833"/>
                  </a:lnTo>
                  <a:lnTo>
                    <a:pt x="755204" y="1696840"/>
                  </a:lnTo>
                  <a:lnTo>
                    <a:pt x="708393" y="1690272"/>
                  </a:lnTo>
                  <a:lnTo>
                    <a:pt x="662432" y="1681201"/>
                  </a:lnTo>
                  <a:lnTo>
                    <a:pt x="617394" y="1669700"/>
                  </a:lnTo>
                  <a:lnTo>
                    <a:pt x="573351" y="1655839"/>
                  </a:lnTo>
                  <a:lnTo>
                    <a:pt x="530373" y="1639691"/>
                  </a:lnTo>
                  <a:lnTo>
                    <a:pt x="488534" y="1621328"/>
                  </a:lnTo>
                  <a:lnTo>
                    <a:pt x="447904" y="1600821"/>
                  </a:lnTo>
                  <a:lnTo>
                    <a:pt x="408556" y="1578242"/>
                  </a:lnTo>
                  <a:lnTo>
                    <a:pt x="370561" y="1553664"/>
                  </a:lnTo>
                  <a:lnTo>
                    <a:pt x="333991" y="1527157"/>
                  </a:lnTo>
                  <a:lnTo>
                    <a:pt x="298919" y="1498795"/>
                  </a:lnTo>
                  <a:lnTo>
                    <a:pt x="265416" y="1468647"/>
                  </a:lnTo>
                  <a:lnTo>
                    <a:pt x="233553" y="1436788"/>
                  </a:lnTo>
                  <a:lnTo>
                    <a:pt x="203404" y="1403287"/>
                  </a:lnTo>
                  <a:lnTo>
                    <a:pt x="175039" y="1368218"/>
                  </a:lnTo>
                  <a:lnTo>
                    <a:pt x="148530" y="1331651"/>
                  </a:lnTo>
                  <a:lnTo>
                    <a:pt x="123949" y="1293659"/>
                  </a:lnTo>
                  <a:lnTo>
                    <a:pt x="101369" y="1254314"/>
                  </a:lnTo>
                  <a:lnTo>
                    <a:pt x="80860" y="1213687"/>
                  </a:lnTo>
                  <a:lnTo>
                    <a:pt x="62495" y="1171850"/>
                  </a:lnTo>
                  <a:lnTo>
                    <a:pt x="46346" y="1128876"/>
                  </a:lnTo>
                  <a:lnTo>
                    <a:pt x="32484" y="1084835"/>
                  </a:lnTo>
                  <a:lnTo>
                    <a:pt x="20981" y="1039800"/>
                  </a:lnTo>
                  <a:lnTo>
                    <a:pt x="11909" y="993843"/>
                  </a:lnTo>
                  <a:lnTo>
                    <a:pt x="5341" y="947034"/>
                  </a:lnTo>
                  <a:lnTo>
                    <a:pt x="1347" y="899447"/>
                  </a:lnTo>
                  <a:lnTo>
                    <a:pt x="0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4" y="1043939"/>
              <a:ext cx="1159764" cy="1153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8" y="1050633"/>
              <a:ext cx="1116813" cy="11115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18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7" y="204634"/>
                  </a:moveTo>
                  <a:lnTo>
                    <a:pt x="149786" y="168741"/>
                  </a:lnTo>
                  <a:lnTo>
                    <a:pt x="183516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6" y="40547"/>
                  </a:lnTo>
                  <a:lnTo>
                    <a:pt x="380539" y="25331"/>
                  </a:lnTo>
                  <a:lnTo>
                    <a:pt x="423971" y="13644"/>
                  </a:lnTo>
                  <a:lnTo>
                    <a:pt x="468197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8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8" y="50083"/>
                  </a:lnTo>
                  <a:lnTo>
                    <a:pt x="822331" y="71238"/>
                  </a:lnTo>
                  <a:lnTo>
                    <a:pt x="863109" y="96162"/>
                  </a:lnTo>
                  <a:lnTo>
                    <a:pt x="902328" y="124878"/>
                  </a:lnTo>
                  <a:lnTo>
                    <a:pt x="939023" y="156757"/>
                  </a:lnTo>
                  <a:lnTo>
                    <a:pt x="972366" y="190998"/>
                  </a:lnTo>
                  <a:lnTo>
                    <a:pt x="1002326" y="227366"/>
                  </a:lnTo>
                  <a:lnTo>
                    <a:pt x="1028875" y="265625"/>
                  </a:lnTo>
                  <a:lnTo>
                    <a:pt x="1051985" y="305541"/>
                  </a:lnTo>
                  <a:lnTo>
                    <a:pt x="1071627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5" y="611617"/>
                  </a:lnTo>
                  <a:lnTo>
                    <a:pt x="1109608" y="656333"/>
                  </a:lnTo>
                  <a:lnTo>
                    <a:pt x="1100474" y="700593"/>
                  </a:lnTo>
                  <a:lnTo>
                    <a:pt x="1087614" y="744160"/>
                  </a:lnTo>
                  <a:lnTo>
                    <a:pt x="1070999" y="786801"/>
                  </a:lnTo>
                  <a:lnTo>
                    <a:pt x="1050601" y="828281"/>
                  </a:lnTo>
                  <a:lnTo>
                    <a:pt x="1026391" y="868365"/>
                  </a:lnTo>
                  <a:lnTo>
                    <a:pt x="998340" y="906817"/>
                  </a:lnTo>
                  <a:lnTo>
                    <a:pt x="967050" y="942711"/>
                  </a:lnTo>
                  <a:lnTo>
                    <a:pt x="933321" y="975221"/>
                  </a:lnTo>
                  <a:lnTo>
                    <a:pt x="897386" y="1004323"/>
                  </a:lnTo>
                  <a:lnTo>
                    <a:pt x="859481" y="1029991"/>
                  </a:lnTo>
                  <a:lnTo>
                    <a:pt x="819842" y="1052203"/>
                  </a:lnTo>
                  <a:lnTo>
                    <a:pt x="778703" y="1070934"/>
                  </a:lnTo>
                  <a:lnTo>
                    <a:pt x="736301" y="1086160"/>
                  </a:lnTo>
                  <a:lnTo>
                    <a:pt x="692869" y="1097856"/>
                  </a:lnTo>
                  <a:lnTo>
                    <a:pt x="648644" y="1105999"/>
                  </a:lnTo>
                  <a:lnTo>
                    <a:pt x="603861" y="1110565"/>
                  </a:lnTo>
                  <a:lnTo>
                    <a:pt x="558755" y="1111530"/>
                  </a:lnTo>
                  <a:lnTo>
                    <a:pt x="513561" y="1108869"/>
                  </a:lnTo>
                  <a:lnTo>
                    <a:pt x="468514" y="1102558"/>
                  </a:lnTo>
                  <a:lnTo>
                    <a:pt x="423851" y="1092574"/>
                  </a:lnTo>
                  <a:lnTo>
                    <a:pt x="379805" y="1078891"/>
                  </a:lnTo>
                  <a:lnTo>
                    <a:pt x="336613" y="1061487"/>
                  </a:lnTo>
                  <a:lnTo>
                    <a:pt x="294509" y="1040336"/>
                  </a:lnTo>
                  <a:lnTo>
                    <a:pt x="253729" y="1015415"/>
                  </a:lnTo>
                  <a:lnTo>
                    <a:pt x="214509" y="986700"/>
                  </a:lnTo>
                  <a:lnTo>
                    <a:pt x="177813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3" y="806035"/>
                  </a:lnTo>
                  <a:lnTo>
                    <a:pt x="45198" y="764695"/>
                  </a:lnTo>
                  <a:lnTo>
                    <a:pt x="29050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1" y="367355"/>
                  </a:lnTo>
                  <a:lnTo>
                    <a:pt x="45819" y="324701"/>
                  </a:lnTo>
                  <a:lnTo>
                    <a:pt x="66221" y="283206"/>
                  </a:lnTo>
                  <a:lnTo>
                    <a:pt x="90438" y="243105"/>
                  </a:lnTo>
                  <a:lnTo>
                    <a:pt x="118497" y="204634"/>
                  </a:lnTo>
                  <a:close/>
                </a:path>
                <a:path w="1116965" h="1111885">
                  <a:moveTo>
                    <a:pt x="220478" y="286041"/>
                  </a:moveTo>
                  <a:lnTo>
                    <a:pt x="193857" y="323455"/>
                  </a:lnTo>
                  <a:lnTo>
                    <a:pt x="171956" y="362810"/>
                  </a:lnTo>
                  <a:lnTo>
                    <a:pt x="154731" y="403741"/>
                  </a:lnTo>
                  <a:lnTo>
                    <a:pt x="142134" y="445881"/>
                  </a:lnTo>
                  <a:lnTo>
                    <a:pt x="134120" y="488865"/>
                  </a:lnTo>
                  <a:lnTo>
                    <a:pt x="130642" y="532328"/>
                  </a:lnTo>
                  <a:lnTo>
                    <a:pt x="131656" y="575903"/>
                  </a:lnTo>
                  <a:lnTo>
                    <a:pt x="137113" y="619227"/>
                  </a:lnTo>
                  <a:lnTo>
                    <a:pt x="146970" y="661933"/>
                  </a:lnTo>
                  <a:lnTo>
                    <a:pt x="161179" y="703655"/>
                  </a:lnTo>
                  <a:lnTo>
                    <a:pt x="179695" y="744028"/>
                  </a:lnTo>
                  <a:lnTo>
                    <a:pt x="202471" y="782686"/>
                  </a:lnTo>
                  <a:lnTo>
                    <a:pt x="229462" y="819265"/>
                  </a:lnTo>
                  <a:lnTo>
                    <a:pt x="260621" y="853397"/>
                  </a:lnTo>
                  <a:lnTo>
                    <a:pt x="295903" y="884719"/>
                  </a:lnTo>
                  <a:lnTo>
                    <a:pt x="334266" y="912179"/>
                  </a:lnTo>
                  <a:lnTo>
                    <a:pt x="374454" y="934995"/>
                  </a:lnTo>
                  <a:lnTo>
                    <a:pt x="416101" y="953204"/>
                  </a:lnTo>
                  <a:lnTo>
                    <a:pt x="458842" y="966841"/>
                  </a:lnTo>
                  <a:lnTo>
                    <a:pt x="502309" y="975943"/>
                  </a:lnTo>
                  <a:lnTo>
                    <a:pt x="546136" y="980546"/>
                  </a:lnTo>
                  <a:lnTo>
                    <a:pt x="589958" y="980687"/>
                  </a:lnTo>
                  <a:lnTo>
                    <a:pt x="633407" y="976403"/>
                  </a:lnTo>
                  <a:lnTo>
                    <a:pt x="676118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9" y="889862"/>
                  </a:lnTo>
                  <a:lnTo>
                    <a:pt x="865772" y="859785"/>
                  </a:lnTo>
                  <a:lnTo>
                    <a:pt x="896359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2" y="707789"/>
                  </a:lnTo>
                  <a:lnTo>
                    <a:pt x="974710" y="665643"/>
                  </a:lnTo>
                  <a:lnTo>
                    <a:pt x="982725" y="622657"/>
                  </a:lnTo>
                  <a:lnTo>
                    <a:pt x="986204" y="579196"/>
                  </a:lnTo>
                  <a:lnTo>
                    <a:pt x="985192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70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1" y="199399"/>
                  </a:lnTo>
                  <a:lnTo>
                    <a:pt x="742391" y="176583"/>
                  </a:lnTo>
                  <a:lnTo>
                    <a:pt x="700742" y="158375"/>
                  </a:lnTo>
                  <a:lnTo>
                    <a:pt x="658000" y="144737"/>
                  </a:lnTo>
                  <a:lnTo>
                    <a:pt x="614531" y="135635"/>
                  </a:lnTo>
                  <a:lnTo>
                    <a:pt x="570703" y="131032"/>
                  </a:lnTo>
                  <a:lnTo>
                    <a:pt x="526880" y="130891"/>
                  </a:lnTo>
                  <a:lnTo>
                    <a:pt x="483431" y="135175"/>
                  </a:lnTo>
                  <a:lnTo>
                    <a:pt x="440719" y="143850"/>
                  </a:lnTo>
                  <a:lnTo>
                    <a:pt x="399113" y="156877"/>
                  </a:lnTo>
                  <a:lnTo>
                    <a:pt x="358979" y="174222"/>
                  </a:lnTo>
                  <a:lnTo>
                    <a:pt x="320681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8" y="28604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7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5" y="0"/>
              <a:ext cx="155447" cy="685799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037" y="4063"/>
            <a:ext cx="9140190" cy="6854190"/>
            <a:chOff x="4037" y="4063"/>
            <a:chExt cx="9140190" cy="685419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5100" y="1738858"/>
              <a:ext cx="7499350" cy="42184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37" y="4063"/>
              <a:ext cx="9139936" cy="6853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6897" y="1464309"/>
            <a:ext cx="720470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 algn="just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sz="3200" spc="-125" dirty="0">
                <a:latin typeface="Trebuchet MS"/>
                <a:cs typeface="Trebuchet MS"/>
              </a:rPr>
              <a:t>Mult</a:t>
            </a:r>
            <a:r>
              <a:rPr sz="3200" spc="-65" dirty="0">
                <a:latin typeface="Trebuchet MS"/>
                <a:cs typeface="Trebuchet MS"/>
              </a:rPr>
              <a:t>i</a:t>
            </a:r>
            <a:r>
              <a:rPr sz="3200" spc="-280" dirty="0">
                <a:latin typeface="Trebuchet MS"/>
                <a:cs typeface="Trebuchet MS"/>
              </a:rPr>
              <a:t>p</a:t>
            </a:r>
            <a:r>
              <a:rPr sz="3200" spc="-145" dirty="0">
                <a:latin typeface="Trebuchet MS"/>
                <a:cs typeface="Trebuchet MS"/>
              </a:rPr>
              <a:t>l</a:t>
            </a:r>
            <a:r>
              <a:rPr sz="3200" spc="-215" dirty="0">
                <a:latin typeface="Trebuchet MS"/>
                <a:cs typeface="Trebuchet MS"/>
              </a:rPr>
              <a:t>e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exce</a:t>
            </a:r>
            <a:r>
              <a:rPr sz="3200" spc="-160" dirty="0">
                <a:latin typeface="Trebuchet MS"/>
                <a:cs typeface="Trebuchet MS"/>
              </a:rPr>
              <a:t>p</a:t>
            </a:r>
            <a:r>
              <a:rPr sz="3200" spc="-114" dirty="0">
                <a:latin typeface="Trebuchet MS"/>
                <a:cs typeface="Trebuchet MS"/>
              </a:rPr>
              <a:t>tions </a:t>
            </a:r>
            <a:r>
              <a:rPr sz="3200" spc="-215" dirty="0">
                <a:latin typeface="Trebuchet MS"/>
                <a:cs typeface="Trebuchet MS"/>
              </a:rPr>
              <a:t>can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also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be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put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i</a:t>
            </a:r>
            <a:r>
              <a:rPr sz="3200" spc="-229" dirty="0">
                <a:latin typeface="Trebuchet MS"/>
                <a:cs typeface="Trebuchet MS"/>
              </a:rPr>
              <a:t>n</a:t>
            </a:r>
            <a:r>
              <a:rPr sz="3200" spc="-70" dirty="0">
                <a:latin typeface="Trebuchet MS"/>
                <a:cs typeface="Trebuchet MS"/>
              </a:rPr>
              <a:t>t</a:t>
            </a:r>
            <a:r>
              <a:rPr sz="3200" spc="-90" dirty="0">
                <a:latin typeface="Trebuchet MS"/>
                <a:cs typeface="Trebuchet MS"/>
              </a:rPr>
              <a:t>o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a  </a:t>
            </a:r>
            <a:r>
              <a:rPr sz="3200" spc="-120" dirty="0">
                <a:latin typeface="Trebuchet MS"/>
                <a:cs typeface="Trebuchet MS"/>
              </a:rPr>
              <a:t>si</a:t>
            </a:r>
            <a:r>
              <a:rPr sz="3200" spc="-175" dirty="0">
                <a:latin typeface="Trebuchet MS"/>
                <a:cs typeface="Trebuchet MS"/>
              </a:rPr>
              <a:t>n</a:t>
            </a:r>
            <a:r>
              <a:rPr sz="3200" spc="-229" dirty="0">
                <a:latin typeface="Trebuchet MS"/>
                <a:cs typeface="Trebuchet MS"/>
              </a:rPr>
              <a:t>gle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b="1" spc="-114" dirty="0">
                <a:latin typeface="Trebuchet MS"/>
                <a:cs typeface="Trebuchet MS"/>
              </a:rPr>
              <a:t>e</a:t>
            </a:r>
            <a:r>
              <a:rPr sz="3200" b="1" spc="-15" dirty="0">
                <a:latin typeface="Trebuchet MS"/>
                <a:cs typeface="Trebuchet MS"/>
              </a:rPr>
              <a:t>xcept</a:t>
            </a:r>
            <a:r>
              <a:rPr sz="3200" b="1" spc="-100" dirty="0">
                <a:latin typeface="Trebuchet MS"/>
                <a:cs typeface="Trebuchet MS"/>
              </a:rPr>
              <a:t> </a:t>
            </a:r>
            <a:r>
              <a:rPr sz="3200" spc="-275" dirty="0">
                <a:latin typeface="Trebuchet MS"/>
                <a:cs typeface="Trebuchet MS"/>
              </a:rPr>
              <a:t>b</a:t>
            </a:r>
            <a:r>
              <a:rPr sz="3200" spc="-145" dirty="0">
                <a:latin typeface="Trebuchet MS"/>
                <a:cs typeface="Trebuchet MS"/>
              </a:rPr>
              <a:t>l</a:t>
            </a:r>
            <a:r>
              <a:rPr sz="3200" spc="-70" dirty="0">
                <a:latin typeface="Trebuchet MS"/>
                <a:cs typeface="Trebuchet MS"/>
              </a:rPr>
              <a:t>ock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us</a:t>
            </a:r>
            <a:r>
              <a:rPr sz="3200" spc="-95" dirty="0">
                <a:latin typeface="Trebuchet MS"/>
                <a:cs typeface="Trebuchet MS"/>
              </a:rPr>
              <a:t>i</a:t>
            </a:r>
            <a:r>
              <a:rPr sz="3200" spc="-195" dirty="0">
                <a:latin typeface="Trebuchet MS"/>
                <a:cs typeface="Trebuchet MS"/>
              </a:rPr>
              <a:t>ng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pa</a:t>
            </a:r>
            <a:r>
              <a:rPr sz="3200" spc="-180" dirty="0">
                <a:latin typeface="Trebuchet MS"/>
                <a:cs typeface="Trebuchet MS"/>
              </a:rPr>
              <a:t>r</a:t>
            </a:r>
            <a:r>
              <a:rPr sz="3200" spc="-175" dirty="0">
                <a:latin typeface="Trebuchet MS"/>
                <a:cs typeface="Trebuchet MS"/>
              </a:rPr>
              <a:t>ent</a:t>
            </a:r>
            <a:r>
              <a:rPr sz="3200" spc="-185" dirty="0">
                <a:latin typeface="Trebuchet MS"/>
                <a:cs typeface="Trebuchet MS"/>
              </a:rPr>
              <a:t>h</a:t>
            </a:r>
            <a:r>
              <a:rPr sz="3200" spc="-204" dirty="0">
                <a:latin typeface="Trebuchet MS"/>
                <a:cs typeface="Trebuchet MS"/>
              </a:rPr>
              <a:t>eses,</a:t>
            </a:r>
            <a:r>
              <a:rPr sz="3200" spc="-44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to  </a:t>
            </a:r>
            <a:r>
              <a:rPr sz="3200" spc="-254" dirty="0">
                <a:latin typeface="Trebuchet MS"/>
                <a:cs typeface="Trebuchet MS"/>
              </a:rPr>
              <a:t>have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the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b="1" spc="-35" dirty="0">
                <a:latin typeface="Trebuchet MS"/>
                <a:cs typeface="Trebuchet MS"/>
              </a:rPr>
              <a:t>except</a:t>
            </a:r>
            <a:r>
              <a:rPr sz="3200" b="1" spc="-9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block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handle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70" dirty="0">
                <a:latin typeface="Trebuchet MS"/>
                <a:cs typeface="Trebuchet MS"/>
              </a:rPr>
              <a:t>all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of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them.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0" y="0"/>
            <a:ext cx="914031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39" y="0"/>
            <a:ext cx="9147810" cy="6861175"/>
            <a:chOff x="-3339" y="0"/>
            <a:chExt cx="9147810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10" y="3556"/>
              <a:ext cx="820419" cy="819785"/>
            </a:xfrm>
            <a:custGeom>
              <a:avLst/>
              <a:gdLst/>
              <a:ahLst/>
              <a:cxnLst/>
              <a:rect l="l" t="t" r="r" b="b"/>
              <a:pathLst>
                <a:path w="820419" h="819785">
                  <a:moveTo>
                    <a:pt x="819949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5" y="819404"/>
                  </a:lnTo>
                  <a:lnTo>
                    <a:pt x="48654" y="818012"/>
                  </a:lnTo>
                  <a:lnTo>
                    <a:pt x="96070" y="813890"/>
                  </a:lnTo>
                  <a:lnTo>
                    <a:pt x="142676" y="807114"/>
                  </a:lnTo>
                  <a:lnTo>
                    <a:pt x="188396" y="797760"/>
                  </a:lnTo>
                  <a:lnTo>
                    <a:pt x="233153" y="785906"/>
                  </a:lnTo>
                  <a:lnTo>
                    <a:pt x="276870" y="771629"/>
                  </a:lnTo>
                  <a:lnTo>
                    <a:pt x="319470" y="755005"/>
                  </a:lnTo>
                  <a:lnTo>
                    <a:pt x="360876" y="736111"/>
                  </a:lnTo>
                  <a:lnTo>
                    <a:pt x="401012" y="715024"/>
                  </a:lnTo>
                  <a:lnTo>
                    <a:pt x="439800" y="691821"/>
                  </a:lnTo>
                  <a:lnTo>
                    <a:pt x="477163" y="666580"/>
                  </a:lnTo>
                  <a:lnTo>
                    <a:pt x="513026" y="639376"/>
                  </a:lnTo>
                  <a:lnTo>
                    <a:pt x="547310" y="610287"/>
                  </a:lnTo>
                  <a:lnTo>
                    <a:pt x="579940" y="579389"/>
                  </a:lnTo>
                  <a:lnTo>
                    <a:pt x="610838" y="546760"/>
                  </a:lnTo>
                  <a:lnTo>
                    <a:pt x="639927" y="512477"/>
                  </a:lnTo>
                  <a:lnTo>
                    <a:pt x="667130" y="476615"/>
                  </a:lnTo>
                  <a:lnTo>
                    <a:pt x="692372" y="439253"/>
                  </a:lnTo>
                  <a:lnTo>
                    <a:pt x="715574" y="400467"/>
                  </a:lnTo>
                  <a:lnTo>
                    <a:pt x="736660" y="360334"/>
                  </a:lnTo>
                  <a:lnTo>
                    <a:pt x="755553" y="318930"/>
                  </a:lnTo>
                  <a:lnTo>
                    <a:pt x="772177" y="276333"/>
                  </a:lnTo>
                  <a:lnTo>
                    <a:pt x="786454" y="232620"/>
                  </a:lnTo>
                  <a:lnTo>
                    <a:pt x="798307" y="187868"/>
                  </a:lnTo>
                  <a:lnTo>
                    <a:pt x="807660" y="142152"/>
                  </a:lnTo>
                  <a:lnTo>
                    <a:pt x="814436" y="95551"/>
                  </a:lnTo>
                  <a:lnTo>
                    <a:pt x="818558" y="48141"/>
                  </a:lnTo>
                  <a:lnTo>
                    <a:pt x="819949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0" y="3556"/>
              <a:ext cx="820419" cy="819785"/>
            </a:xfrm>
            <a:custGeom>
              <a:avLst/>
              <a:gdLst/>
              <a:ahLst/>
              <a:cxnLst/>
              <a:rect l="l" t="t" r="r" b="b"/>
              <a:pathLst>
                <a:path w="820419" h="819785">
                  <a:moveTo>
                    <a:pt x="819949" y="0"/>
                  </a:moveTo>
                  <a:lnTo>
                    <a:pt x="818558" y="48141"/>
                  </a:lnTo>
                  <a:lnTo>
                    <a:pt x="814436" y="95551"/>
                  </a:lnTo>
                  <a:lnTo>
                    <a:pt x="807660" y="142152"/>
                  </a:lnTo>
                  <a:lnTo>
                    <a:pt x="798307" y="187868"/>
                  </a:lnTo>
                  <a:lnTo>
                    <a:pt x="786454" y="232620"/>
                  </a:lnTo>
                  <a:lnTo>
                    <a:pt x="772177" y="276333"/>
                  </a:lnTo>
                  <a:lnTo>
                    <a:pt x="755553" y="318930"/>
                  </a:lnTo>
                  <a:lnTo>
                    <a:pt x="736660" y="360334"/>
                  </a:lnTo>
                  <a:lnTo>
                    <a:pt x="715574" y="400467"/>
                  </a:lnTo>
                  <a:lnTo>
                    <a:pt x="692372" y="439253"/>
                  </a:lnTo>
                  <a:lnTo>
                    <a:pt x="667130" y="476615"/>
                  </a:lnTo>
                  <a:lnTo>
                    <a:pt x="639927" y="512477"/>
                  </a:lnTo>
                  <a:lnTo>
                    <a:pt x="610838" y="546760"/>
                  </a:lnTo>
                  <a:lnTo>
                    <a:pt x="579940" y="579389"/>
                  </a:lnTo>
                  <a:lnTo>
                    <a:pt x="547310" y="610287"/>
                  </a:lnTo>
                  <a:lnTo>
                    <a:pt x="513026" y="639376"/>
                  </a:lnTo>
                  <a:lnTo>
                    <a:pt x="477163" y="666580"/>
                  </a:lnTo>
                  <a:lnTo>
                    <a:pt x="439800" y="691821"/>
                  </a:lnTo>
                  <a:lnTo>
                    <a:pt x="401012" y="715024"/>
                  </a:lnTo>
                  <a:lnTo>
                    <a:pt x="360876" y="736111"/>
                  </a:lnTo>
                  <a:lnTo>
                    <a:pt x="319470" y="755005"/>
                  </a:lnTo>
                  <a:lnTo>
                    <a:pt x="276870" y="771629"/>
                  </a:lnTo>
                  <a:lnTo>
                    <a:pt x="233153" y="785906"/>
                  </a:lnTo>
                  <a:lnTo>
                    <a:pt x="188396" y="797760"/>
                  </a:lnTo>
                  <a:lnTo>
                    <a:pt x="142676" y="807114"/>
                  </a:lnTo>
                  <a:lnTo>
                    <a:pt x="96070" y="813890"/>
                  </a:lnTo>
                  <a:lnTo>
                    <a:pt x="48654" y="818012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19949" y="0"/>
                  </a:lnTo>
                  <a:close/>
                </a:path>
              </a:pathLst>
            </a:custGeom>
            <a:ln w="12699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" y="6095"/>
              <a:ext cx="1784604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821" y="21081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0" y="851154"/>
                  </a:moveTo>
                  <a:lnTo>
                    <a:pt x="1347" y="802859"/>
                  </a:lnTo>
                  <a:lnTo>
                    <a:pt x="5341" y="755271"/>
                  </a:lnTo>
                  <a:lnTo>
                    <a:pt x="11909" y="708461"/>
                  </a:lnTo>
                  <a:lnTo>
                    <a:pt x="20981" y="662500"/>
                  </a:lnTo>
                  <a:lnTo>
                    <a:pt x="32484" y="617462"/>
                  </a:lnTo>
                  <a:lnTo>
                    <a:pt x="46346" y="573417"/>
                  </a:lnTo>
                  <a:lnTo>
                    <a:pt x="62495" y="530438"/>
                  </a:lnTo>
                  <a:lnTo>
                    <a:pt x="80860" y="488596"/>
                  </a:lnTo>
                  <a:lnTo>
                    <a:pt x="101369" y="447964"/>
                  </a:lnTo>
                  <a:lnTo>
                    <a:pt x="123949" y="408613"/>
                  </a:lnTo>
                  <a:lnTo>
                    <a:pt x="148530" y="370615"/>
                  </a:lnTo>
                  <a:lnTo>
                    <a:pt x="175039" y="334042"/>
                  </a:lnTo>
                  <a:lnTo>
                    <a:pt x="203404" y="298966"/>
                  </a:lnTo>
                  <a:lnTo>
                    <a:pt x="233553" y="265459"/>
                  </a:lnTo>
                  <a:lnTo>
                    <a:pt x="265416" y="233593"/>
                  </a:lnTo>
                  <a:lnTo>
                    <a:pt x="298919" y="203439"/>
                  </a:lnTo>
                  <a:lnTo>
                    <a:pt x="333991" y="175070"/>
                  </a:lnTo>
                  <a:lnTo>
                    <a:pt x="370561" y="148557"/>
                  </a:lnTo>
                  <a:lnTo>
                    <a:pt x="408556" y="123973"/>
                  </a:lnTo>
                  <a:lnTo>
                    <a:pt x="447904" y="101388"/>
                  </a:lnTo>
                  <a:lnTo>
                    <a:pt x="488534" y="80876"/>
                  </a:lnTo>
                  <a:lnTo>
                    <a:pt x="530373" y="62508"/>
                  </a:lnTo>
                  <a:lnTo>
                    <a:pt x="573351" y="46355"/>
                  </a:lnTo>
                  <a:lnTo>
                    <a:pt x="617394" y="32490"/>
                  </a:lnTo>
                  <a:lnTo>
                    <a:pt x="662432" y="20985"/>
                  </a:lnTo>
                  <a:lnTo>
                    <a:pt x="708393" y="11912"/>
                  </a:lnTo>
                  <a:lnTo>
                    <a:pt x="755204" y="5342"/>
                  </a:lnTo>
                  <a:lnTo>
                    <a:pt x="802793" y="1347"/>
                  </a:lnTo>
                  <a:lnTo>
                    <a:pt x="851090" y="0"/>
                  </a:lnTo>
                  <a:lnTo>
                    <a:pt x="899386" y="1347"/>
                  </a:lnTo>
                  <a:lnTo>
                    <a:pt x="946976" y="5342"/>
                  </a:lnTo>
                  <a:lnTo>
                    <a:pt x="993786" y="11912"/>
                  </a:lnTo>
                  <a:lnTo>
                    <a:pt x="1039746" y="20985"/>
                  </a:lnTo>
                  <a:lnTo>
                    <a:pt x="1084783" y="32490"/>
                  </a:lnTo>
                  <a:lnTo>
                    <a:pt x="1128825" y="46355"/>
                  </a:lnTo>
                  <a:lnTo>
                    <a:pt x="1171801" y="62508"/>
                  </a:lnTo>
                  <a:lnTo>
                    <a:pt x="1213639" y="80876"/>
                  </a:lnTo>
                  <a:lnTo>
                    <a:pt x="1254268" y="101388"/>
                  </a:lnTo>
                  <a:lnTo>
                    <a:pt x="1293614" y="123973"/>
                  </a:lnTo>
                  <a:lnTo>
                    <a:pt x="1331607" y="148557"/>
                  </a:lnTo>
                  <a:lnTo>
                    <a:pt x="1368174" y="175070"/>
                  </a:lnTo>
                  <a:lnTo>
                    <a:pt x="1403245" y="203439"/>
                  </a:lnTo>
                  <a:lnTo>
                    <a:pt x="1436746" y="233593"/>
                  </a:lnTo>
                  <a:lnTo>
                    <a:pt x="1468606" y="265459"/>
                  </a:lnTo>
                  <a:lnTo>
                    <a:pt x="1498754" y="298966"/>
                  </a:lnTo>
                  <a:lnTo>
                    <a:pt x="1527117" y="334042"/>
                  </a:lnTo>
                  <a:lnTo>
                    <a:pt x="1553624" y="370615"/>
                  </a:lnTo>
                  <a:lnTo>
                    <a:pt x="1578203" y="408613"/>
                  </a:lnTo>
                  <a:lnTo>
                    <a:pt x="1600782" y="447964"/>
                  </a:lnTo>
                  <a:lnTo>
                    <a:pt x="1621289" y="488596"/>
                  </a:lnTo>
                  <a:lnTo>
                    <a:pt x="1639653" y="530438"/>
                  </a:lnTo>
                  <a:lnTo>
                    <a:pt x="1655801" y="573417"/>
                  </a:lnTo>
                  <a:lnTo>
                    <a:pt x="1669661" y="617462"/>
                  </a:lnTo>
                  <a:lnTo>
                    <a:pt x="1681163" y="662500"/>
                  </a:lnTo>
                  <a:lnTo>
                    <a:pt x="1690234" y="708461"/>
                  </a:lnTo>
                  <a:lnTo>
                    <a:pt x="1696802" y="755271"/>
                  </a:lnTo>
                  <a:lnTo>
                    <a:pt x="1700795" y="802859"/>
                  </a:lnTo>
                  <a:lnTo>
                    <a:pt x="1702142" y="851154"/>
                  </a:lnTo>
                  <a:lnTo>
                    <a:pt x="1700795" y="899447"/>
                  </a:lnTo>
                  <a:lnTo>
                    <a:pt x="1696802" y="947034"/>
                  </a:lnTo>
                  <a:lnTo>
                    <a:pt x="1690234" y="993843"/>
                  </a:lnTo>
                  <a:lnTo>
                    <a:pt x="1681163" y="1039800"/>
                  </a:lnTo>
                  <a:lnTo>
                    <a:pt x="1669661" y="1084835"/>
                  </a:lnTo>
                  <a:lnTo>
                    <a:pt x="1655801" y="1128876"/>
                  </a:lnTo>
                  <a:lnTo>
                    <a:pt x="1639653" y="1171850"/>
                  </a:lnTo>
                  <a:lnTo>
                    <a:pt x="1621289" y="1213687"/>
                  </a:lnTo>
                  <a:lnTo>
                    <a:pt x="1600782" y="1254314"/>
                  </a:lnTo>
                  <a:lnTo>
                    <a:pt x="1578203" y="1293659"/>
                  </a:lnTo>
                  <a:lnTo>
                    <a:pt x="1553624" y="1331651"/>
                  </a:lnTo>
                  <a:lnTo>
                    <a:pt x="1527117" y="1368218"/>
                  </a:lnTo>
                  <a:lnTo>
                    <a:pt x="1498754" y="1403287"/>
                  </a:lnTo>
                  <a:lnTo>
                    <a:pt x="1468606" y="1436788"/>
                  </a:lnTo>
                  <a:lnTo>
                    <a:pt x="1436746" y="1468647"/>
                  </a:lnTo>
                  <a:lnTo>
                    <a:pt x="1403245" y="1498795"/>
                  </a:lnTo>
                  <a:lnTo>
                    <a:pt x="1368174" y="1527157"/>
                  </a:lnTo>
                  <a:lnTo>
                    <a:pt x="1331607" y="1553664"/>
                  </a:lnTo>
                  <a:lnTo>
                    <a:pt x="1293614" y="1578242"/>
                  </a:lnTo>
                  <a:lnTo>
                    <a:pt x="1254268" y="1600821"/>
                  </a:lnTo>
                  <a:lnTo>
                    <a:pt x="1213639" y="1621328"/>
                  </a:lnTo>
                  <a:lnTo>
                    <a:pt x="1171801" y="1639691"/>
                  </a:lnTo>
                  <a:lnTo>
                    <a:pt x="1128825" y="1655839"/>
                  </a:lnTo>
                  <a:lnTo>
                    <a:pt x="1084783" y="1669700"/>
                  </a:lnTo>
                  <a:lnTo>
                    <a:pt x="1039746" y="1681201"/>
                  </a:lnTo>
                  <a:lnTo>
                    <a:pt x="993786" y="1690272"/>
                  </a:lnTo>
                  <a:lnTo>
                    <a:pt x="946976" y="1696840"/>
                  </a:lnTo>
                  <a:lnTo>
                    <a:pt x="899386" y="1700833"/>
                  </a:lnTo>
                  <a:lnTo>
                    <a:pt x="851090" y="1702181"/>
                  </a:lnTo>
                  <a:lnTo>
                    <a:pt x="802793" y="1700833"/>
                  </a:lnTo>
                  <a:lnTo>
                    <a:pt x="755204" y="1696840"/>
                  </a:lnTo>
                  <a:lnTo>
                    <a:pt x="708393" y="1690272"/>
                  </a:lnTo>
                  <a:lnTo>
                    <a:pt x="662432" y="1681201"/>
                  </a:lnTo>
                  <a:lnTo>
                    <a:pt x="617394" y="1669700"/>
                  </a:lnTo>
                  <a:lnTo>
                    <a:pt x="573351" y="1655839"/>
                  </a:lnTo>
                  <a:lnTo>
                    <a:pt x="530373" y="1639691"/>
                  </a:lnTo>
                  <a:lnTo>
                    <a:pt x="488534" y="1621328"/>
                  </a:lnTo>
                  <a:lnTo>
                    <a:pt x="447904" y="1600821"/>
                  </a:lnTo>
                  <a:lnTo>
                    <a:pt x="408556" y="1578242"/>
                  </a:lnTo>
                  <a:lnTo>
                    <a:pt x="370561" y="1553664"/>
                  </a:lnTo>
                  <a:lnTo>
                    <a:pt x="333991" y="1527157"/>
                  </a:lnTo>
                  <a:lnTo>
                    <a:pt x="298919" y="1498795"/>
                  </a:lnTo>
                  <a:lnTo>
                    <a:pt x="265416" y="1468647"/>
                  </a:lnTo>
                  <a:lnTo>
                    <a:pt x="233553" y="1436788"/>
                  </a:lnTo>
                  <a:lnTo>
                    <a:pt x="203404" y="1403287"/>
                  </a:lnTo>
                  <a:lnTo>
                    <a:pt x="175039" y="1368218"/>
                  </a:lnTo>
                  <a:lnTo>
                    <a:pt x="148530" y="1331651"/>
                  </a:lnTo>
                  <a:lnTo>
                    <a:pt x="123949" y="1293659"/>
                  </a:lnTo>
                  <a:lnTo>
                    <a:pt x="101369" y="1254314"/>
                  </a:lnTo>
                  <a:lnTo>
                    <a:pt x="80860" y="1213687"/>
                  </a:lnTo>
                  <a:lnTo>
                    <a:pt x="62495" y="1171850"/>
                  </a:lnTo>
                  <a:lnTo>
                    <a:pt x="46346" y="1128876"/>
                  </a:lnTo>
                  <a:lnTo>
                    <a:pt x="32484" y="1084835"/>
                  </a:lnTo>
                  <a:lnTo>
                    <a:pt x="20981" y="1039800"/>
                  </a:lnTo>
                  <a:lnTo>
                    <a:pt x="11909" y="993843"/>
                  </a:lnTo>
                  <a:lnTo>
                    <a:pt x="5341" y="947034"/>
                  </a:lnTo>
                  <a:lnTo>
                    <a:pt x="1347" y="899447"/>
                  </a:lnTo>
                  <a:lnTo>
                    <a:pt x="0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4" y="1043939"/>
              <a:ext cx="1159764" cy="1153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8" y="1050633"/>
              <a:ext cx="1116813" cy="11115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18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7" y="204634"/>
                  </a:moveTo>
                  <a:lnTo>
                    <a:pt x="149786" y="168741"/>
                  </a:lnTo>
                  <a:lnTo>
                    <a:pt x="183516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6" y="40547"/>
                  </a:lnTo>
                  <a:lnTo>
                    <a:pt x="380539" y="25331"/>
                  </a:lnTo>
                  <a:lnTo>
                    <a:pt x="423971" y="13644"/>
                  </a:lnTo>
                  <a:lnTo>
                    <a:pt x="468197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8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8" y="50083"/>
                  </a:lnTo>
                  <a:lnTo>
                    <a:pt x="822331" y="71238"/>
                  </a:lnTo>
                  <a:lnTo>
                    <a:pt x="863109" y="96162"/>
                  </a:lnTo>
                  <a:lnTo>
                    <a:pt x="902328" y="124878"/>
                  </a:lnTo>
                  <a:lnTo>
                    <a:pt x="939023" y="156757"/>
                  </a:lnTo>
                  <a:lnTo>
                    <a:pt x="972366" y="190998"/>
                  </a:lnTo>
                  <a:lnTo>
                    <a:pt x="1002326" y="227366"/>
                  </a:lnTo>
                  <a:lnTo>
                    <a:pt x="1028875" y="265625"/>
                  </a:lnTo>
                  <a:lnTo>
                    <a:pt x="1051985" y="305541"/>
                  </a:lnTo>
                  <a:lnTo>
                    <a:pt x="1071627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5" y="611617"/>
                  </a:lnTo>
                  <a:lnTo>
                    <a:pt x="1109608" y="656333"/>
                  </a:lnTo>
                  <a:lnTo>
                    <a:pt x="1100474" y="700593"/>
                  </a:lnTo>
                  <a:lnTo>
                    <a:pt x="1087614" y="744160"/>
                  </a:lnTo>
                  <a:lnTo>
                    <a:pt x="1070999" y="786801"/>
                  </a:lnTo>
                  <a:lnTo>
                    <a:pt x="1050601" y="828281"/>
                  </a:lnTo>
                  <a:lnTo>
                    <a:pt x="1026391" y="868365"/>
                  </a:lnTo>
                  <a:lnTo>
                    <a:pt x="998340" y="906817"/>
                  </a:lnTo>
                  <a:lnTo>
                    <a:pt x="967050" y="942711"/>
                  </a:lnTo>
                  <a:lnTo>
                    <a:pt x="933321" y="975221"/>
                  </a:lnTo>
                  <a:lnTo>
                    <a:pt x="897386" y="1004323"/>
                  </a:lnTo>
                  <a:lnTo>
                    <a:pt x="859481" y="1029991"/>
                  </a:lnTo>
                  <a:lnTo>
                    <a:pt x="819842" y="1052203"/>
                  </a:lnTo>
                  <a:lnTo>
                    <a:pt x="778703" y="1070934"/>
                  </a:lnTo>
                  <a:lnTo>
                    <a:pt x="736301" y="1086160"/>
                  </a:lnTo>
                  <a:lnTo>
                    <a:pt x="692869" y="1097856"/>
                  </a:lnTo>
                  <a:lnTo>
                    <a:pt x="648644" y="1105999"/>
                  </a:lnTo>
                  <a:lnTo>
                    <a:pt x="603861" y="1110565"/>
                  </a:lnTo>
                  <a:lnTo>
                    <a:pt x="558755" y="1111530"/>
                  </a:lnTo>
                  <a:lnTo>
                    <a:pt x="513561" y="1108869"/>
                  </a:lnTo>
                  <a:lnTo>
                    <a:pt x="468514" y="1102558"/>
                  </a:lnTo>
                  <a:lnTo>
                    <a:pt x="423851" y="1092574"/>
                  </a:lnTo>
                  <a:lnTo>
                    <a:pt x="379805" y="1078891"/>
                  </a:lnTo>
                  <a:lnTo>
                    <a:pt x="336613" y="1061487"/>
                  </a:lnTo>
                  <a:lnTo>
                    <a:pt x="294509" y="1040336"/>
                  </a:lnTo>
                  <a:lnTo>
                    <a:pt x="253729" y="1015415"/>
                  </a:lnTo>
                  <a:lnTo>
                    <a:pt x="214509" y="986700"/>
                  </a:lnTo>
                  <a:lnTo>
                    <a:pt x="177813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3" y="806035"/>
                  </a:lnTo>
                  <a:lnTo>
                    <a:pt x="45198" y="764695"/>
                  </a:lnTo>
                  <a:lnTo>
                    <a:pt x="29050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1" y="367355"/>
                  </a:lnTo>
                  <a:lnTo>
                    <a:pt x="45819" y="324701"/>
                  </a:lnTo>
                  <a:lnTo>
                    <a:pt x="66221" y="283206"/>
                  </a:lnTo>
                  <a:lnTo>
                    <a:pt x="90438" y="243105"/>
                  </a:lnTo>
                  <a:lnTo>
                    <a:pt x="118497" y="204634"/>
                  </a:lnTo>
                  <a:close/>
                </a:path>
                <a:path w="1116965" h="1111885">
                  <a:moveTo>
                    <a:pt x="220478" y="286041"/>
                  </a:moveTo>
                  <a:lnTo>
                    <a:pt x="193857" y="323455"/>
                  </a:lnTo>
                  <a:lnTo>
                    <a:pt x="171956" y="362810"/>
                  </a:lnTo>
                  <a:lnTo>
                    <a:pt x="154731" y="403741"/>
                  </a:lnTo>
                  <a:lnTo>
                    <a:pt x="142134" y="445881"/>
                  </a:lnTo>
                  <a:lnTo>
                    <a:pt x="134120" y="488865"/>
                  </a:lnTo>
                  <a:lnTo>
                    <a:pt x="130642" y="532328"/>
                  </a:lnTo>
                  <a:lnTo>
                    <a:pt x="131656" y="575903"/>
                  </a:lnTo>
                  <a:lnTo>
                    <a:pt x="137113" y="619227"/>
                  </a:lnTo>
                  <a:lnTo>
                    <a:pt x="146970" y="661933"/>
                  </a:lnTo>
                  <a:lnTo>
                    <a:pt x="161179" y="703655"/>
                  </a:lnTo>
                  <a:lnTo>
                    <a:pt x="179695" y="744028"/>
                  </a:lnTo>
                  <a:lnTo>
                    <a:pt x="202471" y="782686"/>
                  </a:lnTo>
                  <a:lnTo>
                    <a:pt x="229462" y="819265"/>
                  </a:lnTo>
                  <a:lnTo>
                    <a:pt x="260621" y="853397"/>
                  </a:lnTo>
                  <a:lnTo>
                    <a:pt x="295903" y="884719"/>
                  </a:lnTo>
                  <a:lnTo>
                    <a:pt x="334266" y="912179"/>
                  </a:lnTo>
                  <a:lnTo>
                    <a:pt x="374454" y="934995"/>
                  </a:lnTo>
                  <a:lnTo>
                    <a:pt x="416101" y="953204"/>
                  </a:lnTo>
                  <a:lnTo>
                    <a:pt x="458842" y="966841"/>
                  </a:lnTo>
                  <a:lnTo>
                    <a:pt x="502309" y="975943"/>
                  </a:lnTo>
                  <a:lnTo>
                    <a:pt x="546136" y="980546"/>
                  </a:lnTo>
                  <a:lnTo>
                    <a:pt x="589958" y="980687"/>
                  </a:lnTo>
                  <a:lnTo>
                    <a:pt x="633407" y="976403"/>
                  </a:lnTo>
                  <a:lnTo>
                    <a:pt x="676118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9" y="889862"/>
                  </a:lnTo>
                  <a:lnTo>
                    <a:pt x="865772" y="859785"/>
                  </a:lnTo>
                  <a:lnTo>
                    <a:pt x="896359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2" y="707789"/>
                  </a:lnTo>
                  <a:lnTo>
                    <a:pt x="974710" y="665643"/>
                  </a:lnTo>
                  <a:lnTo>
                    <a:pt x="982725" y="622657"/>
                  </a:lnTo>
                  <a:lnTo>
                    <a:pt x="986204" y="579196"/>
                  </a:lnTo>
                  <a:lnTo>
                    <a:pt x="985192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70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1" y="199399"/>
                  </a:lnTo>
                  <a:lnTo>
                    <a:pt x="742391" y="176583"/>
                  </a:lnTo>
                  <a:lnTo>
                    <a:pt x="700742" y="158375"/>
                  </a:lnTo>
                  <a:lnTo>
                    <a:pt x="658000" y="144737"/>
                  </a:lnTo>
                  <a:lnTo>
                    <a:pt x="614531" y="135635"/>
                  </a:lnTo>
                  <a:lnTo>
                    <a:pt x="570703" y="131032"/>
                  </a:lnTo>
                  <a:lnTo>
                    <a:pt x="526880" y="130891"/>
                  </a:lnTo>
                  <a:lnTo>
                    <a:pt x="483431" y="135175"/>
                  </a:lnTo>
                  <a:lnTo>
                    <a:pt x="440719" y="143850"/>
                  </a:lnTo>
                  <a:lnTo>
                    <a:pt x="399113" y="156877"/>
                  </a:lnTo>
                  <a:lnTo>
                    <a:pt x="358979" y="174222"/>
                  </a:lnTo>
                  <a:lnTo>
                    <a:pt x="320681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8" y="28604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7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5" y="0"/>
              <a:ext cx="155447" cy="68579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014983" y="0"/>
            <a:ext cx="7964170" cy="6858000"/>
            <a:chOff x="1014983" y="0"/>
            <a:chExt cx="7964170" cy="6858000"/>
          </a:xfrm>
        </p:grpSpPr>
        <p:sp>
          <p:nvSpPr>
            <p:cNvPr id="14" name="object 14"/>
            <p:cNvSpPr/>
            <p:nvPr/>
          </p:nvSpPr>
          <p:spPr>
            <a:xfrm>
              <a:off x="1014983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3139" y="1619250"/>
              <a:ext cx="7885557" cy="4972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41375"/>
            <a:ext cx="5471160" cy="8930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47682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20" dirty="0">
                <a:latin typeface="Trebuchet MS"/>
                <a:cs typeface="Trebuchet MS"/>
              </a:rPr>
              <a:t>Raising</a:t>
            </a:r>
            <a:r>
              <a:rPr b="1" spc="-155" dirty="0">
                <a:latin typeface="Trebuchet MS"/>
                <a:cs typeface="Trebuchet MS"/>
              </a:rPr>
              <a:t> </a:t>
            </a:r>
            <a:r>
              <a:rPr b="1" spc="10" dirty="0">
                <a:latin typeface="Trebuchet MS"/>
                <a:cs typeface="Trebuchet MS"/>
              </a:rPr>
              <a:t>Exceptions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198" y="1300861"/>
            <a:ext cx="8090789" cy="52523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4983" y="0"/>
            <a:ext cx="7872730" cy="6858000"/>
            <a:chOff x="1014983" y="0"/>
            <a:chExt cx="7872730" cy="6858000"/>
          </a:xfrm>
        </p:grpSpPr>
        <p:sp>
          <p:nvSpPr>
            <p:cNvPr id="3" name="object 3"/>
            <p:cNvSpPr/>
            <p:nvPr/>
          </p:nvSpPr>
          <p:spPr>
            <a:xfrm>
              <a:off x="1014983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938" y="1375789"/>
              <a:ext cx="7851775" cy="54060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387095"/>
            <a:ext cx="8023859" cy="8138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517982"/>
            <a:ext cx="738060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95" dirty="0"/>
              <a:t>Raising</a:t>
            </a:r>
            <a:r>
              <a:rPr sz="3900" spc="-130" dirty="0"/>
              <a:t> </a:t>
            </a:r>
            <a:r>
              <a:rPr sz="3900" spc="-170" dirty="0"/>
              <a:t>Exce</a:t>
            </a:r>
            <a:r>
              <a:rPr sz="3900" spc="-175" dirty="0"/>
              <a:t>p</a:t>
            </a:r>
            <a:r>
              <a:rPr sz="3900" spc="-125" dirty="0"/>
              <a:t>ti</a:t>
            </a:r>
            <a:r>
              <a:rPr sz="3900" spc="-215" dirty="0"/>
              <a:t>o</a:t>
            </a:r>
            <a:r>
              <a:rPr sz="3900" spc="-180" dirty="0"/>
              <a:t>n</a:t>
            </a:r>
            <a:r>
              <a:rPr sz="3900" spc="-105" dirty="0"/>
              <a:t> </a:t>
            </a:r>
            <a:r>
              <a:rPr sz="3900" spc="-215" dirty="0"/>
              <a:t>f</a:t>
            </a:r>
            <a:r>
              <a:rPr sz="3900" spc="-325" dirty="0"/>
              <a:t>r</a:t>
            </a:r>
            <a:r>
              <a:rPr sz="3900" spc="-85" dirty="0"/>
              <a:t>om</a:t>
            </a:r>
            <a:r>
              <a:rPr sz="3900" spc="-90" dirty="0"/>
              <a:t> </a:t>
            </a:r>
            <a:r>
              <a:rPr sz="3900" spc="-75" dirty="0"/>
              <a:t>E</a:t>
            </a:r>
            <a:r>
              <a:rPr sz="3900" spc="-60" dirty="0"/>
              <a:t>x</a:t>
            </a:r>
            <a:r>
              <a:rPr sz="3900" spc="-240" dirty="0"/>
              <a:t>cept</a:t>
            </a:r>
            <a:r>
              <a:rPr sz="3900" spc="-110" dirty="0"/>
              <a:t> </a:t>
            </a:r>
            <a:r>
              <a:rPr sz="3900" spc="-114" dirty="0"/>
              <a:t>Blo</a:t>
            </a:r>
            <a:r>
              <a:rPr sz="3900" spc="-145" dirty="0"/>
              <a:t>c</a:t>
            </a:r>
            <a:r>
              <a:rPr sz="3900" spc="-100" dirty="0"/>
              <a:t>k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9581" y="1356994"/>
            <a:ext cx="7974418" cy="55010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41375"/>
            <a:ext cx="2220467" cy="8930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15157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20" dirty="0">
                <a:latin typeface="Trebuchet MS"/>
                <a:cs typeface="Trebuchet MS"/>
              </a:rPr>
              <a:t>finally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6689" y="1464309"/>
            <a:ext cx="6884034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sz="3200" spc="-409" dirty="0">
                <a:latin typeface="Trebuchet MS"/>
                <a:cs typeface="Trebuchet MS"/>
              </a:rPr>
              <a:t>T</a:t>
            </a:r>
            <a:r>
              <a:rPr sz="3200" spc="50" dirty="0">
                <a:latin typeface="Trebuchet MS"/>
                <a:cs typeface="Trebuchet MS"/>
              </a:rPr>
              <a:t>o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en</a:t>
            </a:r>
            <a:r>
              <a:rPr sz="3200" spc="-110" dirty="0">
                <a:latin typeface="Trebuchet MS"/>
                <a:cs typeface="Trebuchet MS"/>
              </a:rPr>
              <a:t>s</a:t>
            </a:r>
            <a:r>
              <a:rPr sz="3200" spc="-75" dirty="0">
                <a:latin typeface="Trebuchet MS"/>
                <a:cs typeface="Trebuchet MS"/>
              </a:rPr>
              <a:t>u</a:t>
            </a:r>
            <a:r>
              <a:rPr sz="3200" spc="-110" dirty="0">
                <a:latin typeface="Trebuchet MS"/>
                <a:cs typeface="Trebuchet MS"/>
              </a:rPr>
              <a:t>r</a:t>
            </a:r>
            <a:r>
              <a:rPr sz="3200" spc="-215" dirty="0">
                <a:latin typeface="Trebuchet MS"/>
                <a:cs typeface="Trebuchet MS"/>
              </a:rPr>
              <a:t>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some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code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runs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no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matter  </a:t>
            </a:r>
            <a:r>
              <a:rPr sz="3200" spc="-210" dirty="0">
                <a:latin typeface="Trebuchet MS"/>
                <a:cs typeface="Trebuchet MS"/>
              </a:rPr>
              <a:t>wha</a:t>
            </a:r>
            <a:r>
              <a:rPr sz="3200" spc="-135" dirty="0">
                <a:latin typeface="Trebuchet MS"/>
                <a:cs typeface="Trebuchet MS"/>
              </a:rPr>
              <a:t>t</a:t>
            </a:r>
            <a:r>
              <a:rPr sz="3200" spc="-110" dirty="0">
                <a:latin typeface="Trebuchet MS"/>
                <a:cs typeface="Trebuchet MS"/>
              </a:rPr>
              <a:t> e</a:t>
            </a:r>
            <a:r>
              <a:rPr sz="3200" spc="-114" dirty="0">
                <a:latin typeface="Trebuchet MS"/>
                <a:cs typeface="Trebuchet MS"/>
              </a:rPr>
              <a:t>r</a:t>
            </a:r>
            <a:r>
              <a:rPr sz="3200" spc="-60" dirty="0">
                <a:latin typeface="Trebuchet MS"/>
                <a:cs typeface="Trebuchet MS"/>
              </a:rPr>
              <a:t>r</a:t>
            </a:r>
            <a:r>
              <a:rPr sz="3200" spc="5" dirty="0">
                <a:latin typeface="Trebuchet MS"/>
                <a:cs typeface="Trebuchet MS"/>
              </a:rPr>
              <a:t>ors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occu</a:t>
            </a:r>
            <a:r>
              <a:rPr sz="3200" spc="-300" dirty="0">
                <a:latin typeface="Trebuchet MS"/>
                <a:cs typeface="Trebuchet MS"/>
              </a:rPr>
              <a:t>r</a:t>
            </a:r>
            <a:r>
              <a:rPr sz="3200" spc="-475" dirty="0">
                <a:latin typeface="Trebuchet MS"/>
                <a:cs typeface="Trebuchet MS"/>
              </a:rPr>
              <a:t>,</a:t>
            </a:r>
            <a:r>
              <a:rPr sz="3200" spc="-430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y</a:t>
            </a:r>
            <a:r>
              <a:rPr sz="3200" spc="-50" dirty="0">
                <a:latin typeface="Trebuchet MS"/>
                <a:cs typeface="Trebuchet MS"/>
              </a:rPr>
              <a:t>ou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can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use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1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b="1" spc="-85" dirty="0">
                <a:latin typeface="Trebuchet MS"/>
                <a:cs typeface="Trebuchet MS"/>
              </a:rPr>
              <a:t>final</a:t>
            </a:r>
            <a:r>
              <a:rPr sz="3200" b="1" spc="-105" dirty="0">
                <a:latin typeface="Trebuchet MS"/>
                <a:cs typeface="Trebuchet MS"/>
              </a:rPr>
              <a:t>l</a:t>
            </a:r>
            <a:r>
              <a:rPr sz="3200" b="1" spc="-55" dirty="0">
                <a:latin typeface="Trebuchet MS"/>
                <a:cs typeface="Trebuchet MS"/>
              </a:rPr>
              <a:t>y  </a:t>
            </a:r>
            <a:r>
              <a:rPr sz="3200" spc="-220" dirty="0">
                <a:latin typeface="Trebuchet MS"/>
                <a:cs typeface="Trebuchet MS"/>
              </a:rPr>
              <a:t>statement.</a:t>
            </a:r>
            <a:endParaRPr sz="3200">
              <a:latin typeface="Trebuchet MS"/>
              <a:cs typeface="Trebuchet MS"/>
            </a:endParaRPr>
          </a:p>
          <a:p>
            <a:pPr marL="295910" marR="37846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sz="3200" spc="-95" dirty="0">
                <a:latin typeface="Trebuchet MS"/>
                <a:cs typeface="Trebuchet MS"/>
              </a:rPr>
              <a:t>The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b="1" spc="-85" dirty="0">
                <a:latin typeface="Trebuchet MS"/>
                <a:cs typeface="Trebuchet MS"/>
              </a:rPr>
              <a:t>final</a:t>
            </a:r>
            <a:r>
              <a:rPr sz="3200" b="1" spc="-100" dirty="0">
                <a:latin typeface="Trebuchet MS"/>
                <a:cs typeface="Trebuchet MS"/>
              </a:rPr>
              <a:t>l</a:t>
            </a:r>
            <a:r>
              <a:rPr sz="3200" b="1" spc="-75" dirty="0">
                <a:latin typeface="Trebuchet MS"/>
                <a:cs typeface="Trebuchet MS"/>
              </a:rPr>
              <a:t>y</a:t>
            </a:r>
            <a:r>
              <a:rPr sz="3200" b="1" spc="-105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stateme</a:t>
            </a:r>
            <a:r>
              <a:rPr sz="3200" spc="-190" dirty="0">
                <a:latin typeface="Trebuchet MS"/>
                <a:cs typeface="Trebuchet MS"/>
              </a:rPr>
              <a:t>n</a:t>
            </a:r>
            <a:r>
              <a:rPr sz="3200" spc="-204" dirty="0">
                <a:latin typeface="Trebuchet MS"/>
                <a:cs typeface="Trebuchet MS"/>
              </a:rPr>
              <a:t>t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i</a:t>
            </a:r>
            <a:r>
              <a:rPr sz="3200" spc="-160" dirty="0">
                <a:latin typeface="Trebuchet MS"/>
                <a:cs typeface="Trebuchet MS"/>
              </a:rPr>
              <a:t>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p</a:t>
            </a:r>
            <a:r>
              <a:rPr sz="3200" spc="-220" dirty="0">
                <a:latin typeface="Trebuchet MS"/>
                <a:cs typeface="Trebuchet MS"/>
              </a:rPr>
              <a:t>lace</a:t>
            </a:r>
            <a:r>
              <a:rPr sz="3200" spc="-254" dirty="0">
                <a:latin typeface="Trebuchet MS"/>
                <a:cs typeface="Trebuchet MS"/>
              </a:rPr>
              <a:t>d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60" dirty="0">
                <a:latin typeface="Trebuchet MS"/>
                <a:cs typeface="Trebuchet MS"/>
              </a:rPr>
              <a:t>at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the  </a:t>
            </a:r>
            <a:r>
              <a:rPr sz="3200" spc="-114" dirty="0">
                <a:latin typeface="Trebuchet MS"/>
                <a:cs typeface="Trebuchet MS"/>
              </a:rPr>
              <a:t>bottom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of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15" dirty="0">
                <a:latin typeface="Trebuchet MS"/>
                <a:cs typeface="Trebuchet MS"/>
              </a:rPr>
              <a:t>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b="1" spc="45" dirty="0">
                <a:latin typeface="Trebuchet MS"/>
                <a:cs typeface="Trebuchet MS"/>
              </a:rPr>
              <a:t>t</a:t>
            </a:r>
            <a:r>
              <a:rPr sz="3200" b="1" spc="140" dirty="0">
                <a:latin typeface="Trebuchet MS"/>
                <a:cs typeface="Trebuchet MS"/>
              </a:rPr>
              <a:t>r</a:t>
            </a:r>
            <a:r>
              <a:rPr sz="3200" b="1" spc="-155" dirty="0">
                <a:latin typeface="Trebuchet MS"/>
                <a:cs typeface="Trebuchet MS"/>
              </a:rPr>
              <a:t>y/</a:t>
            </a:r>
            <a:r>
              <a:rPr sz="3200" b="1" spc="-235" dirty="0">
                <a:latin typeface="Trebuchet MS"/>
                <a:cs typeface="Trebuchet MS"/>
              </a:rPr>
              <a:t>e</a:t>
            </a:r>
            <a:r>
              <a:rPr sz="3200" b="1" spc="-15" dirty="0">
                <a:latin typeface="Trebuchet MS"/>
                <a:cs typeface="Trebuchet MS"/>
              </a:rPr>
              <a:t>xcept</a:t>
            </a:r>
            <a:r>
              <a:rPr sz="3200" b="1" spc="-85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statement.</a:t>
            </a:r>
            <a:endParaRPr sz="3200">
              <a:latin typeface="Trebuchet MS"/>
              <a:cs typeface="Trebuchet MS"/>
            </a:endParaRPr>
          </a:p>
          <a:p>
            <a:pPr marL="295910" marR="123825" indent="-283845" algn="just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sz="3200" spc="5" dirty="0">
                <a:latin typeface="Trebuchet MS"/>
                <a:cs typeface="Trebuchet MS"/>
              </a:rPr>
              <a:t>Cod</a:t>
            </a:r>
            <a:r>
              <a:rPr sz="3200" spc="10" dirty="0">
                <a:latin typeface="Trebuchet MS"/>
                <a:cs typeface="Trebuchet MS"/>
              </a:rPr>
              <a:t>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wit</a:t>
            </a:r>
            <a:r>
              <a:rPr sz="3200" spc="-175" dirty="0">
                <a:latin typeface="Trebuchet MS"/>
                <a:cs typeface="Trebuchet MS"/>
              </a:rPr>
              <a:t>h</a:t>
            </a:r>
            <a:r>
              <a:rPr sz="3200" spc="-130" dirty="0">
                <a:latin typeface="Trebuchet MS"/>
                <a:cs typeface="Trebuchet MS"/>
              </a:rPr>
              <a:t>i</a:t>
            </a:r>
            <a:r>
              <a:rPr sz="3200" spc="-235" dirty="0">
                <a:latin typeface="Trebuchet MS"/>
                <a:cs typeface="Trebuchet MS"/>
              </a:rPr>
              <a:t>n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315" dirty="0">
                <a:latin typeface="Trebuchet MS"/>
                <a:cs typeface="Trebuchet MS"/>
              </a:rPr>
              <a:t>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b="1" spc="-85" dirty="0">
                <a:latin typeface="Trebuchet MS"/>
                <a:cs typeface="Trebuchet MS"/>
              </a:rPr>
              <a:t>final</a:t>
            </a:r>
            <a:r>
              <a:rPr sz="3200" b="1" spc="-100" dirty="0">
                <a:latin typeface="Trebuchet MS"/>
                <a:cs typeface="Trebuchet MS"/>
              </a:rPr>
              <a:t>l</a:t>
            </a:r>
            <a:r>
              <a:rPr sz="3200" b="1" spc="-75" dirty="0">
                <a:latin typeface="Trebuchet MS"/>
                <a:cs typeface="Trebuchet MS"/>
              </a:rPr>
              <a:t>y</a:t>
            </a:r>
            <a:r>
              <a:rPr sz="3200" b="1" spc="-105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stateme</a:t>
            </a:r>
            <a:r>
              <a:rPr sz="3200" spc="-190" dirty="0">
                <a:latin typeface="Trebuchet MS"/>
                <a:cs typeface="Trebuchet MS"/>
              </a:rPr>
              <a:t>n</a:t>
            </a:r>
            <a:r>
              <a:rPr sz="3200" spc="-204" dirty="0">
                <a:latin typeface="Trebuchet MS"/>
                <a:cs typeface="Trebuchet MS"/>
              </a:rPr>
              <a:t>t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360" dirty="0">
                <a:latin typeface="Trebuchet MS"/>
                <a:cs typeface="Trebuchet MS"/>
              </a:rPr>
              <a:t>a</a:t>
            </a:r>
            <a:r>
              <a:rPr sz="3200" spc="-229" dirty="0">
                <a:latin typeface="Trebuchet MS"/>
                <a:cs typeface="Trebuchet MS"/>
              </a:rPr>
              <a:t>l</a:t>
            </a:r>
            <a:r>
              <a:rPr sz="3200" spc="-85" dirty="0">
                <a:latin typeface="Trebuchet MS"/>
                <a:cs typeface="Trebuchet MS"/>
              </a:rPr>
              <a:t>w</a:t>
            </a:r>
            <a:r>
              <a:rPr sz="3200" spc="-450" dirty="0">
                <a:latin typeface="Trebuchet MS"/>
                <a:cs typeface="Trebuchet MS"/>
              </a:rPr>
              <a:t>a</a:t>
            </a:r>
            <a:r>
              <a:rPr sz="3200" spc="-100" dirty="0">
                <a:latin typeface="Trebuchet MS"/>
                <a:cs typeface="Trebuchet MS"/>
              </a:rPr>
              <a:t>ys  </a:t>
            </a:r>
            <a:r>
              <a:rPr sz="3200" spc="-85" dirty="0">
                <a:latin typeface="Trebuchet MS"/>
                <a:cs typeface="Trebuchet MS"/>
              </a:rPr>
              <a:t>ru</a:t>
            </a:r>
            <a:r>
              <a:rPr sz="3200" spc="-90" dirty="0">
                <a:latin typeface="Trebuchet MS"/>
                <a:cs typeface="Trebuchet MS"/>
              </a:rPr>
              <a:t>n</a:t>
            </a:r>
            <a:r>
              <a:rPr sz="3200" spc="-65" dirty="0">
                <a:latin typeface="Trebuchet MS"/>
                <a:cs typeface="Trebuchet MS"/>
              </a:rPr>
              <a:t>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after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e</a:t>
            </a:r>
            <a:r>
              <a:rPr sz="3200" spc="-195" dirty="0">
                <a:latin typeface="Trebuchet MS"/>
                <a:cs typeface="Trebuchet MS"/>
              </a:rPr>
              <a:t>x</a:t>
            </a:r>
            <a:r>
              <a:rPr sz="3200" spc="-210" dirty="0">
                <a:latin typeface="Trebuchet MS"/>
                <a:cs typeface="Trebuchet MS"/>
              </a:rPr>
              <a:t>ecut</a:t>
            </a:r>
            <a:r>
              <a:rPr sz="3200" spc="-110" dirty="0">
                <a:latin typeface="Trebuchet MS"/>
                <a:cs typeface="Trebuchet MS"/>
              </a:rPr>
              <a:t>i</a:t>
            </a:r>
            <a:r>
              <a:rPr sz="3200" spc="-50" dirty="0">
                <a:latin typeface="Trebuchet MS"/>
                <a:cs typeface="Trebuchet MS"/>
              </a:rPr>
              <a:t>on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of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th</a:t>
            </a:r>
            <a:r>
              <a:rPr sz="3200" spc="-204" dirty="0">
                <a:latin typeface="Trebuchet MS"/>
                <a:cs typeface="Trebuchet MS"/>
              </a:rPr>
              <a:t>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c</a:t>
            </a:r>
            <a:r>
              <a:rPr sz="3200" spc="-80" dirty="0">
                <a:latin typeface="Trebuchet MS"/>
                <a:cs typeface="Trebuchet MS"/>
              </a:rPr>
              <a:t>o</a:t>
            </a:r>
            <a:r>
              <a:rPr sz="3200" spc="-185" dirty="0">
                <a:latin typeface="Trebuchet MS"/>
                <a:cs typeface="Trebuchet MS"/>
              </a:rPr>
              <a:t>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i</a:t>
            </a:r>
            <a:r>
              <a:rPr sz="3200" spc="-235" dirty="0">
                <a:latin typeface="Trebuchet MS"/>
                <a:cs typeface="Trebuchet MS"/>
              </a:rPr>
              <a:t>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the  </a:t>
            </a:r>
            <a:r>
              <a:rPr sz="3200" b="1" spc="45" dirty="0">
                <a:latin typeface="Trebuchet MS"/>
                <a:cs typeface="Trebuchet MS"/>
              </a:rPr>
              <a:t>t</a:t>
            </a:r>
            <a:r>
              <a:rPr sz="3200" b="1" spc="140" dirty="0">
                <a:latin typeface="Trebuchet MS"/>
                <a:cs typeface="Trebuchet MS"/>
              </a:rPr>
              <a:t>r</a:t>
            </a:r>
            <a:r>
              <a:rPr sz="3200" b="1" spc="-80" dirty="0">
                <a:latin typeface="Trebuchet MS"/>
                <a:cs typeface="Trebuchet MS"/>
              </a:rPr>
              <a:t>y</a:t>
            </a:r>
            <a:r>
              <a:rPr sz="3200" spc="-475" dirty="0">
                <a:latin typeface="Trebuchet MS"/>
                <a:cs typeface="Trebuchet MS"/>
              </a:rPr>
              <a:t>,</a:t>
            </a:r>
            <a:r>
              <a:rPr sz="3200" spc="-409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possi</a:t>
            </a:r>
            <a:r>
              <a:rPr sz="3200" spc="-125" dirty="0">
                <a:latin typeface="Trebuchet MS"/>
                <a:cs typeface="Trebuchet MS"/>
              </a:rPr>
              <a:t>b</a:t>
            </a:r>
            <a:r>
              <a:rPr sz="3200" spc="-275" dirty="0">
                <a:latin typeface="Trebuchet MS"/>
                <a:cs typeface="Trebuchet MS"/>
              </a:rPr>
              <a:t>l</a:t>
            </a:r>
            <a:r>
              <a:rPr sz="3200" spc="-175" dirty="0">
                <a:latin typeface="Trebuchet MS"/>
                <a:cs typeface="Trebuchet MS"/>
              </a:rPr>
              <a:t>y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i</a:t>
            </a:r>
            <a:r>
              <a:rPr sz="3200" spc="-235" dirty="0">
                <a:latin typeface="Trebuchet MS"/>
                <a:cs typeface="Trebuchet MS"/>
              </a:rPr>
              <a:t>n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th</a:t>
            </a:r>
            <a:r>
              <a:rPr sz="3200" spc="-204" dirty="0">
                <a:latin typeface="Trebuchet MS"/>
                <a:cs typeface="Trebuchet MS"/>
              </a:rPr>
              <a:t>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b="1" spc="-114" dirty="0">
                <a:latin typeface="Trebuchet MS"/>
                <a:cs typeface="Trebuchet MS"/>
              </a:rPr>
              <a:t>e</a:t>
            </a:r>
            <a:r>
              <a:rPr sz="3200" b="1" spc="-15" dirty="0">
                <a:latin typeface="Trebuchet MS"/>
                <a:cs typeface="Trebuchet MS"/>
              </a:rPr>
              <a:t>xcep</a:t>
            </a:r>
            <a:r>
              <a:rPr sz="3200" b="1" spc="-25" dirty="0">
                <a:latin typeface="Trebuchet MS"/>
                <a:cs typeface="Trebuchet MS"/>
              </a:rPr>
              <a:t>t</a:t>
            </a:r>
            <a:r>
              <a:rPr sz="3200" spc="-475" dirty="0">
                <a:latin typeface="Trebuchet MS"/>
                <a:cs typeface="Trebuchet MS"/>
              </a:rPr>
              <a:t>,</a:t>
            </a:r>
            <a:r>
              <a:rPr sz="3200" spc="-409" dirty="0">
                <a:latin typeface="Trebuchet MS"/>
                <a:cs typeface="Trebuchet MS"/>
              </a:rPr>
              <a:t> </a:t>
            </a:r>
            <a:r>
              <a:rPr sz="3200" spc="-275" dirty="0">
                <a:latin typeface="Trebuchet MS"/>
                <a:cs typeface="Trebuchet MS"/>
              </a:rPr>
              <a:t>b</a:t>
            </a:r>
            <a:r>
              <a:rPr sz="3200" spc="-145" dirty="0">
                <a:latin typeface="Trebuchet MS"/>
                <a:cs typeface="Trebuchet MS"/>
              </a:rPr>
              <a:t>l</a:t>
            </a:r>
            <a:r>
              <a:rPr sz="3200" spc="-150" dirty="0">
                <a:latin typeface="Trebuchet MS"/>
                <a:cs typeface="Trebuchet MS"/>
              </a:rPr>
              <a:t>ocks.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8" y="0"/>
            <a:ext cx="91401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5085" y="0"/>
            <a:ext cx="2520315" cy="6858000"/>
            <a:chOff x="915085" y="0"/>
            <a:chExt cx="252031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435" y="1413764"/>
              <a:ext cx="210312" cy="2103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085" y="1338706"/>
              <a:ext cx="312445" cy="2917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240" y="954023"/>
              <a:ext cx="2276856" cy="89306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Python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92600">
              <a:lnSpc>
                <a:spcPct val="119300"/>
              </a:lnSpc>
              <a:spcBef>
                <a:spcPts val="95"/>
              </a:spcBef>
            </a:pPr>
            <a:r>
              <a:rPr spc="-100" dirty="0"/>
              <a:t>Exceptions </a:t>
            </a:r>
            <a:r>
              <a:rPr spc="-95" dirty="0"/>
              <a:t> </a:t>
            </a:r>
            <a:r>
              <a:rPr spc="-50" dirty="0"/>
              <a:t>E</a:t>
            </a:r>
            <a:r>
              <a:rPr spc="-35" dirty="0"/>
              <a:t>x</a:t>
            </a:r>
            <a:r>
              <a:rPr spc="-175" dirty="0"/>
              <a:t>cept</a:t>
            </a:r>
            <a:r>
              <a:rPr spc="-95" dirty="0"/>
              <a:t>i</a:t>
            </a:r>
            <a:r>
              <a:rPr spc="-40" dirty="0"/>
              <a:t>on</a:t>
            </a:r>
            <a:r>
              <a:rPr spc="-110" dirty="0"/>
              <a:t> </a:t>
            </a:r>
            <a:r>
              <a:rPr spc="-75" dirty="0"/>
              <a:t>Han</a:t>
            </a:r>
            <a:r>
              <a:rPr spc="-65" dirty="0"/>
              <a:t>d</a:t>
            </a:r>
            <a:r>
              <a:rPr spc="-195" dirty="0"/>
              <a:t>l</a:t>
            </a:r>
            <a:r>
              <a:rPr spc="-180" dirty="0"/>
              <a:t>i</a:t>
            </a:r>
            <a:r>
              <a:rPr spc="-125" dirty="0"/>
              <a:t>ng  </a:t>
            </a:r>
            <a:r>
              <a:rPr spc="-270" dirty="0"/>
              <a:t>T</a:t>
            </a:r>
            <a:r>
              <a:rPr spc="90" dirty="0"/>
              <a:t>r</a:t>
            </a:r>
            <a:r>
              <a:rPr spc="-145" dirty="0"/>
              <a:t>y</a:t>
            </a:r>
            <a:r>
              <a:rPr spc="-75" dirty="0"/>
              <a:t> </a:t>
            </a:r>
            <a:r>
              <a:rPr spc="-185" dirty="0"/>
              <a:t>a</a:t>
            </a:r>
            <a:r>
              <a:rPr spc="-190" dirty="0"/>
              <a:t>n</a:t>
            </a:r>
            <a:r>
              <a:rPr spc="-125" dirty="0"/>
              <a:t>d</a:t>
            </a:r>
            <a:r>
              <a:rPr spc="-75" dirty="0"/>
              <a:t> </a:t>
            </a:r>
            <a:r>
              <a:rPr spc="-50" dirty="0"/>
              <a:t>E</a:t>
            </a:r>
            <a:r>
              <a:rPr spc="-35" dirty="0"/>
              <a:t>x</a:t>
            </a:r>
            <a:r>
              <a:rPr spc="-140" dirty="0"/>
              <a:t>cept  </a:t>
            </a:r>
            <a:r>
              <a:rPr spc="-55" dirty="0"/>
              <a:t>Nested</a:t>
            </a:r>
            <a:r>
              <a:rPr spc="-95" dirty="0"/>
              <a:t> </a:t>
            </a:r>
            <a:r>
              <a:rPr spc="-75" dirty="0"/>
              <a:t>try Block</a:t>
            </a:r>
          </a:p>
          <a:p>
            <a:pPr marL="12700" marR="5080">
              <a:lnSpc>
                <a:spcPts val="3720"/>
              </a:lnSpc>
              <a:spcBef>
                <a:spcPts val="225"/>
              </a:spcBef>
            </a:pPr>
            <a:r>
              <a:rPr spc="-75" dirty="0"/>
              <a:t>Han</a:t>
            </a:r>
            <a:r>
              <a:rPr spc="-65" dirty="0"/>
              <a:t>d</a:t>
            </a:r>
            <a:r>
              <a:rPr spc="-195" dirty="0"/>
              <a:t>l</a:t>
            </a:r>
            <a:r>
              <a:rPr spc="-180" dirty="0"/>
              <a:t>i</a:t>
            </a:r>
            <a:r>
              <a:rPr spc="-160" dirty="0"/>
              <a:t>ng</a:t>
            </a:r>
            <a:r>
              <a:rPr spc="-95" dirty="0"/>
              <a:t> </a:t>
            </a:r>
            <a:r>
              <a:rPr spc="-105" dirty="0"/>
              <a:t>Mult</a:t>
            </a:r>
            <a:r>
              <a:rPr spc="-55" dirty="0"/>
              <a:t>i</a:t>
            </a:r>
            <a:r>
              <a:rPr spc="-225" dirty="0"/>
              <a:t>p</a:t>
            </a:r>
            <a:r>
              <a:rPr spc="-110" dirty="0"/>
              <a:t>l</a:t>
            </a:r>
            <a:r>
              <a:rPr spc="-175" dirty="0"/>
              <a:t>e</a:t>
            </a:r>
            <a:r>
              <a:rPr spc="-75" dirty="0"/>
              <a:t> </a:t>
            </a:r>
            <a:r>
              <a:rPr spc="-50" dirty="0"/>
              <a:t>E</a:t>
            </a:r>
            <a:r>
              <a:rPr spc="-35" dirty="0"/>
              <a:t>x</a:t>
            </a:r>
            <a:r>
              <a:rPr spc="-175" dirty="0"/>
              <a:t>cept</a:t>
            </a:r>
            <a:r>
              <a:rPr spc="-95" dirty="0"/>
              <a:t>i</a:t>
            </a:r>
            <a:r>
              <a:rPr spc="-40" dirty="0"/>
              <a:t>o</a:t>
            </a:r>
            <a:r>
              <a:rPr spc="-35" dirty="0"/>
              <a:t>n</a:t>
            </a:r>
            <a:r>
              <a:rPr spc="-55" dirty="0"/>
              <a:t>s</a:t>
            </a:r>
            <a:r>
              <a:rPr spc="-105" dirty="0"/>
              <a:t> i</a:t>
            </a:r>
            <a:r>
              <a:rPr spc="-190" dirty="0"/>
              <a:t>n</a:t>
            </a:r>
            <a:r>
              <a:rPr spc="-50" dirty="0"/>
              <a:t> </a:t>
            </a:r>
            <a:r>
              <a:rPr spc="-65" dirty="0"/>
              <a:t>s</a:t>
            </a:r>
            <a:r>
              <a:rPr spc="-105" dirty="0"/>
              <a:t>i</a:t>
            </a:r>
            <a:r>
              <a:rPr spc="-185" dirty="0"/>
              <a:t>n</a:t>
            </a:r>
            <a:r>
              <a:rPr spc="-250" dirty="0"/>
              <a:t>g</a:t>
            </a:r>
            <a:r>
              <a:rPr spc="-140" dirty="0"/>
              <a:t>l</a:t>
            </a:r>
            <a:r>
              <a:rPr spc="-175" dirty="0"/>
              <a:t>e</a:t>
            </a:r>
            <a:r>
              <a:rPr spc="-60" dirty="0"/>
              <a:t> </a:t>
            </a:r>
            <a:r>
              <a:rPr spc="-50" dirty="0"/>
              <a:t>E</a:t>
            </a:r>
            <a:r>
              <a:rPr spc="-40" dirty="0"/>
              <a:t>x</a:t>
            </a:r>
            <a:r>
              <a:rPr spc="-160" dirty="0"/>
              <a:t>cept</a:t>
            </a:r>
            <a:r>
              <a:rPr spc="-90" dirty="0"/>
              <a:t> </a:t>
            </a:r>
            <a:r>
              <a:rPr spc="-70" dirty="0"/>
              <a:t>Block  </a:t>
            </a:r>
            <a:r>
              <a:rPr spc="-114" dirty="0"/>
              <a:t>Raisi</a:t>
            </a:r>
            <a:r>
              <a:rPr spc="-145" dirty="0"/>
              <a:t>n</a:t>
            </a:r>
            <a:r>
              <a:rPr spc="-195" dirty="0"/>
              <a:t>g</a:t>
            </a:r>
            <a:r>
              <a:rPr spc="-75" dirty="0"/>
              <a:t> </a:t>
            </a:r>
            <a:r>
              <a:rPr spc="-50" dirty="0"/>
              <a:t>E</a:t>
            </a:r>
            <a:r>
              <a:rPr spc="-40" dirty="0"/>
              <a:t>x</a:t>
            </a:r>
            <a:r>
              <a:rPr spc="-125" dirty="0"/>
              <a:t>ception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pc="-210" dirty="0"/>
              <a:t>F</a:t>
            </a:r>
            <a:r>
              <a:rPr spc="-114" dirty="0"/>
              <a:t>i</a:t>
            </a:r>
            <a:r>
              <a:rPr spc="-195" dirty="0"/>
              <a:t>n</a:t>
            </a:r>
            <a:r>
              <a:rPr spc="-180" dirty="0"/>
              <a:t>a</a:t>
            </a:r>
            <a:r>
              <a:rPr spc="-204" dirty="0"/>
              <a:t>l</a:t>
            </a:r>
            <a:r>
              <a:rPr spc="-215" dirty="0"/>
              <a:t>l</a:t>
            </a:r>
            <a:r>
              <a:rPr spc="-145" dirty="0"/>
              <a:t>y</a:t>
            </a:r>
            <a:r>
              <a:rPr spc="-90" dirty="0"/>
              <a:t> </a:t>
            </a:r>
            <a:r>
              <a:rPr spc="-75" dirty="0"/>
              <a:t>Block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15" dirty="0"/>
              <a:t>User</a:t>
            </a:r>
            <a:r>
              <a:rPr spc="-114" dirty="0"/>
              <a:t> </a:t>
            </a:r>
            <a:r>
              <a:rPr spc="-100" dirty="0"/>
              <a:t>Defined</a:t>
            </a:r>
            <a:r>
              <a:rPr spc="-85" dirty="0"/>
              <a:t> </a:t>
            </a:r>
            <a:r>
              <a:rPr spc="-100" dirty="0"/>
              <a:t>Exceptions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4983" y="0"/>
            <a:ext cx="8129270" cy="6858000"/>
            <a:chOff x="1014983" y="0"/>
            <a:chExt cx="8129270" cy="6858000"/>
          </a:xfrm>
        </p:grpSpPr>
        <p:sp>
          <p:nvSpPr>
            <p:cNvPr id="3" name="object 3"/>
            <p:cNvSpPr/>
            <p:nvPr/>
          </p:nvSpPr>
          <p:spPr>
            <a:xfrm>
              <a:off x="1014983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242" y="1619250"/>
              <a:ext cx="8092694" cy="3524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6897" y="1464309"/>
            <a:ext cx="689610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 algn="just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sz="3200" spc="5" dirty="0">
                <a:latin typeface="Trebuchet MS"/>
                <a:cs typeface="Trebuchet MS"/>
              </a:rPr>
              <a:t>Cod</a:t>
            </a:r>
            <a:r>
              <a:rPr sz="3200" spc="10" dirty="0">
                <a:latin typeface="Trebuchet MS"/>
                <a:cs typeface="Trebuchet MS"/>
              </a:rPr>
              <a:t>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i</a:t>
            </a:r>
            <a:r>
              <a:rPr sz="3200" spc="-235" dirty="0">
                <a:latin typeface="Trebuchet MS"/>
                <a:cs typeface="Trebuchet MS"/>
              </a:rPr>
              <a:t>n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315" dirty="0">
                <a:latin typeface="Trebuchet MS"/>
                <a:cs typeface="Trebuchet MS"/>
              </a:rPr>
              <a:t>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b="1" spc="-85" dirty="0">
                <a:latin typeface="Trebuchet MS"/>
                <a:cs typeface="Trebuchet MS"/>
              </a:rPr>
              <a:t>final</a:t>
            </a:r>
            <a:r>
              <a:rPr sz="3200" b="1" spc="-100" dirty="0">
                <a:latin typeface="Trebuchet MS"/>
                <a:cs typeface="Trebuchet MS"/>
              </a:rPr>
              <a:t>l</a:t>
            </a:r>
            <a:r>
              <a:rPr sz="3200" b="1" spc="-75" dirty="0">
                <a:latin typeface="Trebuchet MS"/>
                <a:cs typeface="Trebuchet MS"/>
              </a:rPr>
              <a:t>y</a:t>
            </a:r>
            <a:r>
              <a:rPr sz="3200" b="1" spc="-95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stateme</a:t>
            </a:r>
            <a:r>
              <a:rPr sz="3200" spc="-190" dirty="0">
                <a:latin typeface="Trebuchet MS"/>
                <a:cs typeface="Trebuchet MS"/>
              </a:rPr>
              <a:t>n</a:t>
            </a:r>
            <a:r>
              <a:rPr sz="3200" spc="-204" dirty="0">
                <a:latin typeface="Trebuchet MS"/>
                <a:cs typeface="Trebuchet MS"/>
              </a:rPr>
              <a:t>t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265" dirty="0">
                <a:latin typeface="Trebuchet MS"/>
                <a:cs typeface="Trebuchet MS"/>
              </a:rPr>
              <a:t>e</a:t>
            </a:r>
            <a:r>
              <a:rPr sz="3200" spc="-229" dirty="0">
                <a:latin typeface="Trebuchet MS"/>
                <a:cs typeface="Trebuchet MS"/>
              </a:rPr>
              <a:t>v</a:t>
            </a:r>
            <a:r>
              <a:rPr sz="3200" spc="-180" dirty="0">
                <a:latin typeface="Trebuchet MS"/>
                <a:cs typeface="Trebuchet MS"/>
              </a:rPr>
              <a:t>en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ru</a:t>
            </a:r>
            <a:r>
              <a:rPr sz="3200" spc="-90" dirty="0">
                <a:latin typeface="Trebuchet MS"/>
                <a:cs typeface="Trebuchet MS"/>
              </a:rPr>
              <a:t>n</a:t>
            </a:r>
            <a:r>
              <a:rPr sz="3200" spc="-65" dirty="0">
                <a:latin typeface="Trebuchet MS"/>
                <a:cs typeface="Trebuchet MS"/>
              </a:rPr>
              <a:t>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90" dirty="0">
                <a:latin typeface="Trebuchet MS"/>
                <a:cs typeface="Trebuchet MS"/>
              </a:rPr>
              <a:t>if  </a:t>
            </a:r>
            <a:r>
              <a:rPr sz="3200" spc="-229" dirty="0">
                <a:latin typeface="Trebuchet MS"/>
                <a:cs typeface="Trebuchet MS"/>
              </a:rPr>
              <a:t>an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unca</a:t>
            </a:r>
            <a:r>
              <a:rPr sz="3200" spc="-190" dirty="0">
                <a:latin typeface="Trebuchet MS"/>
                <a:cs typeface="Trebuchet MS"/>
              </a:rPr>
              <a:t>u</a:t>
            </a:r>
            <a:r>
              <a:rPr sz="3200" spc="-195" dirty="0">
                <a:latin typeface="Trebuchet MS"/>
                <a:cs typeface="Trebuchet MS"/>
              </a:rPr>
              <a:t>ght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excep</a:t>
            </a:r>
            <a:r>
              <a:rPr sz="3200" spc="-125" dirty="0">
                <a:latin typeface="Trebuchet MS"/>
                <a:cs typeface="Trebuchet MS"/>
              </a:rPr>
              <a:t>t</a:t>
            </a:r>
            <a:r>
              <a:rPr sz="3200" spc="-100" dirty="0">
                <a:latin typeface="Trebuchet MS"/>
                <a:cs typeface="Trebuchet MS"/>
              </a:rPr>
              <a:t>io</a:t>
            </a:r>
            <a:r>
              <a:rPr sz="3200" spc="-125" dirty="0">
                <a:latin typeface="Trebuchet MS"/>
                <a:cs typeface="Trebuchet MS"/>
              </a:rPr>
              <a:t>n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occurs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i</a:t>
            </a:r>
            <a:r>
              <a:rPr sz="3200" spc="-235" dirty="0">
                <a:latin typeface="Trebuchet MS"/>
                <a:cs typeface="Trebuchet MS"/>
              </a:rPr>
              <a:t>n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one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of  </a:t>
            </a:r>
            <a:r>
              <a:rPr sz="3200" spc="-185" dirty="0">
                <a:latin typeface="Trebuchet MS"/>
                <a:cs typeface="Trebuchet MS"/>
              </a:rPr>
              <a:t>th</a:t>
            </a:r>
            <a:r>
              <a:rPr sz="3200" spc="-204" dirty="0">
                <a:latin typeface="Trebuchet MS"/>
                <a:cs typeface="Trebuchet MS"/>
              </a:rPr>
              <a:t>e</a:t>
            </a:r>
            <a:r>
              <a:rPr sz="3200" spc="-95" dirty="0">
                <a:latin typeface="Trebuchet MS"/>
                <a:cs typeface="Trebuchet MS"/>
              </a:rPr>
              <a:t> p</a:t>
            </a:r>
            <a:r>
              <a:rPr sz="3200" spc="-120" dirty="0">
                <a:latin typeface="Trebuchet MS"/>
                <a:cs typeface="Trebuchet MS"/>
              </a:rPr>
              <a:t>r</a:t>
            </a:r>
            <a:r>
              <a:rPr sz="3200" spc="-185" dirty="0">
                <a:latin typeface="Trebuchet MS"/>
                <a:cs typeface="Trebuchet MS"/>
              </a:rPr>
              <a:t>ecedi</a:t>
            </a:r>
            <a:r>
              <a:rPr sz="3200" spc="-200" dirty="0">
                <a:latin typeface="Trebuchet MS"/>
                <a:cs typeface="Trebuchet MS"/>
              </a:rPr>
              <a:t>n</a:t>
            </a:r>
            <a:r>
              <a:rPr sz="3200" spc="-240" dirty="0">
                <a:latin typeface="Trebuchet MS"/>
                <a:cs typeface="Trebuchet MS"/>
              </a:rPr>
              <a:t>g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280" dirty="0">
                <a:latin typeface="Trebuchet MS"/>
                <a:cs typeface="Trebuchet MS"/>
              </a:rPr>
              <a:t>b</a:t>
            </a:r>
            <a:r>
              <a:rPr sz="3200" spc="-145" dirty="0">
                <a:latin typeface="Trebuchet MS"/>
                <a:cs typeface="Trebuchet MS"/>
              </a:rPr>
              <a:t>l</a:t>
            </a:r>
            <a:r>
              <a:rPr sz="3200" spc="-150" dirty="0">
                <a:latin typeface="Trebuchet MS"/>
                <a:cs typeface="Trebuchet MS"/>
              </a:rPr>
              <a:t>ocks.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806" y="3813555"/>
            <a:ext cx="5330444" cy="17490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41375"/>
            <a:ext cx="4593336" cy="8930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38874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Rais</a:t>
            </a:r>
            <a:r>
              <a:rPr spc="-150" dirty="0"/>
              <a:t>i</a:t>
            </a:r>
            <a:r>
              <a:rPr spc="-265" dirty="0"/>
              <a:t>ng</a:t>
            </a:r>
            <a:r>
              <a:rPr spc="-105" dirty="0"/>
              <a:t> </a:t>
            </a:r>
            <a:r>
              <a:rPr spc="-229" dirty="0"/>
              <a:t>Except</a:t>
            </a:r>
            <a:r>
              <a:rPr spc="-145" dirty="0"/>
              <a:t>i</a:t>
            </a:r>
            <a:r>
              <a:rPr spc="-70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6897" y="1464309"/>
            <a:ext cx="6770370" cy="2053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sz="3200" spc="-160" dirty="0">
                <a:latin typeface="Trebuchet MS"/>
                <a:cs typeface="Trebuchet MS"/>
              </a:rPr>
              <a:t>Rais</a:t>
            </a:r>
            <a:r>
              <a:rPr sz="3200" spc="-95" dirty="0">
                <a:latin typeface="Trebuchet MS"/>
                <a:cs typeface="Trebuchet MS"/>
              </a:rPr>
              <a:t>i</a:t>
            </a:r>
            <a:r>
              <a:rPr sz="3200" spc="-195" dirty="0">
                <a:latin typeface="Trebuchet MS"/>
                <a:cs typeface="Trebuchet MS"/>
              </a:rPr>
              <a:t>ng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exce</a:t>
            </a:r>
            <a:r>
              <a:rPr sz="3200" spc="-160" dirty="0">
                <a:latin typeface="Trebuchet MS"/>
                <a:cs typeface="Trebuchet MS"/>
              </a:rPr>
              <a:t>p</a:t>
            </a:r>
            <a:r>
              <a:rPr sz="3200" spc="-125" dirty="0">
                <a:latin typeface="Trebuchet MS"/>
                <a:cs typeface="Trebuchet MS"/>
              </a:rPr>
              <a:t>tio</a:t>
            </a:r>
            <a:r>
              <a:rPr sz="3200" spc="-160" dirty="0">
                <a:latin typeface="Trebuchet MS"/>
                <a:cs typeface="Trebuchet MS"/>
              </a:rPr>
              <a:t>n</a:t>
            </a:r>
            <a:r>
              <a:rPr sz="3200" spc="-120" dirty="0">
                <a:latin typeface="Trebuchet MS"/>
                <a:cs typeface="Trebuchet MS"/>
              </a:rPr>
              <a:t> i</a:t>
            </a:r>
            <a:r>
              <a:rPr sz="3200" spc="-160" dirty="0">
                <a:latin typeface="Trebuchet MS"/>
                <a:cs typeface="Trebuchet MS"/>
              </a:rPr>
              <a:t>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s</a:t>
            </a:r>
            <a:r>
              <a:rPr sz="3200" spc="-105" dirty="0">
                <a:latin typeface="Trebuchet MS"/>
                <a:cs typeface="Trebuchet MS"/>
              </a:rPr>
              <a:t>i</a:t>
            </a:r>
            <a:r>
              <a:rPr sz="3200" spc="-254" dirty="0">
                <a:latin typeface="Trebuchet MS"/>
                <a:cs typeface="Trebuchet MS"/>
              </a:rPr>
              <a:t>mi</a:t>
            </a:r>
            <a:r>
              <a:rPr sz="3200" spc="-130" dirty="0">
                <a:latin typeface="Trebuchet MS"/>
                <a:cs typeface="Trebuchet MS"/>
              </a:rPr>
              <a:t>l</a:t>
            </a:r>
            <a:r>
              <a:rPr sz="3200" spc="-145" dirty="0">
                <a:latin typeface="Trebuchet MS"/>
                <a:cs typeface="Trebuchet MS"/>
              </a:rPr>
              <a:t>ar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t</a:t>
            </a:r>
            <a:r>
              <a:rPr sz="3200" spc="-90" dirty="0">
                <a:latin typeface="Trebuchet MS"/>
                <a:cs typeface="Trebuchet MS"/>
              </a:rPr>
              <a:t>o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th</a:t>
            </a:r>
            <a:r>
              <a:rPr sz="3200" spc="-170" dirty="0">
                <a:latin typeface="Trebuchet MS"/>
                <a:cs typeface="Trebuchet MS"/>
              </a:rPr>
              <a:t>r</a:t>
            </a:r>
            <a:r>
              <a:rPr sz="3200" spc="5" dirty="0">
                <a:latin typeface="Trebuchet MS"/>
                <a:cs typeface="Trebuchet MS"/>
              </a:rPr>
              <a:t>o</a:t>
            </a:r>
            <a:r>
              <a:rPr sz="3200" spc="-150" dirty="0">
                <a:latin typeface="Trebuchet MS"/>
                <a:cs typeface="Trebuchet MS"/>
              </a:rPr>
              <a:t>win</a:t>
            </a:r>
            <a:r>
              <a:rPr sz="3200" spc="-180" dirty="0">
                <a:latin typeface="Trebuchet MS"/>
                <a:cs typeface="Trebuchet MS"/>
              </a:rPr>
              <a:t>g  </a:t>
            </a:r>
            <a:r>
              <a:rPr sz="3200" spc="-175" dirty="0">
                <a:latin typeface="Trebuchet MS"/>
                <a:cs typeface="Trebuchet MS"/>
              </a:rPr>
              <a:t>excep</a:t>
            </a:r>
            <a:r>
              <a:rPr sz="3200" spc="-125" dirty="0">
                <a:latin typeface="Trebuchet MS"/>
                <a:cs typeface="Trebuchet MS"/>
              </a:rPr>
              <a:t>t</a:t>
            </a:r>
            <a:r>
              <a:rPr sz="3200" spc="-100" dirty="0">
                <a:latin typeface="Trebuchet MS"/>
                <a:cs typeface="Trebuchet MS"/>
              </a:rPr>
              <a:t>io</a:t>
            </a:r>
            <a:r>
              <a:rPr sz="3200" spc="-125" dirty="0">
                <a:latin typeface="Trebuchet MS"/>
                <a:cs typeface="Trebuchet MS"/>
              </a:rPr>
              <a:t>n </a:t>
            </a:r>
            <a:r>
              <a:rPr sz="3200" spc="-130" dirty="0">
                <a:latin typeface="Trebuchet MS"/>
                <a:cs typeface="Trebuchet MS"/>
              </a:rPr>
              <a:t>i</a:t>
            </a:r>
            <a:r>
              <a:rPr sz="3200" spc="-235" dirty="0">
                <a:latin typeface="Trebuchet MS"/>
                <a:cs typeface="Trebuchet MS"/>
              </a:rPr>
              <a:t>n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C++/J</a:t>
            </a:r>
            <a:r>
              <a:rPr sz="3200" spc="-430" dirty="0">
                <a:latin typeface="Trebuchet MS"/>
                <a:cs typeface="Trebuchet MS"/>
              </a:rPr>
              <a:t>a</a:t>
            </a:r>
            <a:r>
              <a:rPr sz="3200" spc="-320" dirty="0">
                <a:latin typeface="Trebuchet MS"/>
                <a:cs typeface="Trebuchet MS"/>
              </a:rPr>
              <a:t>va.</a:t>
            </a:r>
            <a:endParaRPr sz="3200">
              <a:latin typeface="Trebuchet MS"/>
              <a:cs typeface="Trebuchet MS"/>
            </a:endParaRPr>
          </a:p>
          <a:p>
            <a:pPr marL="295910" marR="972185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sz="3200" spc="-340" dirty="0">
                <a:latin typeface="Trebuchet MS"/>
                <a:cs typeface="Trebuchet MS"/>
              </a:rPr>
              <a:t>Y</a:t>
            </a:r>
            <a:r>
              <a:rPr sz="3200" spc="-50" dirty="0">
                <a:latin typeface="Trebuchet MS"/>
                <a:cs typeface="Trebuchet MS"/>
              </a:rPr>
              <a:t>ou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can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raise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exce</a:t>
            </a:r>
            <a:r>
              <a:rPr sz="3200" spc="-160" dirty="0">
                <a:latin typeface="Trebuchet MS"/>
                <a:cs typeface="Trebuchet MS"/>
              </a:rPr>
              <a:t>p</a:t>
            </a:r>
            <a:r>
              <a:rPr sz="3200" spc="-114" dirty="0">
                <a:latin typeface="Trebuchet MS"/>
                <a:cs typeface="Trebuchet MS"/>
              </a:rPr>
              <a:t>tions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b</a:t>
            </a:r>
            <a:r>
              <a:rPr sz="3200" spc="-175" dirty="0">
                <a:latin typeface="Trebuchet MS"/>
                <a:cs typeface="Trebuchet MS"/>
              </a:rPr>
              <a:t>y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us</a:t>
            </a:r>
            <a:r>
              <a:rPr sz="3200" spc="-90" dirty="0">
                <a:latin typeface="Trebuchet MS"/>
                <a:cs typeface="Trebuchet MS"/>
              </a:rPr>
              <a:t>i</a:t>
            </a:r>
            <a:r>
              <a:rPr sz="3200" spc="-155" dirty="0">
                <a:latin typeface="Trebuchet MS"/>
                <a:cs typeface="Trebuchet MS"/>
              </a:rPr>
              <a:t>ng  </a:t>
            </a:r>
            <a:r>
              <a:rPr sz="3200" spc="-190" dirty="0">
                <a:latin typeface="Trebuchet MS"/>
                <a:cs typeface="Trebuchet MS"/>
              </a:rPr>
              <a:t>the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b="1" spc="-25" dirty="0">
                <a:latin typeface="Trebuchet MS"/>
                <a:cs typeface="Trebuchet MS"/>
              </a:rPr>
              <a:t>rais</a:t>
            </a:r>
            <a:r>
              <a:rPr sz="3200" b="1" spc="-30" dirty="0">
                <a:latin typeface="Trebuchet MS"/>
                <a:cs typeface="Trebuchet MS"/>
              </a:rPr>
              <a:t>e</a:t>
            </a:r>
            <a:r>
              <a:rPr sz="3200" b="1" spc="-85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stateme</a:t>
            </a:r>
            <a:r>
              <a:rPr sz="3200" spc="-190" dirty="0">
                <a:latin typeface="Trebuchet MS"/>
                <a:cs typeface="Trebuchet MS"/>
              </a:rPr>
              <a:t>n</a:t>
            </a:r>
            <a:r>
              <a:rPr sz="3200" spc="-204" dirty="0">
                <a:latin typeface="Trebuchet MS"/>
                <a:cs typeface="Trebuchet MS"/>
              </a:rPr>
              <a:t>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41375"/>
            <a:ext cx="6042660" cy="8930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53365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User</a:t>
            </a:r>
            <a:r>
              <a:rPr spc="-140" dirty="0"/>
              <a:t> </a:t>
            </a:r>
            <a:r>
              <a:rPr spc="-170" dirty="0"/>
              <a:t>Defined</a:t>
            </a:r>
            <a:r>
              <a:rPr spc="-120" dirty="0"/>
              <a:t> </a:t>
            </a:r>
            <a:r>
              <a:rPr spc="-185" dirty="0"/>
              <a:t>Exception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7124" y="1524000"/>
            <a:ext cx="7778623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39" y="0"/>
            <a:ext cx="9147810" cy="6861175"/>
            <a:chOff x="-3339" y="0"/>
            <a:chExt cx="9147810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10" y="3556"/>
              <a:ext cx="820419" cy="819785"/>
            </a:xfrm>
            <a:custGeom>
              <a:avLst/>
              <a:gdLst/>
              <a:ahLst/>
              <a:cxnLst/>
              <a:rect l="l" t="t" r="r" b="b"/>
              <a:pathLst>
                <a:path w="820419" h="819785">
                  <a:moveTo>
                    <a:pt x="819949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5" y="819404"/>
                  </a:lnTo>
                  <a:lnTo>
                    <a:pt x="48654" y="818012"/>
                  </a:lnTo>
                  <a:lnTo>
                    <a:pt x="96070" y="813890"/>
                  </a:lnTo>
                  <a:lnTo>
                    <a:pt x="142676" y="807114"/>
                  </a:lnTo>
                  <a:lnTo>
                    <a:pt x="188396" y="797760"/>
                  </a:lnTo>
                  <a:lnTo>
                    <a:pt x="233153" y="785906"/>
                  </a:lnTo>
                  <a:lnTo>
                    <a:pt x="276870" y="771629"/>
                  </a:lnTo>
                  <a:lnTo>
                    <a:pt x="319470" y="755005"/>
                  </a:lnTo>
                  <a:lnTo>
                    <a:pt x="360876" y="736111"/>
                  </a:lnTo>
                  <a:lnTo>
                    <a:pt x="401012" y="715024"/>
                  </a:lnTo>
                  <a:lnTo>
                    <a:pt x="439800" y="691821"/>
                  </a:lnTo>
                  <a:lnTo>
                    <a:pt x="477163" y="666580"/>
                  </a:lnTo>
                  <a:lnTo>
                    <a:pt x="513026" y="639376"/>
                  </a:lnTo>
                  <a:lnTo>
                    <a:pt x="547310" y="610287"/>
                  </a:lnTo>
                  <a:lnTo>
                    <a:pt x="579940" y="579389"/>
                  </a:lnTo>
                  <a:lnTo>
                    <a:pt x="610838" y="546760"/>
                  </a:lnTo>
                  <a:lnTo>
                    <a:pt x="639927" y="512477"/>
                  </a:lnTo>
                  <a:lnTo>
                    <a:pt x="667130" y="476615"/>
                  </a:lnTo>
                  <a:lnTo>
                    <a:pt x="692372" y="439253"/>
                  </a:lnTo>
                  <a:lnTo>
                    <a:pt x="715574" y="400467"/>
                  </a:lnTo>
                  <a:lnTo>
                    <a:pt x="736660" y="360334"/>
                  </a:lnTo>
                  <a:lnTo>
                    <a:pt x="755553" y="318930"/>
                  </a:lnTo>
                  <a:lnTo>
                    <a:pt x="772177" y="276333"/>
                  </a:lnTo>
                  <a:lnTo>
                    <a:pt x="786454" y="232620"/>
                  </a:lnTo>
                  <a:lnTo>
                    <a:pt x="798307" y="187868"/>
                  </a:lnTo>
                  <a:lnTo>
                    <a:pt x="807660" y="142152"/>
                  </a:lnTo>
                  <a:lnTo>
                    <a:pt x="814436" y="95551"/>
                  </a:lnTo>
                  <a:lnTo>
                    <a:pt x="818558" y="48141"/>
                  </a:lnTo>
                  <a:lnTo>
                    <a:pt x="819949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0" y="3556"/>
              <a:ext cx="820419" cy="819785"/>
            </a:xfrm>
            <a:custGeom>
              <a:avLst/>
              <a:gdLst/>
              <a:ahLst/>
              <a:cxnLst/>
              <a:rect l="l" t="t" r="r" b="b"/>
              <a:pathLst>
                <a:path w="820419" h="819785">
                  <a:moveTo>
                    <a:pt x="819949" y="0"/>
                  </a:moveTo>
                  <a:lnTo>
                    <a:pt x="818558" y="48141"/>
                  </a:lnTo>
                  <a:lnTo>
                    <a:pt x="814436" y="95551"/>
                  </a:lnTo>
                  <a:lnTo>
                    <a:pt x="807660" y="142152"/>
                  </a:lnTo>
                  <a:lnTo>
                    <a:pt x="798307" y="187868"/>
                  </a:lnTo>
                  <a:lnTo>
                    <a:pt x="786454" y="232620"/>
                  </a:lnTo>
                  <a:lnTo>
                    <a:pt x="772177" y="276333"/>
                  </a:lnTo>
                  <a:lnTo>
                    <a:pt x="755553" y="318930"/>
                  </a:lnTo>
                  <a:lnTo>
                    <a:pt x="736660" y="360334"/>
                  </a:lnTo>
                  <a:lnTo>
                    <a:pt x="715574" y="400467"/>
                  </a:lnTo>
                  <a:lnTo>
                    <a:pt x="692372" y="439253"/>
                  </a:lnTo>
                  <a:lnTo>
                    <a:pt x="667130" y="476615"/>
                  </a:lnTo>
                  <a:lnTo>
                    <a:pt x="639927" y="512477"/>
                  </a:lnTo>
                  <a:lnTo>
                    <a:pt x="610838" y="546760"/>
                  </a:lnTo>
                  <a:lnTo>
                    <a:pt x="579940" y="579389"/>
                  </a:lnTo>
                  <a:lnTo>
                    <a:pt x="547310" y="610287"/>
                  </a:lnTo>
                  <a:lnTo>
                    <a:pt x="513026" y="639376"/>
                  </a:lnTo>
                  <a:lnTo>
                    <a:pt x="477163" y="666580"/>
                  </a:lnTo>
                  <a:lnTo>
                    <a:pt x="439800" y="691821"/>
                  </a:lnTo>
                  <a:lnTo>
                    <a:pt x="401012" y="715024"/>
                  </a:lnTo>
                  <a:lnTo>
                    <a:pt x="360876" y="736111"/>
                  </a:lnTo>
                  <a:lnTo>
                    <a:pt x="319470" y="755005"/>
                  </a:lnTo>
                  <a:lnTo>
                    <a:pt x="276870" y="771629"/>
                  </a:lnTo>
                  <a:lnTo>
                    <a:pt x="233153" y="785906"/>
                  </a:lnTo>
                  <a:lnTo>
                    <a:pt x="188396" y="797760"/>
                  </a:lnTo>
                  <a:lnTo>
                    <a:pt x="142676" y="807114"/>
                  </a:lnTo>
                  <a:lnTo>
                    <a:pt x="96070" y="813890"/>
                  </a:lnTo>
                  <a:lnTo>
                    <a:pt x="48654" y="818012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19949" y="0"/>
                  </a:lnTo>
                  <a:close/>
                </a:path>
              </a:pathLst>
            </a:custGeom>
            <a:ln w="12699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" y="6095"/>
              <a:ext cx="1784604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821" y="21081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0" y="851154"/>
                  </a:moveTo>
                  <a:lnTo>
                    <a:pt x="1347" y="802859"/>
                  </a:lnTo>
                  <a:lnTo>
                    <a:pt x="5341" y="755271"/>
                  </a:lnTo>
                  <a:lnTo>
                    <a:pt x="11909" y="708461"/>
                  </a:lnTo>
                  <a:lnTo>
                    <a:pt x="20981" y="662500"/>
                  </a:lnTo>
                  <a:lnTo>
                    <a:pt x="32484" y="617462"/>
                  </a:lnTo>
                  <a:lnTo>
                    <a:pt x="46346" y="573417"/>
                  </a:lnTo>
                  <a:lnTo>
                    <a:pt x="62495" y="530438"/>
                  </a:lnTo>
                  <a:lnTo>
                    <a:pt x="80860" y="488596"/>
                  </a:lnTo>
                  <a:lnTo>
                    <a:pt x="101369" y="447964"/>
                  </a:lnTo>
                  <a:lnTo>
                    <a:pt x="123949" y="408613"/>
                  </a:lnTo>
                  <a:lnTo>
                    <a:pt x="148530" y="370615"/>
                  </a:lnTo>
                  <a:lnTo>
                    <a:pt x="175039" y="334042"/>
                  </a:lnTo>
                  <a:lnTo>
                    <a:pt x="203404" y="298966"/>
                  </a:lnTo>
                  <a:lnTo>
                    <a:pt x="233553" y="265459"/>
                  </a:lnTo>
                  <a:lnTo>
                    <a:pt x="265416" y="233593"/>
                  </a:lnTo>
                  <a:lnTo>
                    <a:pt x="298919" y="203439"/>
                  </a:lnTo>
                  <a:lnTo>
                    <a:pt x="333991" y="175070"/>
                  </a:lnTo>
                  <a:lnTo>
                    <a:pt x="370561" y="148557"/>
                  </a:lnTo>
                  <a:lnTo>
                    <a:pt x="408556" y="123973"/>
                  </a:lnTo>
                  <a:lnTo>
                    <a:pt x="447904" y="101388"/>
                  </a:lnTo>
                  <a:lnTo>
                    <a:pt x="488534" y="80876"/>
                  </a:lnTo>
                  <a:lnTo>
                    <a:pt x="530373" y="62508"/>
                  </a:lnTo>
                  <a:lnTo>
                    <a:pt x="573351" y="46355"/>
                  </a:lnTo>
                  <a:lnTo>
                    <a:pt x="617394" y="32490"/>
                  </a:lnTo>
                  <a:lnTo>
                    <a:pt x="662432" y="20985"/>
                  </a:lnTo>
                  <a:lnTo>
                    <a:pt x="708393" y="11912"/>
                  </a:lnTo>
                  <a:lnTo>
                    <a:pt x="755204" y="5342"/>
                  </a:lnTo>
                  <a:lnTo>
                    <a:pt x="802793" y="1347"/>
                  </a:lnTo>
                  <a:lnTo>
                    <a:pt x="851090" y="0"/>
                  </a:lnTo>
                  <a:lnTo>
                    <a:pt x="899386" y="1347"/>
                  </a:lnTo>
                  <a:lnTo>
                    <a:pt x="946976" y="5342"/>
                  </a:lnTo>
                  <a:lnTo>
                    <a:pt x="993786" y="11912"/>
                  </a:lnTo>
                  <a:lnTo>
                    <a:pt x="1039746" y="20985"/>
                  </a:lnTo>
                  <a:lnTo>
                    <a:pt x="1084783" y="32490"/>
                  </a:lnTo>
                  <a:lnTo>
                    <a:pt x="1128825" y="46355"/>
                  </a:lnTo>
                  <a:lnTo>
                    <a:pt x="1171801" y="62508"/>
                  </a:lnTo>
                  <a:lnTo>
                    <a:pt x="1213639" y="80876"/>
                  </a:lnTo>
                  <a:lnTo>
                    <a:pt x="1254268" y="101388"/>
                  </a:lnTo>
                  <a:lnTo>
                    <a:pt x="1293614" y="123973"/>
                  </a:lnTo>
                  <a:lnTo>
                    <a:pt x="1331607" y="148557"/>
                  </a:lnTo>
                  <a:lnTo>
                    <a:pt x="1368174" y="175070"/>
                  </a:lnTo>
                  <a:lnTo>
                    <a:pt x="1403245" y="203439"/>
                  </a:lnTo>
                  <a:lnTo>
                    <a:pt x="1436746" y="233593"/>
                  </a:lnTo>
                  <a:lnTo>
                    <a:pt x="1468606" y="265459"/>
                  </a:lnTo>
                  <a:lnTo>
                    <a:pt x="1498754" y="298966"/>
                  </a:lnTo>
                  <a:lnTo>
                    <a:pt x="1527117" y="334042"/>
                  </a:lnTo>
                  <a:lnTo>
                    <a:pt x="1553624" y="370615"/>
                  </a:lnTo>
                  <a:lnTo>
                    <a:pt x="1578203" y="408613"/>
                  </a:lnTo>
                  <a:lnTo>
                    <a:pt x="1600782" y="447964"/>
                  </a:lnTo>
                  <a:lnTo>
                    <a:pt x="1621289" y="488596"/>
                  </a:lnTo>
                  <a:lnTo>
                    <a:pt x="1639653" y="530438"/>
                  </a:lnTo>
                  <a:lnTo>
                    <a:pt x="1655801" y="573417"/>
                  </a:lnTo>
                  <a:lnTo>
                    <a:pt x="1669661" y="617462"/>
                  </a:lnTo>
                  <a:lnTo>
                    <a:pt x="1681163" y="662500"/>
                  </a:lnTo>
                  <a:lnTo>
                    <a:pt x="1690234" y="708461"/>
                  </a:lnTo>
                  <a:lnTo>
                    <a:pt x="1696802" y="755271"/>
                  </a:lnTo>
                  <a:lnTo>
                    <a:pt x="1700795" y="802859"/>
                  </a:lnTo>
                  <a:lnTo>
                    <a:pt x="1702142" y="851154"/>
                  </a:lnTo>
                  <a:lnTo>
                    <a:pt x="1700795" y="899447"/>
                  </a:lnTo>
                  <a:lnTo>
                    <a:pt x="1696802" y="947034"/>
                  </a:lnTo>
                  <a:lnTo>
                    <a:pt x="1690234" y="993843"/>
                  </a:lnTo>
                  <a:lnTo>
                    <a:pt x="1681163" y="1039800"/>
                  </a:lnTo>
                  <a:lnTo>
                    <a:pt x="1669661" y="1084835"/>
                  </a:lnTo>
                  <a:lnTo>
                    <a:pt x="1655801" y="1128876"/>
                  </a:lnTo>
                  <a:lnTo>
                    <a:pt x="1639653" y="1171850"/>
                  </a:lnTo>
                  <a:lnTo>
                    <a:pt x="1621289" y="1213687"/>
                  </a:lnTo>
                  <a:lnTo>
                    <a:pt x="1600782" y="1254314"/>
                  </a:lnTo>
                  <a:lnTo>
                    <a:pt x="1578203" y="1293659"/>
                  </a:lnTo>
                  <a:lnTo>
                    <a:pt x="1553624" y="1331651"/>
                  </a:lnTo>
                  <a:lnTo>
                    <a:pt x="1527117" y="1368218"/>
                  </a:lnTo>
                  <a:lnTo>
                    <a:pt x="1498754" y="1403287"/>
                  </a:lnTo>
                  <a:lnTo>
                    <a:pt x="1468606" y="1436788"/>
                  </a:lnTo>
                  <a:lnTo>
                    <a:pt x="1436746" y="1468647"/>
                  </a:lnTo>
                  <a:lnTo>
                    <a:pt x="1403245" y="1498795"/>
                  </a:lnTo>
                  <a:lnTo>
                    <a:pt x="1368174" y="1527157"/>
                  </a:lnTo>
                  <a:lnTo>
                    <a:pt x="1331607" y="1553664"/>
                  </a:lnTo>
                  <a:lnTo>
                    <a:pt x="1293614" y="1578242"/>
                  </a:lnTo>
                  <a:lnTo>
                    <a:pt x="1254268" y="1600821"/>
                  </a:lnTo>
                  <a:lnTo>
                    <a:pt x="1213639" y="1621328"/>
                  </a:lnTo>
                  <a:lnTo>
                    <a:pt x="1171801" y="1639691"/>
                  </a:lnTo>
                  <a:lnTo>
                    <a:pt x="1128825" y="1655839"/>
                  </a:lnTo>
                  <a:lnTo>
                    <a:pt x="1084783" y="1669700"/>
                  </a:lnTo>
                  <a:lnTo>
                    <a:pt x="1039746" y="1681201"/>
                  </a:lnTo>
                  <a:lnTo>
                    <a:pt x="993786" y="1690272"/>
                  </a:lnTo>
                  <a:lnTo>
                    <a:pt x="946976" y="1696840"/>
                  </a:lnTo>
                  <a:lnTo>
                    <a:pt x="899386" y="1700833"/>
                  </a:lnTo>
                  <a:lnTo>
                    <a:pt x="851090" y="1702181"/>
                  </a:lnTo>
                  <a:lnTo>
                    <a:pt x="802793" y="1700833"/>
                  </a:lnTo>
                  <a:lnTo>
                    <a:pt x="755204" y="1696840"/>
                  </a:lnTo>
                  <a:lnTo>
                    <a:pt x="708393" y="1690272"/>
                  </a:lnTo>
                  <a:lnTo>
                    <a:pt x="662432" y="1681201"/>
                  </a:lnTo>
                  <a:lnTo>
                    <a:pt x="617394" y="1669700"/>
                  </a:lnTo>
                  <a:lnTo>
                    <a:pt x="573351" y="1655839"/>
                  </a:lnTo>
                  <a:lnTo>
                    <a:pt x="530373" y="1639691"/>
                  </a:lnTo>
                  <a:lnTo>
                    <a:pt x="488534" y="1621328"/>
                  </a:lnTo>
                  <a:lnTo>
                    <a:pt x="447904" y="1600821"/>
                  </a:lnTo>
                  <a:lnTo>
                    <a:pt x="408556" y="1578242"/>
                  </a:lnTo>
                  <a:lnTo>
                    <a:pt x="370561" y="1553664"/>
                  </a:lnTo>
                  <a:lnTo>
                    <a:pt x="333991" y="1527157"/>
                  </a:lnTo>
                  <a:lnTo>
                    <a:pt x="298919" y="1498795"/>
                  </a:lnTo>
                  <a:lnTo>
                    <a:pt x="265416" y="1468647"/>
                  </a:lnTo>
                  <a:lnTo>
                    <a:pt x="233553" y="1436788"/>
                  </a:lnTo>
                  <a:lnTo>
                    <a:pt x="203404" y="1403287"/>
                  </a:lnTo>
                  <a:lnTo>
                    <a:pt x="175039" y="1368218"/>
                  </a:lnTo>
                  <a:lnTo>
                    <a:pt x="148530" y="1331651"/>
                  </a:lnTo>
                  <a:lnTo>
                    <a:pt x="123949" y="1293659"/>
                  </a:lnTo>
                  <a:lnTo>
                    <a:pt x="101369" y="1254314"/>
                  </a:lnTo>
                  <a:lnTo>
                    <a:pt x="80860" y="1213687"/>
                  </a:lnTo>
                  <a:lnTo>
                    <a:pt x="62495" y="1171850"/>
                  </a:lnTo>
                  <a:lnTo>
                    <a:pt x="46346" y="1128876"/>
                  </a:lnTo>
                  <a:lnTo>
                    <a:pt x="32484" y="1084835"/>
                  </a:lnTo>
                  <a:lnTo>
                    <a:pt x="20981" y="1039800"/>
                  </a:lnTo>
                  <a:lnTo>
                    <a:pt x="11909" y="993843"/>
                  </a:lnTo>
                  <a:lnTo>
                    <a:pt x="5341" y="947034"/>
                  </a:lnTo>
                  <a:lnTo>
                    <a:pt x="1347" y="899447"/>
                  </a:lnTo>
                  <a:lnTo>
                    <a:pt x="0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4" y="1043939"/>
              <a:ext cx="1159764" cy="1153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8" y="1050633"/>
              <a:ext cx="1116813" cy="11115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18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7" y="204634"/>
                  </a:moveTo>
                  <a:lnTo>
                    <a:pt x="149786" y="168741"/>
                  </a:lnTo>
                  <a:lnTo>
                    <a:pt x="183516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6" y="40547"/>
                  </a:lnTo>
                  <a:lnTo>
                    <a:pt x="380539" y="25331"/>
                  </a:lnTo>
                  <a:lnTo>
                    <a:pt x="423971" y="13644"/>
                  </a:lnTo>
                  <a:lnTo>
                    <a:pt x="468197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8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8" y="50083"/>
                  </a:lnTo>
                  <a:lnTo>
                    <a:pt x="822331" y="71238"/>
                  </a:lnTo>
                  <a:lnTo>
                    <a:pt x="863109" y="96162"/>
                  </a:lnTo>
                  <a:lnTo>
                    <a:pt x="902328" y="124878"/>
                  </a:lnTo>
                  <a:lnTo>
                    <a:pt x="939023" y="156757"/>
                  </a:lnTo>
                  <a:lnTo>
                    <a:pt x="972366" y="190998"/>
                  </a:lnTo>
                  <a:lnTo>
                    <a:pt x="1002326" y="227366"/>
                  </a:lnTo>
                  <a:lnTo>
                    <a:pt x="1028875" y="265625"/>
                  </a:lnTo>
                  <a:lnTo>
                    <a:pt x="1051985" y="305541"/>
                  </a:lnTo>
                  <a:lnTo>
                    <a:pt x="1071627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5" y="611617"/>
                  </a:lnTo>
                  <a:lnTo>
                    <a:pt x="1109608" y="656333"/>
                  </a:lnTo>
                  <a:lnTo>
                    <a:pt x="1100474" y="700593"/>
                  </a:lnTo>
                  <a:lnTo>
                    <a:pt x="1087614" y="744160"/>
                  </a:lnTo>
                  <a:lnTo>
                    <a:pt x="1070999" y="786801"/>
                  </a:lnTo>
                  <a:lnTo>
                    <a:pt x="1050601" y="828281"/>
                  </a:lnTo>
                  <a:lnTo>
                    <a:pt x="1026391" y="868365"/>
                  </a:lnTo>
                  <a:lnTo>
                    <a:pt x="998340" y="906817"/>
                  </a:lnTo>
                  <a:lnTo>
                    <a:pt x="967050" y="942711"/>
                  </a:lnTo>
                  <a:lnTo>
                    <a:pt x="933321" y="975221"/>
                  </a:lnTo>
                  <a:lnTo>
                    <a:pt x="897386" y="1004323"/>
                  </a:lnTo>
                  <a:lnTo>
                    <a:pt x="859481" y="1029991"/>
                  </a:lnTo>
                  <a:lnTo>
                    <a:pt x="819842" y="1052203"/>
                  </a:lnTo>
                  <a:lnTo>
                    <a:pt x="778703" y="1070934"/>
                  </a:lnTo>
                  <a:lnTo>
                    <a:pt x="736301" y="1086160"/>
                  </a:lnTo>
                  <a:lnTo>
                    <a:pt x="692869" y="1097856"/>
                  </a:lnTo>
                  <a:lnTo>
                    <a:pt x="648644" y="1105999"/>
                  </a:lnTo>
                  <a:lnTo>
                    <a:pt x="603861" y="1110565"/>
                  </a:lnTo>
                  <a:lnTo>
                    <a:pt x="558755" y="1111530"/>
                  </a:lnTo>
                  <a:lnTo>
                    <a:pt x="513561" y="1108869"/>
                  </a:lnTo>
                  <a:lnTo>
                    <a:pt x="468514" y="1102558"/>
                  </a:lnTo>
                  <a:lnTo>
                    <a:pt x="423851" y="1092574"/>
                  </a:lnTo>
                  <a:lnTo>
                    <a:pt x="379805" y="1078891"/>
                  </a:lnTo>
                  <a:lnTo>
                    <a:pt x="336613" y="1061487"/>
                  </a:lnTo>
                  <a:lnTo>
                    <a:pt x="294509" y="1040336"/>
                  </a:lnTo>
                  <a:lnTo>
                    <a:pt x="253729" y="1015415"/>
                  </a:lnTo>
                  <a:lnTo>
                    <a:pt x="214509" y="986700"/>
                  </a:lnTo>
                  <a:lnTo>
                    <a:pt x="177813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3" y="806035"/>
                  </a:lnTo>
                  <a:lnTo>
                    <a:pt x="45198" y="764695"/>
                  </a:lnTo>
                  <a:lnTo>
                    <a:pt x="29050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1" y="367355"/>
                  </a:lnTo>
                  <a:lnTo>
                    <a:pt x="45819" y="324701"/>
                  </a:lnTo>
                  <a:lnTo>
                    <a:pt x="66221" y="283206"/>
                  </a:lnTo>
                  <a:lnTo>
                    <a:pt x="90438" y="243105"/>
                  </a:lnTo>
                  <a:lnTo>
                    <a:pt x="118497" y="204634"/>
                  </a:lnTo>
                  <a:close/>
                </a:path>
                <a:path w="1116965" h="1111885">
                  <a:moveTo>
                    <a:pt x="220478" y="286041"/>
                  </a:moveTo>
                  <a:lnTo>
                    <a:pt x="193857" y="323455"/>
                  </a:lnTo>
                  <a:lnTo>
                    <a:pt x="171956" y="362810"/>
                  </a:lnTo>
                  <a:lnTo>
                    <a:pt x="154731" y="403741"/>
                  </a:lnTo>
                  <a:lnTo>
                    <a:pt x="142134" y="445881"/>
                  </a:lnTo>
                  <a:lnTo>
                    <a:pt x="134120" y="488865"/>
                  </a:lnTo>
                  <a:lnTo>
                    <a:pt x="130642" y="532328"/>
                  </a:lnTo>
                  <a:lnTo>
                    <a:pt x="131656" y="575903"/>
                  </a:lnTo>
                  <a:lnTo>
                    <a:pt x="137113" y="619227"/>
                  </a:lnTo>
                  <a:lnTo>
                    <a:pt x="146970" y="661933"/>
                  </a:lnTo>
                  <a:lnTo>
                    <a:pt x="161179" y="703655"/>
                  </a:lnTo>
                  <a:lnTo>
                    <a:pt x="179695" y="744028"/>
                  </a:lnTo>
                  <a:lnTo>
                    <a:pt x="202471" y="782686"/>
                  </a:lnTo>
                  <a:lnTo>
                    <a:pt x="229462" y="819265"/>
                  </a:lnTo>
                  <a:lnTo>
                    <a:pt x="260621" y="853397"/>
                  </a:lnTo>
                  <a:lnTo>
                    <a:pt x="295903" y="884719"/>
                  </a:lnTo>
                  <a:lnTo>
                    <a:pt x="334266" y="912179"/>
                  </a:lnTo>
                  <a:lnTo>
                    <a:pt x="374454" y="934995"/>
                  </a:lnTo>
                  <a:lnTo>
                    <a:pt x="416101" y="953204"/>
                  </a:lnTo>
                  <a:lnTo>
                    <a:pt x="458842" y="966841"/>
                  </a:lnTo>
                  <a:lnTo>
                    <a:pt x="502309" y="975943"/>
                  </a:lnTo>
                  <a:lnTo>
                    <a:pt x="546136" y="980546"/>
                  </a:lnTo>
                  <a:lnTo>
                    <a:pt x="589958" y="980687"/>
                  </a:lnTo>
                  <a:lnTo>
                    <a:pt x="633407" y="976403"/>
                  </a:lnTo>
                  <a:lnTo>
                    <a:pt x="676118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9" y="889862"/>
                  </a:lnTo>
                  <a:lnTo>
                    <a:pt x="865772" y="859785"/>
                  </a:lnTo>
                  <a:lnTo>
                    <a:pt x="896359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2" y="707789"/>
                  </a:lnTo>
                  <a:lnTo>
                    <a:pt x="974710" y="665643"/>
                  </a:lnTo>
                  <a:lnTo>
                    <a:pt x="982725" y="622657"/>
                  </a:lnTo>
                  <a:lnTo>
                    <a:pt x="986204" y="579196"/>
                  </a:lnTo>
                  <a:lnTo>
                    <a:pt x="985192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70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1" y="199399"/>
                  </a:lnTo>
                  <a:lnTo>
                    <a:pt x="742391" y="176583"/>
                  </a:lnTo>
                  <a:lnTo>
                    <a:pt x="700742" y="158375"/>
                  </a:lnTo>
                  <a:lnTo>
                    <a:pt x="658000" y="144737"/>
                  </a:lnTo>
                  <a:lnTo>
                    <a:pt x="614531" y="135635"/>
                  </a:lnTo>
                  <a:lnTo>
                    <a:pt x="570703" y="131032"/>
                  </a:lnTo>
                  <a:lnTo>
                    <a:pt x="526880" y="130891"/>
                  </a:lnTo>
                  <a:lnTo>
                    <a:pt x="483431" y="135175"/>
                  </a:lnTo>
                  <a:lnTo>
                    <a:pt x="440719" y="143850"/>
                  </a:lnTo>
                  <a:lnTo>
                    <a:pt x="399113" y="156877"/>
                  </a:lnTo>
                  <a:lnTo>
                    <a:pt x="358979" y="174222"/>
                  </a:lnTo>
                  <a:lnTo>
                    <a:pt x="320681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8" y="28604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7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5" y="0"/>
              <a:ext cx="155447" cy="685799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1288" y="341375"/>
            <a:ext cx="2924556" cy="893063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22186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Except</a:t>
            </a:r>
            <a:r>
              <a:rPr spc="-150" dirty="0"/>
              <a:t>i</a:t>
            </a:r>
            <a:r>
              <a:rPr spc="-70" dirty="0"/>
              <a:t>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96897" y="1392681"/>
            <a:ext cx="7227570" cy="46742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5910" marR="408305" indent="-283845">
              <a:lnSpc>
                <a:spcPts val="2400"/>
              </a:lnSpc>
              <a:spcBef>
                <a:spcPts val="67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500" spc="15" dirty="0">
                <a:latin typeface="Trebuchet MS"/>
                <a:cs typeface="Trebuchet MS"/>
              </a:rPr>
              <a:t>When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writing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250" dirty="0">
                <a:latin typeface="Trebuchet MS"/>
                <a:cs typeface="Trebuchet MS"/>
              </a:rPr>
              <a:t>a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program,</a:t>
            </a:r>
            <a:r>
              <a:rPr sz="2500" spc="-310" dirty="0">
                <a:latin typeface="Trebuchet MS"/>
                <a:cs typeface="Trebuchet MS"/>
              </a:rPr>
              <a:t> </a:t>
            </a:r>
            <a:r>
              <a:rPr sz="2500" spc="-204" dirty="0">
                <a:latin typeface="Trebuchet MS"/>
                <a:cs typeface="Trebuchet MS"/>
              </a:rPr>
              <a:t>we,</a:t>
            </a:r>
            <a:r>
              <a:rPr sz="2500" spc="-310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more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often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than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not,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w</a:t>
            </a:r>
            <a:r>
              <a:rPr sz="2500" spc="-60" dirty="0">
                <a:latin typeface="Trebuchet MS"/>
                <a:cs typeface="Trebuchet MS"/>
              </a:rPr>
              <a:t>i</a:t>
            </a:r>
            <a:r>
              <a:rPr sz="2500" spc="-200" dirty="0">
                <a:latin typeface="Trebuchet MS"/>
                <a:cs typeface="Trebuchet MS"/>
              </a:rPr>
              <a:t>l</a:t>
            </a:r>
            <a:r>
              <a:rPr sz="2500" spc="-195" dirty="0">
                <a:latin typeface="Trebuchet MS"/>
                <a:cs typeface="Trebuchet MS"/>
              </a:rPr>
              <a:t>l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encounter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er</a:t>
            </a:r>
            <a:r>
              <a:rPr sz="2500" spc="-50" dirty="0">
                <a:latin typeface="Trebuchet MS"/>
                <a:cs typeface="Trebuchet MS"/>
              </a:rPr>
              <a:t>r</a:t>
            </a:r>
            <a:r>
              <a:rPr sz="2500" spc="-95" dirty="0">
                <a:latin typeface="Trebuchet MS"/>
                <a:cs typeface="Trebuchet MS"/>
              </a:rPr>
              <a:t>ors.</a:t>
            </a:r>
            <a:endParaRPr sz="2500">
              <a:latin typeface="Trebuchet MS"/>
              <a:cs typeface="Trebuchet MS"/>
            </a:endParaRPr>
          </a:p>
          <a:p>
            <a:pPr marL="295910" marR="355600" indent="-283845">
              <a:lnSpc>
                <a:spcPts val="24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500" spc="-20" dirty="0">
                <a:latin typeface="Trebuchet MS"/>
                <a:cs typeface="Trebuchet MS"/>
              </a:rPr>
              <a:t>Error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caused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by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not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following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the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proper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structure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(syntax)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of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the</a:t>
            </a:r>
            <a:r>
              <a:rPr sz="2500" spc="-3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language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is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called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syntax</a:t>
            </a:r>
            <a:r>
              <a:rPr sz="2500" spc="-30" dirty="0">
                <a:latin typeface="Trebuchet MS"/>
                <a:cs typeface="Trebuchet MS"/>
              </a:rPr>
              <a:t> </a:t>
            </a:r>
            <a:r>
              <a:rPr sz="2500" spc="-35" dirty="0">
                <a:latin typeface="Trebuchet MS"/>
                <a:cs typeface="Trebuchet MS"/>
              </a:rPr>
              <a:t>error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or 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parsing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e</a:t>
            </a:r>
            <a:r>
              <a:rPr sz="2500" spc="-95" dirty="0">
                <a:latin typeface="Trebuchet MS"/>
                <a:cs typeface="Trebuchet MS"/>
              </a:rPr>
              <a:t>r</a:t>
            </a:r>
            <a:r>
              <a:rPr sz="2500" spc="-50" dirty="0">
                <a:latin typeface="Trebuchet MS"/>
                <a:cs typeface="Trebuchet MS"/>
              </a:rPr>
              <a:t>r</a:t>
            </a:r>
            <a:r>
              <a:rPr sz="2500" spc="25" dirty="0">
                <a:latin typeface="Trebuchet MS"/>
                <a:cs typeface="Trebuchet MS"/>
              </a:rPr>
              <a:t>or</a:t>
            </a:r>
            <a:endParaRPr sz="2500">
              <a:latin typeface="Trebuchet MS"/>
              <a:cs typeface="Trebuchet MS"/>
            </a:endParaRPr>
          </a:p>
          <a:p>
            <a:pPr marL="295910" marR="92075" indent="-283845">
              <a:lnSpc>
                <a:spcPts val="24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500" spc="-30" dirty="0">
                <a:latin typeface="Trebuchet MS"/>
                <a:cs typeface="Trebuchet MS"/>
              </a:rPr>
              <a:t>Errors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can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also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occur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204" dirty="0">
                <a:latin typeface="Trebuchet MS"/>
                <a:cs typeface="Trebuchet MS"/>
              </a:rPr>
              <a:t>at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runtime</a:t>
            </a:r>
            <a:r>
              <a:rPr sz="2500" spc="-3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and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these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are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called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exceptions.</a:t>
            </a:r>
            <a:endParaRPr sz="2500">
              <a:latin typeface="Trebuchet MS"/>
              <a:cs typeface="Trebuchet MS"/>
            </a:endParaRPr>
          </a:p>
          <a:p>
            <a:pPr marL="295910" marR="276225" indent="-283845">
              <a:lnSpc>
                <a:spcPts val="240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500" spc="-80" dirty="0">
                <a:latin typeface="Trebuchet MS"/>
                <a:cs typeface="Trebuchet MS"/>
              </a:rPr>
              <a:t>Th</a:t>
            </a:r>
            <a:r>
              <a:rPr sz="2500" spc="-105" dirty="0">
                <a:latin typeface="Trebuchet MS"/>
                <a:cs typeface="Trebuchet MS"/>
              </a:rPr>
              <a:t>e</a:t>
            </a:r>
            <a:r>
              <a:rPr sz="2500" spc="-140" dirty="0">
                <a:latin typeface="Trebuchet MS"/>
                <a:cs typeface="Trebuchet MS"/>
              </a:rPr>
              <a:t>y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occu</a:t>
            </a:r>
            <a:r>
              <a:rPr sz="2500" spc="-250" dirty="0">
                <a:latin typeface="Trebuchet MS"/>
                <a:cs typeface="Trebuchet MS"/>
              </a:rPr>
              <a:t>r</a:t>
            </a:r>
            <a:r>
              <a:rPr sz="2500" spc="-375" dirty="0">
                <a:latin typeface="Trebuchet MS"/>
                <a:cs typeface="Trebuchet MS"/>
              </a:rPr>
              <a:t>,</a:t>
            </a:r>
            <a:r>
              <a:rPr sz="2500" spc="-285" dirty="0">
                <a:latin typeface="Trebuchet MS"/>
                <a:cs typeface="Trebuchet MS"/>
              </a:rPr>
              <a:t> </a:t>
            </a:r>
            <a:r>
              <a:rPr sz="2500" spc="-325" dirty="0">
                <a:latin typeface="Trebuchet MS"/>
                <a:cs typeface="Trebuchet MS"/>
              </a:rPr>
              <a:t>f</a:t>
            </a:r>
            <a:r>
              <a:rPr sz="2500" spc="25" dirty="0">
                <a:latin typeface="Trebuchet MS"/>
                <a:cs typeface="Trebuchet MS"/>
              </a:rPr>
              <a:t>or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exampl</a:t>
            </a:r>
            <a:r>
              <a:rPr sz="2500" spc="-110" dirty="0">
                <a:latin typeface="Trebuchet MS"/>
                <a:cs typeface="Trebuchet MS"/>
              </a:rPr>
              <a:t>e</a:t>
            </a:r>
            <a:r>
              <a:rPr sz="2500" spc="-375" dirty="0">
                <a:latin typeface="Trebuchet MS"/>
                <a:cs typeface="Trebuchet MS"/>
              </a:rPr>
              <a:t>,</a:t>
            </a:r>
            <a:r>
              <a:rPr sz="2500" spc="-30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whe</a:t>
            </a:r>
            <a:r>
              <a:rPr sz="2500" spc="-110" dirty="0">
                <a:latin typeface="Trebuchet MS"/>
                <a:cs typeface="Trebuchet MS"/>
              </a:rPr>
              <a:t>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250" dirty="0">
                <a:latin typeface="Trebuchet MS"/>
                <a:cs typeface="Trebuchet MS"/>
              </a:rPr>
              <a:t>a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229" dirty="0">
                <a:latin typeface="Trebuchet MS"/>
                <a:cs typeface="Trebuchet MS"/>
              </a:rPr>
              <a:t>fi</a:t>
            </a:r>
            <a:r>
              <a:rPr sz="2500" spc="-200" dirty="0">
                <a:latin typeface="Trebuchet MS"/>
                <a:cs typeface="Trebuchet MS"/>
              </a:rPr>
              <a:t>l</a:t>
            </a:r>
            <a:r>
              <a:rPr sz="2500" spc="-170" dirty="0">
                <a:latin typeface="Trebuchet MS"/>
                <a:cs typeface="Trebuchet MS"/>
              </a:rPr>
              <a:t>e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w</a:t>
            </a:r>
            <a:r>
              <a:rPr sz="2500" spc="-170" dirty="0">
                <a:latin typeface="Trebuchet MS"/>
                <a:cs typeface="Trebuchet MS"/>
              </a:rPr>
              <a:t>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t</a:t>
            </a:r>
            <a:r>
              <a:rPr sz="2500" spc="-20" dirty="0">
                <a:latin typeface="Trebuchet MS"/>
                <a:cs typeface="Trebuchet MS"/>
              </a:rPr>
              <a:t>r</a:t>
            </a:r>
            <a:r>
              <a:rPr sz="2500" spc="-140" dirty="0">
                <a:latin typeface="Trebuchet MS"/>
                <a:cs typeface="Trebuchet MS"/>
              </a:rPr>
              <a:t>y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to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open  </a:t>
            </a:r>
            <a:r>
              <a:rPr sz="2500" spc="-80" dirty="0">
                <a:latin typeface="Trebuchet MS"/>
                <a:cs typeface="Trebuchet MS"/>
              </a:rPr>
              <a:t>does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not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exist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(FileNotFoundError),</a:t>
            </a:r>
            <a:r>
              <a:rPr sz="2500" spc="-29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dividing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250" dirty="0">
                <a:latin typeface="Trebuchet MS"/>
                <a:cs typeface="Trebuchet MS"/>
              </a:rPr>
              <a:t>a </a:t>
            </a:r>
            <a:r>
              <a:rPr sz="2500" spc="-24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number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by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zero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(ZeroDivisionError)</a:t>
            </a:r>
            <a:endParaRPr sz="2500">
              <a:latin typeface="Trebuchet MS"/>
              <a:cs typeface="Trebuchet MS"/>
            </a:endParaRPr>
          </a:p>
          <a:p>
            <a:pPr marL="295910" marR="5080" indent="-283845">
              <a:lnSpc>
                <a:spcPct val="80000"/>
              </a:lnSpc>
              <a:spcBef>
                <a:spcPts val="62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500" spc="65" dirty="0">
                <a:latin typeface="Trebuchet MS"/>
                <a:cs typeface="Trebuchet MS"/>
              </a:rPr>
              <a:t>Wh</a:t>
            </a:r>
            <a:r>
              <a:rPr sz="2500" spc="55" dirty="0">
                <a:latin typeface="Trebuchet MS"/>
                <a:cs typeface="Trebuchet MS"/>
              </a:rPr>
              <a:t>e</a:t>
            </a:r>
            <a:r>
              <a:rPr sz="2500" spc="-145" dirty="0">
                <a:latin typeface="Trebuchet MS"/>
                <a:cs typeface="Trebuchet MS"/>
              </a:rPr>
              <a:t>n</a:t>
            </a:r>
            <a:r>
              <a:rPr sz="2500" spc="-180" dirty="0">
                <a:latin typeface="Trebuchet MS"/>
                <a:cs typeface="Trebuchet MS"/>
              </a:rPr>
              <a:t>e</a:t>
            </a:r>
            <a:r>
              <a:rPr sz="2500" spc="-185" dirty="0">
                <a:latin typeface="Trebuchet MS"/>
                <a:cs typeface="Trebuchet MS"/>
              </a:rPr>
              <a:t>v</a:t>
            </a:r>
            <a:r>
              <a:rPr sz="2500" spc="-80" dirty="0">
                <a:latin typeface="Trebuchet MS"/>
                <a:cs typeface="Trebuchet MS"/>
              </a:rPr>
              <a:t>er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these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type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of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runtime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er</a:t>
            </a:r>
            <a:r>
              <a:rPr sz="2500" spc="-50" dirty="0">
                <a:latin typeface="Trebuchet MS"/>
                <a:cs typeface="Trebuchet MS"/>
              </a:rPr>
              <a:t>r</a:t>
            </a:r>
            <a:r>
              <a:rPr sz="2500" spc="25" dirty="0">
                <a:latin typeface="Trebuchet MS"/>
                <a:cs typeface="Trebuchet MS"/>
              </a:rPr>
              <a:t>or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occu</a:t>
            </a:r>
            <a:r>
              <a:rPr sz="2500" spc="-245" dirty="0">
                <a:latin typeface="Trebuchet MS"/>
                <a:cs typeface="Trebuchet MS"/>
              </a:rPr>
              <a:t>r</a:t>
            </a:r>
            <a:r>
              <a:rPr sz="2500" spc="-375" dirty="0">
                <a:latin typeface="Trebuchet MS"/>
                <a:cs typeface="Trebuchet MS"/>
              </a:rPr>
              <a:t>,</a:t>
            </a:r>
            <a:r>
              <a:rPr sz="2500" spc="-28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Python  </a:t>
            </a:r>
            <a:r>
              <a:rPr sz="2500" spc="-75" dirty="0">
                <a:latin typeface="Trebuchet MS"/>
                <a:cs typeface="Trebuchet MS"/>
              </a:rPr>
              <a:t>c</a:t>
            </a:r>
            <a:r>
              <a:rPr sz="2500" spc="-114" dirty="0">
                <a:latin typeface="Trebuchet MS"/>
                <a:cs typeface="Trebuchet MS"/>
              </a:rPr>
              <a:t>r</a:t>
            </a:r>
            <a:r>
              <a:rPr sz="2500" spc="-160" dirty="0">
                <a:latin typeface="Trebuchet MS"/>
                <a:cs typeface="Trebuchet MS"/>
              </a:rPr>
              <a:t>eates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exception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obj</a:t>
            </a:r>
            <a:r>
              <a:rPr sz="2500" spc="-170" dirty="0">
                <a:latin typeface="Trebuchet MS"/>
                <a:cs typeface="Trebuchet MS"/>
              </a:rPr>
              <a:t>e</a:t>
            </a:r>
            <a:r>
              <a:rPr sz="2500" spc="-225" dirty="0">
                <a:latin typeface="Trebuchet MS"/>
                <a:cs typeface="Trebuchet MS"/>
              </a:rPr>
              <a:t>ct.</a:t>
            </a:r>
            <a:r>
              <a:rPr sz="2500" spc="-290" dirty="0"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If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not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handled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p</a:t>
            </a:r>
            <a:r>
              <a:rPr sz="2500" spc="-125" dirty="0">
                <a:latin typeface="Trebuchet MS"/>
                <a:cs typeface="Trebuchet MS"/>
              </a:rPr>
              <a:t>r</a:t>
            </a:r>
            <a:r>
              <a:rPr sz="2500" spc="-100" dirty="0">
                <a:latin typeface="Trebuchet MS"/>
                <a:cs typeface="Trebuchet MS"/>
              </a:rPr>
              <a:t>oper</a:t>
            </a:r>
            <a:r>
              <a:rPr sz="2500" spc="-85" dirty="0">
                <a:latin typeface="Trebuchet MS"/>
                <a:cs typeface="Trebuchet MS"/>
              </a:rPr>
              <a:t>l</a:t>
            </a:r>
            <a:r>
              <a:rPr sz="2500" spc="-350" dirty="0">
                <a:latin typeface="Trebuchet MS"/>
                <a:cs typeface="Trebuchet MS"/>
              </a:rPr>
              <a:t>y</a:t>
            </a:r>
            <a:r>
              <a:rPr sz="2500" spc="-375" dirty="0">
                <a:latin typeface="Trebuchet MS"/>
                <a:cs typeface="Trebuchet MS"/>
              </a:rPr>
              <a:t>,</a:t>
            </a:r>
            <a:r>
              <a:rPr sz="2500" spc="-30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it  </a:t>
            </a:r>
            <a:r>
              <a:rPr sz="2500" spc="-105" dirty="0">
                <a:latin typeface="Trebuchet MS"/>
                <a:cs typeface="Trebuchet MS"/>
              </a:rPr>
              <a:t>prints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250" dirty="0">
                <a:latin typeface="Trebuchet MS"/>
                <a:cs typeface="Trebuchet MS"/>
              </a:rPr>
              <a:t>a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traceback</a:t>
            </a:r>
            <a:r>
              <a:rPr sz="2500" spc="-30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to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that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35" dirty="0">
                <a:latin typeface="Trebuchet MS"/>
                <a:cs typeface="Trebuchet MS"/>
              </a:rPr>
              <a:t>error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along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with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some 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details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about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why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that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35" dirty="0">
                <a:latin typeface="Trebuchet MS"/>
                <a:cs typeface="Trebuchet MS"/>
              </a:rPr>
              <a:t>error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occurred.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4" y="0"/>
            <a:ext cx="91401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41375"/>
            <a:ext cx="5727192" cy="8930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50228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latin typeface="Trebuchet MS"/>
                <a:cs typeface="Trebuchet MS"/>
              </a:rPr>
              <a:t>Exception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65" dirty="0">
                <a:latin typeface="Trebuchet MS"/>
                <a:cs typeface="Trebuchet MS"/>
              </a:rPr>
              <a:t>Handling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6689" y="1420114"/>
            <a:ext cx="7122159" cy="4415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5910" marR="5080" indent="-283845">
              <a:lnSpc>
                <a:spcPct val="90000"/>
              </a:lnSpc>
              <a:spcBef>
                <a:spcPts val="459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3000" spc="-165" dirty="0">
                <a:latin typeface="Trebuchet MS"/>
                <a:cs typeface="Trebuchet MS"/>
              </a:rPr>
              <a:t>To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handle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exceptions,</a:t>
            </a:r>
            <a:r>
              <a:rPr sz="3000" spc="-37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and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to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35" dirty="0">
                <a:latin typeface="Trebuchet MS"/>
                <a:cs typeface="Trebuchet MS"/>
              </a:rPr>
              <a:t>call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code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when </a:t>
            </a:r>
            <a:r>
              <a:rPr sz="3000" spc="-885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an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exception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occur</a:t>
            </a:r>
            <a:r>
              <a:rPr sz="3000" spc="-80" dirty="0">
                <a:latin typeface="Trebuchet MS"/>
                <a:cs typeface="Trebuchet MS"/>
              </a:rPr>
              <a:t>s</a:t>
            </a:r>
            <a:r>
              <a:rPr sz="3000" spc="-445" dirty="0">
                <a:latin typeface="Trebuchet MS"/>
                <a:cs typeface="Trebuchet MS"/>
              </a:rPr>
              <a:t>,</a:t>
            </a:r>
            <a:r>
              <a:rPr sz="3000" spc="-37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w</a:t>
            </a:r>
            <a:r>
              <a:rPr sz="3000" spc="-200" dirty="0">
                <a:latin typeface="Trebuchet MS"/>
                <a:cs typeface="Trebuchet MS"/>
              </a:rPr>
              <a:t>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04" dirty="0">
                <a:latin typeface="Trebuchet MS"/>
                <a:cs typeface="Trebuchet MS"/>
              </a:rPr>
              <a:t>can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u</a:t>
            </a:r>
            <a:r>
              <a:rPr sz="3000" spc="-130" dirty="0">
                <a:latin typeface="Trebuchet MS"/>
                <a:cs typeface="Trebuchet MS"/>
              </a:rPr>
              <a:t>se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15" dirty="0">
                <a:latin typeface="Trebuchet MS"/>
                <a:cs typeface="Trebuchet MS"/>
              </a:rPr>
              <a:t>a  </a:t>
            </a:r>
            <a:r>
              <a:rPr sz="3000" b="1" spc="-45" dirty="0">
                <a:latin typeface="Trebuchet MS"/>
                <a:cs typeface="Trebuchet MS"/>
              </a:rPr>
              <a:t>try/except</a:t>
            </a:r>
            <a:r>
              <a:rPr sz="3000" b="1" spc="-95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statement.</a:t>
            </a:r>
            <a:endParaRPr sz="3000">
              <a:latin typeface="Trebuchet MS"/>
              <a:cs typeface="Trebuchet MS"/>
            </a:endParaRPr>
          </a:p>
          <a:p>
            <a:pPr marL="295910" marR="719455" indent="-283845">
              <a:lnSpc>
                <a:spcPts val="3240"/>
              </a:lnSpc>
              <a:spcBef>
                <a:spcPts val="64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3000" spc="-90" dirty="0">
                <a:latin typeface="Trebuchet MS"/>
                <a:cs typeface="Trebuchet MS"/>
              </a:rPr>
              <a:t>The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b="1" spc="40" dirty="0">
                <a:latin typeface="Trebuchet MS"/>
                <a:cs typeface="Trebuchet MS"/>
              </a:rPr>
              <a:t>t</a:t>
            </a:r>
            <a:r>
              <a:rPr sz="3000" b="1" spc="120" dirty="0">
                <a:latin typeface="Trebuchet MS"/>
                <a:cs typeface="Trebuchet MS"/>
              </a:rPr>
              <a:t>r</a:t>
            </a:r>
            <a:r>
              <a:rPr sz="3000" b="1" spc="-75" dirty="0">
                <a:latin typeface="Trebuchet MS"/>
                <a:cs typeface="Trebuchet MS"/>
              </a:rPr>
              <a:t>y</a:t>
            </a:r>
            <a:r>
              <a:rPr sz="3000" b="1" spc="-6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block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contains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c</a:t>
            </a:r>
            <a:r>
              <a:rPr sz="3000" spc="-100" dirty="0">
                <a:latin typeface="Trebuchet MS"/>
                <a:cs typeface="Trebuchet MS"/>
              </a:rPr>
              <a:t>ode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04" dirty="0">
                <a:latin typeface="Trebuchet MS"/>
                <a:cs typeface="Trebuchet MS"/>
              </a:rPr>
              <a:t>that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80" dirty="0">
                <a:latin typeface="Trebuchet MS"/>
                <a:cs typeface="Trebuchet MS"/>
              </a:rPr>
              <a:t>m</a:t>
            </a:r>
            <a:r>
              <a:rPr sz="3000" spc="-95" dirty="0">
                <a:latin typeface="Trebuchet MS"/>
                <a:cs typeface="Trebuchet MS"/>
              </a:rPr>
              <a:t>i</a:t>
            </a:r>
            <a:r>
              <a:rPr sz="3000" spc="-160" dirty="0">
                <a:latin typeface="Trebuchet MS"/>
                <a:cs typeface="Trebuchet MS"/>
              </a:rPr>
              <a:t>ght  </a:t>
            </a:r>
            <a:r>
              <a:rPr sz="3000" spc="-110" dirty="0">
                <a:latin typeface="Trebuchet MS"/>
                <a:cs typeface="Trebuchet MS"/>
              </a:rPr>
              <a:t>th</a:t>
            </a:r>
            <a:r>
              <a:rPr sz="3000" spc="-165" dirty="0">
                <a:latin typeface="Trebuchet MS"/>
                <a:cs typeface="Trebuchet MS"/>
              </a:rPr>
              <a:t>r</a:t>
            </a:r>
            <a:r>
              <a:rPr sz="3000" spc="20" dirty="0">
                <a:latin typeface="Trebuchet MS"/>
                <a:cs typeface="Trebuchet MS"/>
              </a:rPr>
              <a:t>o</a:t>
            </a:r>
            <a:r>
              <a:rPr sz="3000" spc="-75" dirty="0">
                <a:latin typeface="Trebuchet MS"/>
                <a:cs typeface="Trebuchet MS"/>
              </a:rPr>
              <a:t>w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an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exception.</a:t>
            </a:r>
            <a:endParaRPr sz="3000">
              <a:latin typeface="Trebuchet MS"/>
              <a:cs typeface="Trebuchet MS"/>
            </a:endParaRPr>
          </a:p>
          <a:p>
            <a:pPr marL="295910" marR="12700" indent="-283845" algn="just">
              <a:lnSpc>
                <a:spcPts val="324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3000" spc="-225" dirty="0">
                <a:latin typeface="Trebuchet MS"/>
                <a:cs typeface="Trebuchet MS"/>
              </a:rPr>
              <a:t>If </a:t>
            </a:r>
            <a:r>
              <a:rPr sz="3000" spc="-204" dirty="0">
                <a:latin typeface="Trebuchet MS"/>
                <a:cs typeface="Trebuchet MS"/>
              </a:rPr>
              <a:t>that </a:t>
            </a:r>
            <a:r>
              <a:rPr sz="3000" spc="-140" dirty="0">
                <a:latin typeface="Trebuchet MS"/>
                <a:cs typeface="Trebuchet MS"/>
              </a:rPr>
              <a:t>exception </a:t>
            </a:r>
            <a:r>
              <a:rPr sz="3000" spc="-135" dirty="0">
                <a:latin typeface="Trebuchet MS"/>
                <a:cs typeface="Trebuchet MS"/>
              </a:rPr>
              <a:t>occurs, </a:t>
            </a:r>
            <a:r>
              <a:rPr sz="3000" spc="-180" dirty="0">
                <a:latin typeface="Trebuchet MS"/>
                <a:cs typeface="Trebuchet MS"/>
              </a:rPr>
              <a:t>the </a:t>
            </a:r>
            <a:r>
              <a:rPr sz="3000" spc="-120" dirty="0">
                <a:latin typeface="Trebuchet MS"/>
                <a:cs typeface="Trebuchet MS"/>
              </a:rPr>
              <a:t>code </a:t>
            </a:r>
            <a:r>
              <a:rPr sz="3000" spc="-175" dirty="0">
                <a:latin typeface="Trebuchet MS"/>
                <a:cs typeface="Trebuchet MS"/>
              </a:rPr>
              <a:t>in </a:t>
            </a:r>
            <a:r>
              <a:rPr sz="3000" spc="-180" dirty="0">
                <a:latin typeface="Trebuchet MS"/>
                <a:cs typeface="Trebuchet MS"/>
              </a:rPr>
              <a:t>the </a:t>
            </a:r>
            <a:r>
              <a:rPr sz="3000" b="1" spc="30" dirty="0">
                <a:latin typeface="Trebuchet MS"/>
                <a:cs typeface="Trebuchet MS"/>
              </a:rPr>
              <a:t>try </a:t>
            </a:r>
            <a:r>
              <a:rPr sz="3000" b="1" spc="-89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block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s</a:t>
            </a:r>
            <a:r>
              <a:rPr sz="3000" spc="-95" dirty="0">
                <a:latin typeface="Trebuchet MS"/>
                <a:cs typeface="Trebuchet MS"/>
              </a:rPr>
              <a:t>tops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being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e</a:t>
            </a:r>
            <a:r>
              <a:rPr sz="3000" spc="-190" dirty="0">
                <a:latin typeface="Trebuchet MS"/>
                <a:cs typeface="Trebuchet MS"/>
              </a:rPr>
              <a:t>x</a:t>
            </a:r>
            <a:r>
              <a:rPr sz="3000" spc="-175" dirty="0">
                <a:latin typeface="Trebuchet MS"/>
                <a:cs typeface="Trebuchet MS"/>
              </a:rPr>
              <a:t>ecute</a:t>
            </a:r>
            <a:r>
              <a:rPr sz="3000" spc="-200" dirty="0">
                <a:latin typeface="Trebuchet MS"/>
                <a:cs typeface="Trebuchet MS"/>
              </a:rPr>
              <a:t>d</a:t>
            </a:r>
            <a:r>
              <a:rPr sz="3000" spc="-445" dirty="0">
                <a:latin typeface="Trebuchet MS"/>
                <a:cs typeface="Trebuchet MS"/>
              </a:rPr>
              <a:t>,</a:t>
            </a:r>
            <a:r>
              <a:rPr sz="3000" spc="-370" dirty="0">
                <a:latin typeface="Trebuchet MS"/>
                <a:cs typeface="Trebuchet MS"/>
              </a:rPr>
              <a:t> </a:t>
            </a:r>
            <a:r>
              <a:rPr sz="3000" spc="-295" dirty="0">
                <a:latin typeface="Trebuchet MS"/>
                <a:cs typeface="Trebuchet MS"/>
              </a:rPr>
              <a:t>a</a:t>
            </a:r>
            <a:r>
              <a:rPr sz="3000" spc="-145" dirty="0">
                <a:latin typeface="Trebuchet MS"/>
                <a:cs typeface="Trebuchet MS"/>
              </a:rPr>
              <a:t>nd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the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code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in  </a:t>
            </a:r>
            <a:r>
              <a:rPr sz="3000" spc="-180" dirty="0">
                <a:latin typeface="Trebuchet MS"/>
                <a:cs typeface="Trebuchet MS"/>
              </a:rPr>
              <a:t>the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b="1" spc="-95" dirty="0">
                <a:latin typeface="Trebuchet MS"/>
                <a:cs typeface="Trebuchet MS"/>
              </a:rPr>
              <a:t>e</a:t>
            </a:r>
            <a:r>
              <a:rPr sz="3000" b="1" spc="-20" dirty="0">
                <a:latin typeface="Trebuchet MS"/>
                <a:cs typeface="Trebuchet MS"/>
              </a:rPr>
              <a:t>xcept</a:t>
            </a:r>
            <a:r>
              <a:rPr sz="3000" b="1" spc="-9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block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i</a:t>
            </a:r>
            <a:r>
              <a:rPr sz="3000" spc="-155" dirty="0">
                <a:latin typeface="Trebuchet MS"/>
                <a:cs typeface="Trebuchet MS"/>
              </a:rPr>
              <a:t>s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e</a:t>
            </a:r>
            <a:r>
              <a:rPr sz="3000" spc="-185" dirty="0">
                <a:latin typeface="Trebuchet MS"/>
                <a:cs typeface="Trebuchet MS"/>
              </a:rPr>
              <a:t>x</a:t>
            </a:r>
            <a:r>
              <a:rPr sz="3000" spc="-175" dirty="0">
                <a:latin typeface="Trebuchet MS"/>
                <a:cs typeface="Trebuchet MS"/>
              </a:rPr>
              <a:t>ecute</a:t>
            </a:r>
            <a:r>
              <a:rPr sz="3000" spc="-200" dirty="0">
                <a:latin typeface="Trebuchet MS"/>
                <a:cs typeface="Trebuchet MS"/>
              </a:rPr>
              <a:t>d</a:t>
            </a:r>
            <a:r>
              <a:rPr sz="3000" spc="-445" dirty="0"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 marL="295910" indent="-283845" algn="just">
              <a:lnSpc>
                <a:spcPts val="3420"/>
              </a:lnSpc>
              <a:spcBef>
                <a:spcPts val="1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3000" spc="-225" dirty="0">
                <a:latin typeface="Trebuchet MS"/>
                <a:cs typeface="Trebuchet MS"/>
              </a:rPr>
              <a:t>If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no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er</a:t>
            </a:r>
            <a:r>
              <a:rPr sz="3000" spc="-55" dirty="0">
                <a:latin typeface="Trebuchet MS"/>
                <a:cs typeface="Trebuchet MS"/>
              </a:rPr>
              <a:t>r</a:t>
            </a:r>
            <a:r>
              <a:rPr sz="3000" spc="30" dirty="0">
                <a:latin typeface="Trebuchet MS"/>
                <a:cs typeface="Trebuchet MS"/>
              </a:rPr>
              <a:t>or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oc</a:t>
            </a:r>
            <a:r>
              <a:rPr sz="3000" spc="-114" dirty="0">
                <a:latin typeface="Trebuchet MS"/>
                <a:cs typeface="Trebuchet MS"/>
              </a:rPr>
              <a:t>c</a:t>
            </a:r>
            <a:r>
              <a:rPr sz="3000" spc="-160" dirty="0">
                <a:latin typeface="Trebuchet MS"/>
                <a:cs typeface="Trebuchet MS"/>
              </a:rPr>
              <a:t>urs,</a:t>
            </a:r>
            <a:r>
              <a:rPr sz="3000" spc="-370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the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co</a:t>
            </a:r>
            <a:r>
              <a:rPr sz="3000" spc="-110" dirty="0">
                <a:latin typeface="Trebuchet MS"/>
                <a:cs typeface="Trebuchet MS"/>
              </a:rPr>
              <a:t>d</a:t>
            </a:r>
            <a:r>
              <a:rPr sz="3000" spc="-200" dirty="0">
                <a:latin typeface="Trebuchet MS"/>
                <a:cs typeface="Trebuchet MS"/>
              </a:rPr>
              <a:t>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i</a:t>
            </a:r>
            <a:r>
              <a:rPr sz="3000" spc="-225" dirty="0">
                <a:latin typeface="Trebuchet MS"/>
                <a:cs typeface="Trebuchet MS"/>
              </a:rPr>
              <a:t>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the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b="1" spc="-95" dirty="0">
                <a:latin typeface="Trebuchet MS"/>
                <a:cs typeface="Trebuchet MS"/>
              </a:rPr>
              <a:t>e</a:t>
            </a:r>
            <a:r>
              <a:rPr sz="3000" b="1" spc="-20" dirty="0">
                <a:latin typeface="Trebuchet MS"/>
                <a:cs typeface="Trebuchet MS"/>
              </a:rPr>
              <a:t>xcept</a:t>
            </a:r>
            <a:endParaRPr sz="3000">
              <a:latin typeface="Trebuchet MS"/>
              <a:cs typeface="Trebuchet MS"/>
            </a:endParaRPr>
          </a:p>
          <a:p>
            <a:pPr marL="295910" algn="just">
              <a:lnSpc>
                <a:spcPts val="3420"/>
              </a:lnSpc>
            </a:pPr>
            <a:r>
              <a:rPr sz="3000" spc="-125" dirty="0">
                <a:latin typeface="Trebuchet MS"/>
                <a:cs typeface="Trebuchet MS"/>
              </a:rPr>
              <a:t>block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doesn't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execute.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1" y="0"/>
            <a:ext cx="91385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41375"/>
            <a:ext cx="4549140" cy="8930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38423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Nest</a:t>
            </a:r>
            <a:r>
              <a:rPr spc="-85" dirty="0"/>
              <a:t>e</a:t>
            </a:r>
            <a:r>
              <a:rPr spc="-204" dirty="0"/>
              <a:t>d</a:t>
            </a:r>
            <a:r>
              <a:rPr spc="-620" dirty="0"/>
              <a:t> </a:t>
            </a:r>
            <a:r>
              <a:rPr spc="-455" dirty="0"/>
              <a:t>T</a:t>
            </a:r>
            <a:r>
              <a:rPr spc="155" dirty="0"/>
              <a:t>r</a:t>
            </a:r>
            <a:r>
              <a:rPr spc="-240" dirty="0"/>
              <a:t>y</a:t>
            </a:r>
            <a:r>
              <a:rPr spc="-105" dirty="0"/>
              <a:t> </a:t>
            </a:r>
            <a:r>
              <a:rPr spc="-130" dirty="0"/>
              <a:t>Block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635" y="1466850"/>
            <a:ext cx="7984617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4" y="0"/>
            <a:ext cx="9138920" cy="6858000"/>
            <a:chOff x="5634" y="0"/>
            <a:chExt cx="9138920" cy="6858000"/>
          </a:xfrm>
        </p:grpSpPr>
        <p:sp>
          <p:nvSpPr>
            <p:cNvPr id="3" name="object 3"/>
            <p:cNvSpPr/>
            <p:nvPr/>
          </p:nvSpPr>
          <p:spPr>
            <a:xfrm>
              <a:off x="1014984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4" y="5588"/>
              <a:ext cx="9138365" cy="66238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6897" y="1464309"/>
            <a:ext cx="594868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 algn="just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sz="3200" spc="245" dirty="0">
                <a:latin typeface="Trebuchet MS"/>
                <a:cs typeface="Trebuchet MS"/>
              </a:rPr>
              <a:t>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b="1" spc="45" dirty="0">
                <a:latin typeface="Trebuchet MS"/>
                <a:cs typeface="Trebuchet MS"/>
              </a:rPr>
              <a:t>t</a:t>
            </a:r>
            <a:r>
              <a:rPr sz="3200" b="1" spc="140" dirty="0">
                <a:latin typeface="Trebuchet MS"/>
                <a:cs typeface="Trebuchet MS"/>
              </a:rPr>
              <a:t>r</a:t>
            </a:r>
            <a:r>
              <a:rPr sz="3200" b="1" spc="-75" dirty="0">
                <a:latin typeface="Trebuchet MS"/>
                <a:cs typeface="Trebuchet MS"/>
              </a:rPr>
              <a:t>y</a:t>
            </a:r>
            <a:r>
              <a:rPr sz="3200" b="1" spc="-65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stateme</a:t>
            </a:r>
            <a:r>
              <a:rPr sz="3200" spc="-190" dirty="0">
                <a:latin typeface="Trebuchet MS"/>
                <a:cs typeface="Trebuchet MS"/>
              </a:rPr>
              <a:t>n</a:t>
            </a:r>
            <a:r>
              <a:rPr sz="3200" spc="-204" dirty="0">
                <a:latin typeface="Trebuchet MS"/>
                <a:cs typeface="Trebuchet MS"/>
              </a:rPr>
              <a:t>t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can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h</a:t>
            </a:r>
            <a:r>
              <a:rPr sz="3200" spc="-420" dirty="0">
                <a:latin typeface="Trebuchet MS"/>
                <a:cs typeface="Trebuchet MS"/>
              </a:rPr>
              <a:t>a</a:t>
            </a:r>
            <a:r>
              <a:rPr sz="3200" spc="-229" dirty="0">
                <a:latin typeface="Trebuchet MS"/>
                <a:cs typeface="Trebuchet MS"/>
              </a:rPr>
              <a:t>v</a:t>
            </a:r>
            <a:r>
              <a:rPr sz="3200" spc="-215" dirty="0">
                <a:latin typeface="Trebuchet MS"/>
                <a:cs typeface="Trebuchet MS"/>
              </a:rPr>
              <a:t>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m</a:t>
            </a:r>
            <a:r>
              <a:rPr sz="3200" spc="-254" dirty="0">
                <a:latin typeface="Trebuchet MS"/>
                <a:cs typeface="Trebuchet MS"/>
              </a:rPr>
              <a:t>u</a:t>
            </a:r>
            <a:r>
              <a:rPr sz="3200" spc="-135" dirty="0">
                <a:latin typeface="Trebuchet MS"/>
                <a:cs typeface="Trebuchet MS"/>
              </a:rPr>
              <a:t>l</a:t>
            </a:r>
            <a:r>
              <a:rPr sz="3200" spc="-165" dirty="0">
                <a:latin typeface="Trebuchet MS"/>
                <a:cs typeface="Trebuchet MS"/>
              </a:rPr>
              <a:t>ti</a:t>
            </a:r>
            <a:r>
              <a:rPr sz="3200" spc="-265" dirty="0">
                <a:latin typeface="Trebuchet MS"/>
                <a:cs typeface="Trebuchet MS"/>
              </a:rPr>
              <a:t>p</a:t>
            </a:r>
            <a:r>
              <a:rPr sz="3200" spc="-200" dirty="0">
                <a:latin typeface="Trebuchet MS"/>
                <a:cs typeface="Trebuchet MS"/>
              </a:rPr>
              <a:t>le  </a:t>
            </a:r>
            <a:r>
              <a:rPr sz="3200" spc="-290" dirty="0">
                <a:latin typeface="Trebuchet MS"/>
                <a:cs typeface="Trebuchet MS"/>
              </a:rPr>
              <a:t>dif</a:t>
            </a:r>
            <a:r>
              <a:rPr sz="3200" spc="-295" dirty="0">
                <a:latin typeface="Trebuchet MS"/>
                <a:cs typeface="Trebuchet MS"/>
              </a:rPr>
              <a:t>f</a:t>
            </a:r>
            <a:r>
              <a:rPr sz="3200" spc="-110" dirty="0">
                <a:latin typeface="Trebuchet MS"/>
                <a:cs typeface="Trebuchet MS"/>
              </a:rPr>
              <a:t>e</a:t>
            </a:r>
            <a:r>
              <a:rPr sz="3200" spc="-140" dirty="0">
                <a:latin typeface="Trebuchet MS"/>
                <a:cs typeface="Trebuchet MS"/>
              </a:rPr>
              <a:t>r</a:t>
            </a:r>
            <a:r>
              <a:rPr sz="3200" spc="-190" dirty="0">
                <a:latin typeface="Trebuchet MS"/>
                <a:cs typeface="Trebuchet MS"/>
              </a:rPr>
              <a:t>ent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b="1" spc="-114" dirty="0">
                <a:latin typeface="Trebuchet MS"/>
                <a:cs typeface="Trebuchet MS"/>
              </a:rPr>
              <a:t>e</a:t>
            </a:r>
            <a:r>
              <a:rPr sz="3200" b="1" spc="-15" dirty="0">
                <a:latin typeface="Trebuchet MS"/>
                <a:cs typeface="Trebuchet MS"/>
              </a:rPr>
              <a:t>xcept</a:t>
            </a:r>
            <a:r>
              <a:rPr sz="3200" b="1" spc="-100" dirty="0">
                <a:latin typeface="Trebuchet MS"/>
                <a:cs typeface="Trebuchet MS"/>
              </a:rPr>
              <a:t> </a:t>
            </a:r>
            <a:r>
              <a:rPr sz="3200" spc="-275" dirty="0">
                <a:latin typeface="Trebuchet MS"/>
                <a:cs typeface="Trebuchet MS"/>
              </a:rPr>
              <a:t>b</a:t>
            </a:r>
            <a:r>
              <a:rPr sz="3200" spc="-145" dirty="0">
                <a:latin typeface="Trebuchet MS"/>
                <a:cs typeface="Trebuchet MS"/>
              </a:rPr>
              <a:t>l</a:t>
            </a:r>
            <a:r>
              <a:rPr sz="3200" spc="-70" dirty="0">
                <a:latin typeface="Trebuchet MS"/>
                <a:cs typeface="Trebuchet MS"/>
              </a:rPr>
              <a:t>ocks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t</a:t>
            </a:r>
            <a:r>
              <a:rPr sz="3200" spc="-90" dirty="0">
                <a:latin typeface="Trebuchet MS"/>
                <a:cs typeface="Trebuchet MS"/>
              </a:rPr>
              <a:t>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hand</a:t>
            </a:r>
            <a:r>
              <a:rPr sz="3200" spc="-114" dirty="0">
                <a:latin typeface="Trebuchet MS"/>
                <a:cs typeface="Trebuchet MS"/>
              </a:rPr>
              <a:t>l</a:t>
            </a:r>
            <a:r>
              <a:rPr sz="3200" spc="-150" dirty="0">
                <a:latin typeface="Trebuchet MS"/>
                <a:cs typeface="Trebuchet MS"/>
              </a:rPr>
              <a:t>e  </a:t>
            </a:r>
            <a:r>
              <a:rPr sz="3200" spc="-290" dirty="0">
                <a:latin typeface="Trebuchet MS"/>
                <a:cs typeface="Trebuchet MS"/>
              </a:rPr>
              <a:t>diff</a:t>
            </a:r>
            <a:r>
              <a:rPr sz="3200" spc="-110" dirty="0">
                <a:latin typeface="Trebuchet MS"/>
                <a:cs typeface="Trebuchet MS"/>
              </a:rPr>
              <a:t>e</a:t>
            </a:r>
            <a:r>
              <a:rPr sz="3200" spc="-135" dirty="0">
                <a:latin typeface="Trebuchet MS"/>
                <a:cs typeface="Trebuchet MS"/>
              </a:rPr>
              <a:t>r</a:t>
            </a:r>
            <a:r>
              <a:rPr sz="3200" spc="-190" dirty="0">
                <a:latin typeface="Trebuchet MS"/>
                <a:cs typeface="Trebuchet MS"/>
              </a:rPr>
              <a:t>ent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exce</a:t>
            </a:r>
            <a:r>
              <a:rPr sz="3200" spc="-160" dirty="0">
                <a:latin typeface="Trebuchet MS"/>
                <a:cs typeface="Trebuchet MS"/>
              </a:rPr>
              <a:t>p</a:t>
            </a:r>
            <a:r>
              <a:rPr sz="3200" spc="-120" dirty="0">
                <a:latin typeface="Trebuchet MS"/>
                <a:cs typeface="Trebuchet MS"/>
              </a:rPr>
              <a:t>tion</a:t>
            </a:r>
            <a:r>
              <a:rPr sz="3200" spc="-105" dirty="0">
                <a:latin typeface="Trebuchet MS"/>
                <a:cs typeface="Trebuchet MS"/>
              </a:rPr>
              <a:t>s</a:t>
            </a:r>
            <a:r>
              <a:rPr sz="3200" spc="-475" dirty="0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PresentationFormat>On-screen Show (4:3)</PresentationFormat>
  <Paragraphs>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Segoe UI Symbol</vt:lpstr>
      <vt:lpstr>Trebuchet MS</vt:lpstr>
      <vt:lpstr>Office Theme</vt:lpstr>
      <vt:lpstr>Exception Handling in Python</vt:lpstr>
      <vt:lpstr>Python</vt:lpstr>
      <vt:lpstr>Exception</vt:lpstr>
      <vt:lpstr>PowerPoint Presentation</vt:lpstr>
      <vt:lpstr>Exception Handling</vt:lpstr>
      <vt:lpstr>PowerPoint Presentation</vt:lpstr>
      <vt:lpstr>Nested Try 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Raising Exceptions</vt:lpstr>
      <vt:lpstr>PowerPoint Presentation</vt:lpstr>
      <vt:lpstr>Raising Exception from Except Block</vt:lpstr>
      <vt:lpstr>finally</vt:lpstr>
      <vt:lpstr>PowerPoint Presentation</vt:lpstr>
      <vt:lpstr>PowerPoint Presentation</vt:lpstr>
      <vt:lpstr>PowerPoint Presentation</vt:lpstr>
      <vt:lpstr>Raising Exception</vt:lpstr>
      <vt:lpstr>User Defined 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Python</dc:title>
  <dc:creator>Sikander</dc:creator>
  <cp:lastModifiedBy>Renu sharma</cp:lastModifiedBy>
  <cp:revision>1</cp:revision>
  <dcterms:created xsi:type="dcterms:W3CDTF">2023-03-31T01:44:11Z</dcterms:created>
  <dcterms:modified xsi:type="dcterms:W3CDTF">2023-03-31T01:45:47Z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2023-03-31T00:00:00Z</vt:filetime>
  </property>
</Properties>
</file>