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8274E-92B8-4B3B-B399-32A305614F81}" v="4" dt="2024-12-03T01:59:52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a Aslam" userId="46314666c0489009" providerId="LiveId" clId="{5C08274E-92B8-4B3B-B399-32A305614F81}"/>
    <pc:docChg chg="undo custSel modSld">
      <pc:chgData name="Duaa Aslam" userId="46314666c0489009" providerId="LiveId" clId="{5C08274E-92B8-4B3B-B399-32A305614F81}" dt="2024-12-03T02:02:21.091" v="96" actId="27636"/>
      <pc:docMkLst>
        <pc:docMk/>
      </pc:docMkLst>
      <pc:sldChg chg="modSp mod">
        <pc:chgData name="Duaa Aslam" userId="46314666c0489009" providerId="LiveId" clId="{5C08274E-92B8-4B3B-B399-32A305614F81}" dt="2024-12-03T01:57:58.236" v="9" actId="20577"/>
        <pc:sldMkLst>
          <pc:docMk/>
          <pc:sldMk cId="0" sldId="257"/>
        </pc:sldMkLst>
        <pc:spChg chg="mod">
          <ac:chgData name="Duaa Aslam" userId="46314666c0489009" providerId="LiveId" clId="{5C08274E-92B8-4B3B-B399-32A305614F81}" dt="2024-12-03T01:57:58.236" v="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uaa Aslam" userId="46314666c0489009" providerId="LiveId" clId="{5C08274E-92B8-4B3B-B399-32A305614F81}" dt="2024-12-03T01:58:11.779" v="11" actId="20577"/>
        <pc:sldMkLst>
          <pc:docMk/>
          <pc:sldMk cId="0" sldId="258"/>
        </pc:sldMkLst>
        <pc:spChg chg="mod">
          <ac:chgData name="Duaa Aslam" userId="46314666c0489009" providerId="LiveId" clId="{5C08274E-92B8-4B3B-B399-32A305614F81}" dt="2024-12-03T01:58:11.779" v="1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uaa Aslam" userId="46314666c0489009" providerId="LiveId" clId="{5C08274E-92B8-4B3B-B399-32A305614F81}" dt="2024-12-03T01:59:20.026" v="33" actId="20577"/>
        <pc:sldMkLst>
          <pc:docMk/>
          <pc:sldMk cId="0" sldId="259"/>
        </pc:sldMkLst>
        <pc:spChg chg="mod">
          <ac:chgData name="Duaa Aslam" userId="46314666c0489009" providerId="LiveId" clId="{5C08274E-92B8-4B3B-B399-32A305614F81}" dt="2024-12-03T01:59:20.026" v="33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Duaa Aslam" userId="46314666c0489009" providerId="LiveId" clId="{5C08274E-92B8-4B3B-B399-32A305614F81}" dt="2024-12-03T02:00:21.756" v="58" actId="12"/>
        <pc:sldMkLst>
          <pc:docMk/>
          <pc:sldMk cId="0" sldId="260"/>
        </pc:sldMkLst>
        <pc:spChg chg="mod">
          <ac:chgData name="Duaa Aslam" userId="46314666c0489009" providerId="LiveId" clId="{5C08274E-92B8-4B3B-B399-32A305614F81}" dt="2024-12-03T02:00:21.756" v="58" actId="12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Duaa Aslam" userId="46314666c0489009" providerId="LiveId" clId="{5C08274E-92B8-4B3B-B399-32A305614F81}" dt="2024-12-03T01:59:51.144" v="45" actId="27636"/>
          <ac:spMkLst>
            <pc:docMk/>
            <pc:sldMk cId="0" sldId="260"/>
            <ac:spMk id="4" creationId="{9E12286A-9386-94BB-8B9A-E835524B233B}"/>
          </ac:spMkLst>
        </pc:spChg>
      </pc:sldChg>
      <pc:sldChg chg="modSp mod">
        <pc:chgData name="Duaa Aslam" userId="46314666c0489009" providerId="LiveId" clId="{5C08274E-92B8-4B3B-B399-32A305614F81}" dt="2024-12-03T02:02:21.091" v="96" actId="27636"/>
        <pc:sldMkLst>
          <pc:docMk/>
          <pc:sldMk cId="0" sldId="261"/>
        </pc:sldMkLst>
        <pc:spChg chg="mod">
          <ac:chgData name="Duaa Aslam" userId="46314666c0489009" providerId="LiveId" clId="{5C08274E-92B8-4B3B-B399-32A305614F81}" dt="2024-12-03T02:02:21.091" v="96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uaa Aslam" userId="46314666c0489009" providerId="LiveId" clId="{5C08274E-92B8-4B3B-B399-32A305614F81}" dt="2024-12-03T02:02:07.700" v="94" actId="27636"/>
        <pc:sldMkLst>
          <pc:docMk/>
          <pc:sldMk cId="0" sldId="262"/>
        </pc:sldMkLst>
        <pc:spChg chg="mod">
          <ac:chgData name="Duaa Aslam" userId="46314666c0489009" providerId="LiveId" clId="{5C08274E-92B8-4B3B-B399-32A305614F81}" dt="2024-12-03T02:02:07.700" v="94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Duaa Aslam" userId="46314666c0489009" providerId="LiveId" clId="{5C08274E-92B8-4B3B-B399-32A305614F81}" dt="2024-12-03T02:01:59.450" v="92" actId="27636"/>
        <pc:sldMkLst>
          <pc:docMk/>
          <pc:sldMk cId="0" sldId="263"/>
        </pc:sldMkLst>
        <pc:spChg chg="mod">
          <ac:chgData name="Duaa Aslam" userId="46314666c0489009" providerId="LiveId" clId="{5C08274E-92B8-4B3B-B399-32A305614F81}" dt="2024-12-03T02:01:59.450" v="92" actId="27636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X-Ray Machine Simulation for Leg Phantom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COSC 4372 Project: Fundamentals of Medical Imaging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This project aims to simulate a virtual X-ray system that mimics traditional X-ray imaging.</a:t>
            </a:r>
          </a:p>
          <a:p>
            <a:r>
              <a:rPr dirty="0"/>
              <a:t>Key Objectives: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Develop a 3D leg phantom for testing and validation.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Allow parameter adjustments such as beam energy, angle, and distance.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Provide an interactive GUI to explore imaging effects.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X-Ray and Leg Phantom?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X-rays are essential for medical diagnostics due to their ability to visualize internal structures like bone and soft tissue.</a:t>
            </a:r>
          </a:p>
          <a:p>
            <a:r>
              <a:rPr dirty="0"/>
              <a:t>Leg Phantom Selection:</a:t>
            </a:r>
          </a:p>
          <a:p>
            <a:r>
              <a:rPr dirty="0"/>
              <a:t>- Cylindrical structure simplifies modeling.</a:t>
            </a:r>
          </a:p>
          <a:p>
            <a:r>
              <a:rPr dirty="0"/>
              <a:t>- Allows clear differentiation between bone and soft tissue attenuation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45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Phantom Generation: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Create a 3D matrix with regions for bone (attenuation = 2 and soft tissue (attenuation = 1).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Parameter Adjustments: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Control beam energy, source angle, and distance via GUI.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3. Image Simulation: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Simulate X-ray projections by summing attenuation values.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4. Contrast and Angle Analysis: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Analyze contrast and visualize projections under varying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Observations: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dirty="0"/>
              <a:t>Clear visualization of bone and soft tissue differentiation.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dirty="0"/>
              <a:t>Orthogonal and angled splits demonstrate attenuation effects.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dirty="0"/>
              <a:t>GUI allows real-time adjustments and immediate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Phantom Generation: Generates a 3D matrix for bone and soft tissue.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Adjustments: GUI for modifying beam energy, angle, and distance.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Analysis: Contrast calculation and angle projection simulations.</a:t>
            </a:r>
          </a:p>
          <a:p>
            <a:pPr marL="0" indent="0">
              <a:buFont typeface="Arial"/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Languages/Libraries Used: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Python, NumPy, Matplotlib, SciPy,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and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Features: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Beam energy adjustments affect attenuation values.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Source distance controls intensity.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Angle settings provide rotational projections.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visualization aids learning and parameter optimization.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X-ray simulation successfully demonstrates key imaging principles.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Outcomes: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Enhances understanding of imaging parameters.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Demonstrates effects of contrast and angle variations.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hands-on tool for exploring medical imaging 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X-Ray Machine Simulation for Leg Phantom</vt:lpstr>
      <vt:lpstr>Introduction</vt:lpstr>
      <vt:lpstr>Why X-Ray and Leg Phantom?</vt:lpstr>
      <vt:lpstr>Methods</vt:lpstr>
      <vt:lpstr>Results</vt:lpstr>
      <vt:lpstr>Code Overview</vt:lpstr>
      <vt:lpstr>GUI and Simulation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Duaa Aslam</dc:creator>
  <cp:keywords/>
  <dc:description>generated using python-pptx</dc:description>
  <cp:lastModifiedBy>Duaa Aslam</cp:lastModifiedBy>
  <cp:revision>1</cp:revision>
  <dcterms:created xsi:type="dcterms:W3CDTF">2013-01-27T09:14:16Z</dcterms:created>
  <dcterms:modified xsi:type="dcterms:W3CDTF">2024-12-03T02:02:29Z</dcterms:modified>
  <cp:category/>
</cp:coreProperties>
</file>