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1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026"/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39939" name="Freeform 1027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9940" name="Arc 1028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9941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944" name="Rectangle 103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945" name="Rectangle 103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433788E-819B-4CE4-A8DD-3F3BC9FB24C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C5EF9-7AA6-4A15-9755-AF028A06E15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4F2D8-30B8-4EED-9EF3-058B03FA23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2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2DE30F4-CF55-482E-A2D4-622F27F6B4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6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0D4782-0980-4678-B507-71A53240C9F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6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C9A00F5-0A48-4B26-A14E-11B3E735282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8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76223-255A-4885-A9C9-A2A0B2530E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454C-2523-470D-9297-F0461103EE5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413BA-6581-462C-960A-64A74D66BA7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3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0D61-2251-4210-B600-B9A1CBCC6AD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F20F6-8A77-44B2-AE11-D5E529AE3A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0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CEBA6-8DDB-4D9F-AE67-4383B5E47D9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1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586E3-8E29-4548-9557-3FAFE91E98C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BD267-FAC0-4634-BFD1-DADDA41C21C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026"/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38915" name="Freeform 1027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8916" name="Arc 1028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8917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8919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8920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144520E-E5B7-4D44-B55D-2245185ADF5A}" type="slidenum">
              <a:rPr lang="en-U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21" name="Rectangle 10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38937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hyperlink" Target="http://www.kdnugge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sd.libguides.com/analytics/datasets" TargetMode="External"/><Relationship Id="rId4" Type="http://schemas.openxmlformats.org/officeDocument/2006/relationships/hyperlink" Target="https://www.datasciencecentral.com/profiles/blogs/great-github-list-of-public-data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CF75-D6DA-4637-8901-51D740F7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5692"/>
            <a:ext cx="10363200" cy="744549"/>
          </a:xfrm>
        </p:spPr>
        <p:txBody>
          <a:bodyPr/>
          <a:lstStyle/>
          <a:p>
            <a:r>
              <a:rPr lang="en-US" dirty="0"/>
              <a:t>Project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A8AC-87C3-4FB7-9C82-E201A008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122" y="1192442"/>
            <a:ext cx="10363200" cy="5279323"/>
          </a:xfrm>
        </p:spPr>
        <p:txBody>
          <a:bodyPr/>
          <a:lstStyle/>
          <a:p>
            <a:r>
              <a:rPr lang="en-US" dirty="0"/>
              <a:t>Group Project (Groups will be formed and informed) </a:t>
            </a:r>
          </a:p>
          <a:p>
            <a:r>
              <a:rPr lang="en-US" dirty="0"/>
              <a:t>Accounts for 30%</a:t>
            </a:r>
          </a:p>
          <a:p>
            <a:pPr lvl="1"/>
            <a:r>
              <a:rPr lang="en-US" dirty="0"/>
              <a:t>Quality of dataset: 5%</a:t>
            </a:r>
          </a:p>
          <a:p>
            <a:pPr lvl="1"/>
            <a:r>
              <a:rPr lang="en-US" dirty="0"/>
              <a:t>Report: 25%</a:t>
            </a:r>
          </a:p>
          <a:p>
            <a:r>
              <a:rPr lang="en-US" dirty="0"/>
              <a:t>Consider that you are a consultant to the company.</a:t>
            </a:r>
          </a:p>
          <a:p>
            <a:pPr lvl="1"/>
            <a:r>
              <a:rPr lang="en-US" dirty="0"/>
              <a:t>Select a dataset and identify a Time Series/business Forecasting problem.  </a:t>
            </a:r>
          </a:p>
          <a:p>
            <a:pPr lvl="1"/>
            <a:r>
              <a:rPr lang="en-US" dirty="0"/>
              <a:t>Apply any time series/forecasting techniques.</a:t>
            </a:r>
          </a:p>
          <a:p>
            <a:pPr lvl="1"/>
            <a:r>
              <a:rPr lang="en-US" dirty="0"/>
              <a:t>Make a recommendation on the solution and strategy based on your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7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FAEF-7696-458B-9584-A0390DD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" y="295047"/>
            <a:ext cx="10363200" cy="699821"/>
          </a:xfrm>
        </p:spPr>
        <p:txBody>
          <a:bodyPr/>
          <a:lstStyle/>
          <a:p>
            <a:r>
              <a:rPr lang="en-US" dirty="0"/>
              <a:t>Documents to be uploaded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6715-1B0A-41F0-B378-8F29D7D3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3583"/>
            <a:ext cx="10363200" cy="5319369"/>
          </a:xfrm>
        </p:spPr>
        <p:txBody>
          <a:bodyPr/>
          <a:lstStyle/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need to submit the following files with respect to your project.  The due date is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 9, 2023,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5:00 pm.  Please note that there is no penalty for early submission :-)  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Soft copy of the report (Word/PDF – word file is preferred)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eaLnBrk="0" fontAlgn="base" hangingPunct="0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Soft copies of the following: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              The original dataset (before any processing is done)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             The final dataset used for analysis (after the processing)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SPSS output (if you are using SPSS Statistics) or R code (if you are using R) or Python Code (if you are using Python) any other software that you have used.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33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2AE-46AB-4896-B447-43C21B8C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9910"/>
            <a:ext cx="10363200" cy="824179"/>
          </a:xfrm>
        </p:spPr>
        <p:txBody>
          <a:bodyPr/>
          <a:lstStyle/>
          <a:p>
            <a:r>
              <a:rPr lang="en-US" dirty="0"/>
              <a:t>Submission procedure and conventions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EFAF-5C1E-46D5-B6E4-00411DB0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5" y="1338681"/>
            <a:ext cx="11565331" cy="5274259"/>
          </a:xfrm>
        </p:spPr>
        <p:txBody>
          <a:bodyPr/>
          <a:lstStyle/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 all your submission files into one single Zip file and name it as </a:t>
            </a:r>
            <a:r>
              <a:rPr lang="en-US" sz="28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nnxxxxxxx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"</a:t>
            </a:r>
            <a:r>
              <a:rPr lang="en-US" sz="28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nn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is the two digit  group number and </a:t>
            </a:r>
            <a:r>
              <a:rPr lang="en-US" sz="28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xxxxxxx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brief title of the project (</a:t>
            </a:r>
            <a:r>
              <a:rPr lang="en-US" sz="28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“Mobile Sales").  Please make sure that all the group members' names and roll nos. are listed on the first page of your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 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 </a:t>
            </a:r>
            <a:r>
              <a:rPr lang="en-US" sz="280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Bharath/the 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rep to create a google drive or </a:t>
            </a:r>
            <a:r>
              <a:rPr lang="en-US" sz="28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any other cloud drive for uploading the reports and give me the access rights.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7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B5EF-4DC3-4AFF-9A71-B51FE338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0164"/>
            <a:ext cx="10363200" cy="907473"/>
          </a:xfrm>
        </p:spPr>
        <p:txBody>
          <a:bodyPr/>
          <a:lstStyle/>
          <a:p>
            <a:r>
              <a:rPr lang="en-US" dirty="0"/>
              <a:t>Possible sources for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C075-AC97-404F-A483-8AE3A07FF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045" y="1551709"/>
            <a:ext cx="10771909" cy="4606636"/>
          </a:xfrm>
        </p:spPr>
        <p:txBody>
          <a:bodyPr/>
          <a:lstStyle/>
          <a:p>
            <a:r>
              <a:rPr lang="en-US" dirty="0">
                <a:hlinkClick r:id="rId2"/>
              </a:rPr>
              <a:t>www.kdnuggets.com</a:t>
            </a:r>
            <a:endParaRPr lang="en-US" dirty="0"/>
          </a:p>
          <a:p>
            <a:r>
              <a:rPr lang="en-US" dirty="0">
                <a:hlinkClick r:id="rId3"/>
              </a:rPr>
              <a:t>https://archive.ics.uci.edu/ml/datasets.php</a:t>
            </a:r>
            <a:endParaRPr lang="en-US" dirty="0"/>
          </a:p>
          <a:p>
            <a:r>
              <a:rPr lang="en-US" dirty="0">
                <a:hlinkClick r:id="rId4"/>
              </a:rPr>
              <a:t>https://www.datasciencecentral.com/profiles/blogs/great-github-list-of-public-data-sets</a:t>
            </a:r>
            <a:endParaRPr lang="en-US" dirty="0"/>
          </a:p>
          <a:p>
            <a:r>
              <a:rPr lang="en-US" dirty="0"/>
              <a:t>You may also want to visit </a:t>
            </a:r>
            <a:r>
              <a:rPr lang="en-US" dirty="0">
                <a:hlinkClick r:id="rId5"/>
              </a:rPr>
              <a:t>https://ucsd.libguides.com/analytics/datasets</a:t>
            </a:r>
            <a:r>
              <a:rPr lang="en-US" dirty="0"/>
              <a:t> </a:t>
            </a:r>
          </a:p>
          <a:p>
            <a:r>
              <a:rPr lang="en-US" dirty="0"/>
              <a:t>There are many other sources which you can browse through Google.  You can use your own datasets, if possible </a:t>
            </a:r>
          </a:p>
        </p:txBody>
      </p:sp>
    </p:spTree>
    <p:extLst>
      <p:ext uri="{BB962C8B-B14F-4D97-AF65-F5344CB8AC3E}">
        <p14:creationId xmlns:p14="http://schemas.microsoft.com/office/powerpoint/2010/main" val="815192264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371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Soaring</vt:lpstr>
      <vt:lpstr>Project Details</vt:lpstr>
      <vt:lpstr>Documents to be uploaded</vt:lpstr>
      <vt:lpstr>Submission procedure and conventions </vt:lpstr>
      <vt:lpstr>Possible sources for datasets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Nagadevara</dc:creator>
  <cp:lastModifiedBy>Nagadevara V</cp:lastModifiedBy>
  <cp:revision>21</cp:revision>
  <dcterms:created xsi:type="dcterms:W3CDTF">2017-06-26T10:34:24Z</dcterms:created>
  <dcterms:modified xsi:type="dcterms:W3CDTF">2022-12-20T03:39:39Z</dcterms:modified>
</cp:coreProperties>
</file>