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70" r:id="rId9"/>
    <p:sldId id="272" r:id="rId10"/>
    <p:sldId id="27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5268" autoAdjust="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D5701-8D46-4DFE-849F-0BFECC193F4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A87C4-F045-476D-A21C-E91CF928AB82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B93E5CD8-DE78-4535-8473-202B0C4944EE}" type="parTrans" cxnId="{FD80850F-1CBC-4537-B4AF-8BAFAF236E2C}">
      <dgm:prSet/>
      <dgm:spPr/>
      <dgm:t>
        <a:bodyPr/>
        <a:lstStyle/>
        <a:p>
          <a:endParaRPr lang="en-US"/>
        </a:p>
      </dgm:t>
    </dgm:pt>
    <dgm:pt modelId="{FAF0D9D8-0972-4A15-8B85-8EDDBB4A2B5B}" type="sibTrans" cxnId="{FD80850F-1CBC-4537-B4AF-8BAFAF236E2C}">
      <dgm:prSet/>
      <dgm:spPr/>
      <dgm:t>
        <a:bodyPr/>
        <a:lstStyle/>
        <a:p>
          <a:endParaRPr lang="en-US"/>
        </a:p>
      </dgm:t>
    </dgm:pt>
    <dgm:pt modelId="{EC7F3661-3573-4C8E-A32F-2651CE2853EB}">
      <dgm:prSet/>
      <dgm:spPr/>
      <dgm:t>
        <a:bodyPr/>
        <a:lstStyle/>
        <a:p>
          <a:r>
            <a:rPr lang="en-US"/>
            <a:t>Motivation</a:t>
          </a:r>
        </a:p>
      </dgm:t>
    </dgm:pt>
    <dgm:pt modelId="{E56CF70F-0324-4189-9AE2-147BA1BE54D3}" type="parTrans" cxnId="{5EB55852-708A-49FC-B926-D242452C7D06}">
      <dgm:prSet/>
      <dgm:spPr/>
      <dgm:t>
        <a:bodyPr/>
        <a:lstStyle/>
        <a:p>
          <a:endParaRPr lang="en-US"/>
        </a:p>
      </dgm:t>
    </dgm:pt>
    <dgm:pt modelId="{32AD1B59-8F65-442E-AC44-36F2E9B0FD40}" type="sibTrans" cxnId="{5EB55852-708A-49FC-B926-D242452C7D06}">
      <dgm:prSet/>
      <dgm:spPr/>
      <dgm:t>
        <a:bodyPr/>
        <a:lstStyle/>
        <a:p>
          <a:endParaRPr lang="en-US"/>
        </a:p>
      </dgm:t>
    </dgm:pt>
    <dgm:pt modelId="{D4822B0E-C008-4519-ADA7-9D431737964E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E06D4562-344E-4DCE-84C6-67AF13D2A898}" type="parTrans" cxnId="{968F23E0-62D6-4F1A-AC4B-F4CB56E06E94}">
      <dgm:prSet/>
      <dgm:spPr/>
      <dgm:t>
        <a:bodyPr/>
        <a:lstStyle/>
        <a:p>
          <a:endParaRPr lang="en-US"/>
        </a:p>
      </dgm:t>
    </dgm:pt>
    <dgm:pt modelId="{9F0311BD-2932-4876-9833-DEDC6282F69E}" type="sibTrans" cxnId="{968F23E0-62D6-4F1A-AC4B-F4CB56E06E94}">
      <dgm:prSet/>
      <dgm:spPr/>
      <dgm:t>
        <a:bodyPr/>
        <a:lstStyle/>
        <a:p>
          <a:endParaRPr lang="en-US"/>
        </a:p>
      </dgm:t>
    </dgm:pt>
    <dgm:pt modelId="{7E9FA5DB-9CE6-4AD9-87EB-2ECC481F8E0C}">
      <dgm:prSet/>
      <dgm:spPr/>
      <dgm:t>
        <a:bodyPr/>
        <a:lstStyle/>
        <a:p>
          <a:r>
            <a:rPr lang="en-US"/>
            <a:t>Software Requirement</a:t>
          </a:r>
        </a:p>
      </dgm:t>
    </dgm:pt>
    <dgm:pt modelId="{CFE052AF-D810-431B-923A-6FE0C0A8DC6C}" type="parTrans" cxnId="{57944266-C631-4C5E-A43A-E53DD9CF1905}">
      <dgm:prSet/>
      <dgm:spPr/>
      <dgm:t>
        <a:bodyPr/>
        <a:lstStyle/>
        <a:p>
          <a:endParaRPr lang="en-US"/>
        </a:p>
      </dgm:t>
    </dgm:pt>
    <dgm:pt modelId="{A344C37D-88EA-4A39-B098-F9B9590B72C1}" type="sibTrans" cxnId="{57944266-C631-4C5E-A43A-E53DD9CF1905}">
      <dgm:prSet/>
      <dgm:spPr/>
      <dgm:t>
        <a:bodyPr/>
        <a:lstStyle/>
        <a:p>
          <a:endParaRPr lang="en-US"/>
        </a:p>
      </dgm:t>
    </dgm:pt>
    <dgm:pt modelId="{34602EAC-563F-4BC5-84EA-64B0CFDDFBF6}">
      <dgm:prSet/>
      <dgm:spPr/>
      <dgm:t>
        <a:bodyPr/>
        <a:lstStyle/>
        <a:p>
          <a:r>
            <a:rPr lang="en-US" dirty="0"/>
            <a:t>Process Flow Diagram </a:t>
          </a:r>
        </a:p>
      </dgm:t>
    </dgm:pt>
    <dgm:pt modelId="{E27F3DDC-8D32-4BF1-A9D4-714BA5D70B01}" type="parTrans" cxnId="{DB89F361-2F08-4087-8C6E-06E6A44250BA}">
      <dgm:prSet/>
      <dgm:spPr/>
      <dgm:t>
        <a:bodyPr/>
        <a:lstStyle/>
        <a:p>
          <a:endParaRPr lang="en-US"/>
        </a:p>
      </dgm:t>
    </dgm:pt>
    <dgm:pt modelId="{8658E486-B880-42C2-A437-28DDB6924918}" type="sibTrans" cxnId="{DB89F361-2F08-4087-8C6E-06E6A44250BA}">
      <dgm:prSet/>
      <dgm:spPr/>
      <dgm:t>
        <a:bodyPr/>
        <a:lstStyle/>
        <a:p>
          <a:endParaRPr lang="en-US"/>
        </a:p>
      </dgm:t>
    </dgm:pt>
    <dgm:pt modelId="{D02ED06A-B069-4BFF-8D2D-57C3D2188E95}">
      <dgm:prSet/>
      <dgm:spPr/>
      <dgm:t>
        <a:bodyPr/>
        <a:lstStyle/>
        <a:p>
          <a:r>
            <a:rPr lang="en-US" dirty="0"/>
            <a:t>Output</a:t>
          </a:r>
        </a:p>
      </dgm:t>
    </dgm:pt>
    <dgm:pt modelId="{1F2051B9-2727-4562-8FE8-685062B45A57}" type="parTrans" cxnId="{D1AC0595-0CF7-42AA-BC8C-B94E8C59D75A}">
      <dgm:prSet/>
      <dgm:spPr/>
      <dgm:t>
        <a:bodyPr/>
        <a:lstStyle/>
        <a:p>
          <a:endParaRPr lang="en-US"/>
        </a:p>
      </dgm:t>
    </dgm:pt>
    <dgm:pt modelId="{B9B3F372-294C-4529-A790-E8E7243C79D6}" type="sibTrans" cxnId="{D1AC0595-0CF7-42AA-BC8C-B94E8C59D75A}">
      <dgm:prSet/>
      <dgm:spPr/>
      <dgm:t>
        <a:bodyPr/>
        <a:lstStyle/>
        <a:p>
          <a:endParaRPr lang="en-US"/>
        </a:p>
      </dgm:t>
    </dgm:pt>
    <dgm:pt modelId="{13E7387D-5FE1-4351-8346-1700BFCDCAFC}">
      <dgm:prSet/>
      <dgm:spPr/>
      <dgm:t>
        <a:bodyPr/>
        <a:lstStyle/>
        <a:p>
          <a:r>
            <a:rPr lang="en-US"/>
            <a:t>Conclusion</a:t>
          </a:r>
        </a:p>
      </dgm:t>
    </dgm:pt>
    <dgm:pt modelId="{305098E7-5777-4683-95BB-2268B945FE69}" type="parTrans" cxnId="{A23AFFE6-2F86-4973-82D6-BB4FABDC4B4A}">
      <dgm:prSet/>
      <dgm:spPr/>
      <dgm:t>
        <a:bodyPr/>
        <a:lstStyle/>
        <a:p>
          <a:endParaRPr lang="en-US"/>
        </a:p>
      </dgm:t>
    </dgm:pt>
    <dgm:pt modelId="{61739B22-22DC-4955-87E4-7526C3F92FBE}" type="sibTrans" cxnId="{A23AFFE6-2F86-4973-82D6-BB4FABDC4B4A}">
      <dgm:prSet/>
      <dgm:spPr/>
      <dgm:t>
        <a:bodyPr/>
        <a:lstStyle/>
        <a:p>
          <a:endParaRPr lang="en-US"/>
        </a:p>
      </dgm:t>
    </dgm:pt>
    <dgm:pt modelId="{0BE9FD1F-98A2-4FFC-A1F3-B0FC39211392}">
      <dgm:prSet/>
      <dgm:spPr/>
      <dgm:t>
        <a:bodyPr/>
        <a:lstStyle/>
        <a:p>
          <a:r>
            <a:rPr lang="en-US"/>
            <a:t>Future Scope</a:t>
          </a:r>
        </a:p>
      </dgm:t>
    </dgm:pt>
    <dgm:pt modelId="{2F3B6716-B775-43D8-8396-0A14974027F8}" type="parTrans" cxnId="{CA28FC6F-78C2-42F1-8D54-92C4D55CADB6}">
      <dgm:prSet/>
      <dgm:spPr/>
      <dgm:t>
        <a:bodyPr/>
        <a:lstStyle/>
        <a:p>
          <a:endParaRPr lang="en-US"/>
        </a:p>
      </dgm:t>
    </dgm:pt>
    <dgm:pt modelId="{C8989ED1-CFE2-400A-B870-2AB6BEC09662}" type="sibTrans" cxnId="{CA28FC6F-78C2-42F1-8D54-92C4D55CADB6}">
      <dgm:prSet/>
      <dgm:spPr/>
      <dgm:t>
        <a:bodyPr/>
        <a:lstStyle/>
        <a:p>
          <a:endParaRPr lang="en-US"/>
        </a:p>
      </dgm:t>
    </dgm:pt>
    <dgm:pt modelId="{FEEEFA64-D86A-4915-B74A-EBBEE4D8139D}" type="pres">
      <dgm:prSet presAssocID="{8A8D5701-8D46-4DFE-849F-0BFECC193F4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E6E9C16-9AD6-4651-BDBA-198118AD4FA6}" type="pres">
      <dgm:prSet presAssocID="{33BA87C4-F045-476D-A21C-E91CF928AB82}" presName="thickLine" presStyleLbl="alignNode1" presStyleIdx="0" presStyleCnt="8"/>
      <dgm:spPr/>
    </dgm:pt>
    <dgm:pt modelId="{08B165DD-7B5A-4B7D-8B5B-BDB96527A7B9}" type="pres">
      <dgm:prSet presAssocID="{33BA87C4-F045-476D-A21C-E91CF928AB82}" presName="horz1" presStyleCnt="0"/>
      <dgm:spPr/>
    </dgm:pt>
    <dgm:pt modelId="{204737D6-B7F3-4C17-9F37-88A99B0262A6}" type="pres">
      <dgm:prSet presAssocID="{33BA87C4-F045-476D-A21C-E91CF928AB82}" presName="tx1" presStyleLbl="revTx" presStyleIdx="0" presStyleCnt="8"/>
      <dgm:spPr/>
      <dgm:t>
        <a:bodyPr/>
        <a:lstStyle/>
        <a:p>
          <a:endParaRPr lang="en-US"/>
        </a:p>
      </dgm:t>
    </dgm:pt>
    <dgm:pt modelId="{B743158C-6ED0-403D-B981-18189FB95789}" type="pres">
      <dgm:prSet presAssocID="{33BA87C4-F045-476D-A21C-E91CF928AB82}" presName="vert1" presStyleCnt="0"/>
      <dgm:spPr/>
    </dgm:pt>
    <dgm:pt modelId="{0839CA23-9E1E-475E-AFC9-18907772420F}" type="pres">
      <dgm:prSet presAssocID="{EC7F3661-3573-4C8E-A32F-2651CE2853EB}" presName="thickLine" presStyleLbl="alignNode1" presStyleIdx="1" presStyleCnt="8"/>
      <dgm:spPr/>
    </dgm:pt>
    <dgm:pt modelId="{B117DF52-30E8-4E3F-928E-743E835B7288}" type="pres">
      <dgm:prSet presAssocID="{EC7F3661-3573-4C8E-A32F-2651CE2853EB}" presName="horz1" presStyleCnt="0"/>
      <dgm:spPr/>
    </dgm:pt>
    <dgm:pt modelId="{89E7A300-18E2-4E0D-9874-E93D69D5515F}" type="pres">
      <dgm:prSet presAssocID="{EC7F3661-3573-4C8E-A32F-2651CE2853EB}" presName="tx1" presStyleLbl="revTx" presStyleIdx="1" presStyleCnt="8"/>
      <dgm:spPr/>
      <dgm:t>
        <a:bodyPr/>
        <a:lstStyle/>
        <a:p>
          <a:endParaRPr lang="en-US"/>
        </a:p>
      </dgm:t>
    </dgm:pt>
    <dgm:pt modelId="{B9DC5A99-67C8-4E63-9064-DA67DDE227FB}" type="pres">
      <dgm:prSet presAssocID="{EC7F3661-3573-4C8E-A32F-2651CE2853EB}" presName="vert1" presStyleCnt="0"/>
      <dgm:spPr/>
    </dgm:pt>
    <dgm:pt modelId="{0A712E99-0FF4-4F6A-95DA-84458CFF43BC}" type="pres">
      <dgm:prSet presAssocID="{D4822B0E-C008-4519-ADA7-9D431737964E}" presName="thickLine" presStyleLbl="alignNode1" presStyleIdx="2" presStyleCnt="8"/>
      <dgm:spPr/>
    </dgm:pt>
    <dgm:pt modelId="{44F9EE63-F7CD-4FD0-B0ED-5B9ADEDC7B8B}" type="pres">
      <dgm:prSet presAssocID="{D4822B0E-C008-4519-ADA7-9D431737964E}" presName="horz1" presStyleCnt="0"/>
      <dgm:spPr/>
    </dgm:pt>
    <dgm:pt modelId="{6FDE6DF3-A8F4-40FD-9066-895A3CC3A04D}" type="pres">
      <dgm:prSet presAssocID="{D4822B0E-C008-4519-ADA7-9D431737964E}" presName="tx1" presStyleLbl="revTx" presStyleIdx="2" presStyleCnt="8"/>
      <dgm:spPr/>
      <dgm:t>
        <a:bodyPr/>
        <a:lstStyle/>
        <a:p>
          <a:endParaRPr lang="en-US"/>
        </a:p>
      </dgm:t>
    </dgm:pt>
    <dgm:pt modelId="{9F89D42F-A70F-41D9-96D7-165DA3AC0938}" type="pres">
      <dgm:prSet presAssocID="{D4822B0E-C008-4519-ADA7-9D431737964E}" presName="vert1" presStyleCnt="0"/>
      <dgm:spPr/>
    </dgm:pt>
    <dgm:pt modelId="{E813B992-9E97-4DBF-8E71-761417E19F2D}" type="pres">
      <dgm:prSet presAssocID="{7E9FA5DB-9CE6-4AD9-87EB-2ECC481F8E0C}" presName="thickLine" presStyleLbl="alignNode1" presStyleIdx="3" presStyleCnt="8"/>
      <dgm:spPr/>
    </dgm:pt>
    <dgm:pt modelId="{E2378679-8244-427B-8787-385CA7162F41}" type="pres">
      <dgm:prSet presAssocID="{7E9FA5DB-9CE6-4AD9-87EB-2ECC481F8E0C}" presName="horz1" presStyleCnt="0"/>
      <dgm:spPr/>
    </dgm:pt>
    <dgm:pt modelId="{670FEB7E-D7BA-4F76-80D8-8A77D06C6ECA}" type="pres">
      <dgm:prSet presAssocID="{7E9FA5DB-9CE6-4AD9-87EB-2ECC481F8E0C}" presName="tx1" presStyleLbl="revTx" presStyleIdx="3" presStyleCnt="8"/>
      <dgm:spPr/>
      <dgm:t>
        <a:bodyPr/>
        <a:lstStyle/>
        <a:p>
          <a:endParaRPr lang="en-US"/>
        </a:p>
      </dgm:t>
    </dgm:pt>
    <dgm:pt modelId="{20BB608F-E391-47A0-938C-A08F3F0DC0F7}" type="pres">
      <dgm:prSet presAssocID="{7E9FA5DB-9CE6-4AD9-87EB-2ECC481F8E0C}" presName="vert1" presStyleCnt="0"/>
      <dgm:spPr/>
    </dgm:pt>
    <dgm:pt modelId="{CA00957A-122A-4316-9048-A362CA5D9A4A}" type="pres">
      <dgm:prSet presAssocID="{34602EAC-563F-4BC5-84EA-64B0CFDDFBF6}" presName="thickLine" presStyleLbl="alignNode1" presStyleIdx="4" presStyleCnt="8"/>
      <dgm:spPr/>
    </dgm:pt>
    <dgm:pt modelId="{6BCA9118-5BE4-46D0-89EC-106E060A4EFF}" type="pres">
      <dgm:prSet presAssocID="{34602EAC-563F-4BC5-84EA-64B0CFDDFBF6}" presName="horz1" presStyleCnt="0"/>
      <dgm:spPr/>
    </dgm:pt>
    <dgm:pt modelId="{20D33DDA-383B-4C82-B27B-43F0E0E4B005}" type="pres">
      <dgm:prSet presAssocID="{34602EAC-563F-4BC5-84EA-64B0CFDDFBF6}" presName="tx1" presStyleLbl="revTx" presStyleIdx="4" presStyleCnt="8"/>
      <dgm:spPr/>
      <dgm:t>
        <a:bodyPr/>
        <a:lstStyle/>
        <a:p>
          <a:endParaRPr lang="en-US"/>
        </a:p>
      </dgm:t>
    </dgm:pt>
    <dgm:pt modelId="{FBFF89D5-1A12-466A-9130-91661FD5A4C1}" type="pres">
      <dgm:prSet presAssocID="{34602EAC-563F-4BC5-84EA-64B0CFDDFBF6}" presName="vert1" presStyleCnt="0"/>
      <dgm:spPr/>
    </dgm:pt>
    <dgm:pt modelId="{4FACF841-42BC-4769-88C9-DFF555D49E78}" type="pres">
      <dgm:prSet presAssocID="{D02ED06A-B069-4BFF-8D2D-57C3D2188E95}" presName="thickLine" presStyleLbl="alignNode1" presStyleIdx="5" presStyleCnt="8"/>
      <dgm:spPr/>
    </dgm:pt>
    <dgm:pt modelId="{93D15908-E646-47B7-8788-BA93338B4F92}" type="pres">
      <dgm:prSet presAssocID="{D02ED06A-B069-4BFF-8D2D-57C3D2188E95}" presName="horz1" presStyleCnt="0"/>
      <dgm:spPr/>
    </dgm:pt>
    <dgm:pt modelId="{0EC75DF8-D74B-4619-88B1-BAE08678761A}" type="pres">
      <dgm:prSet presAssocID="{D02ED06A-B069-4BFF-8D2D-57C3D2188E95}" presName="tx1" presStyleLbl="revTx" presStyleIdx="5" presStyleCnt="8"/>
      <dgm:spPr/>
      <dgm:t>
        <a:bodyPr/>
        <a:lstStyle/>
        <a:p>
          <a:endParaRPr lang="en-US"/>
        </a:p>
      </dgm:t>
    </dgm:pt>
    <dgm:pt modelId="{9AB7CE3B-EED4-437E-A989-E4EAEBFC7113}" type="pres">
      <dgm:prSet presAssocID="{D02ED06A-B069-4BFF-8D2D-57C3D2188E95}" presName="vert1" presStyleCnt="0"/>
      <dgm:spPr/>
    </dgm:pt>
    <dgm:pt modelId="{4C1875E1-C30D-4C7D-AB07-0913B8AD0CA6}" type="pres">
      <dgm:prSet presAssocID="{13E7387D-5FE1-4351-8346-1700BFCDCAFC}" presName="thickLine" presStyleLbl="alignNode1" presStyleIdx="6" presStyleCnt="8"/>
      <dgm:spPr/>
    </dgm:pt>
    <dgm:pt modelId="{57AC30C7-6D7C-484A-A07D-51F2E7F29D99}" type="pres">
      <dgm:prSet presAssocID="{13E7387D-5FE1-4351-8346-1700BFCDCAFC}" presName="horz1" presStyleCnt="0"/>
      <dgm:spPr/>
    </dgm:pt>
    <dgm:pt modelId="{61176AC9-0220-4A8C-BF03-B792F6BF6760}" type="pres">
      <dgm:prSet presAssocID="{13E7387D-5FE1-4351-8346-1700BFCDCAFC}" presName="tx1" presStyleLbl="revTx" presStyleIdx="6" presStyleCnt="8"/>
      <dgm:spPr/>
      <dgm:t>
        <a:bodyPr/>
        <a:lstStyle/>
        <a:p>
          <a:endParaRPr lang="en-US"/>
        </a:p>
      </dgm:t>
    </dgm:pt>
    <dgm:pt modelId="{DBD4EFBB-A82F-43BB-95F8-213675F7000F}" type="pres">
      <dgm:prSet presAssocID="{13E7387D-5FE1-4351-8346-1700BFCDCAFC}" presName="vert1" presStyleCnt="0"/>
      <dgm:spPr/>
    </dgm:pt>
    <dgm:pt modelId="{9085B9EC-423E-4C1C-8ACB-C0FE69535C61}" type="pres">
      <dgm:prSet presAssocID="{0BE9FD1F-98A2-4FFC-A1F3-B0FC39211392}" presName="thickLine" presStyleLbl="alignNode1" presStyleIdx="7" presStyleCnt="8"/>
      <dgm:spPr/>
    </dgm:pt>
    <dgm:pt modelId="{23A23321-98B9-4A5D-9879-2E3168B757A3}" type="pres">
      <dgm:prSet presAssocID="{0BE9FD1F-98A2-4FFC-A1F3-B0FC39211392}" presName="horz1" presStyleCnt="0"/>
      <dgm:spPr/>
    </dgm:pt>
    <dgm:pt modelId="{ADF4E495-DADB-47D1-8F5A-A5D7DD31FA20}" type="pres">
      <dgm:prSet presAssocID="{0BE9FD1F-98A2-4FFC-A1F3-B0FC39211392}" presName="tx1" presStyleLbl="revTx" presStyleIdx="7" presStyleCnt="8"/>
      <dgm:spPr/>
      <dgm:t>
        <a:bodyPr/>
        <a:lstStyle/>
        <a:p>
          <a:endParaRPr lang="en-US"/>
        </a:p>
      </dgm:t>
    </dgm:pt>
    <dgm:pt modelId="{627001FA-84E5-41CD-A9A7-FD731227CB8E}" type="pres">
      <dgm:prSet presAssocID="{0BE9FD1F-98A2-4FFC-A1F3-B0FC39211392}" presName="vert1" presStyleCnt="0"/>
      <dgm:spPr/>
    </dgm:pt>
  </dgm:ptLst>
  <dgm:cxnLst>
    <dgm:cxn modelId="{D09EC85F-84A9-436C-9CC9-C59CB8168D1E}" type="presOf" srcId="{D02ED06A-B069-4BFF-8D2D-57C3D2188E95}" destId="{0EC75DF8-D74B-4619-88B1-BAE08678761A}" srcOrd="0" destOrd="0" presId="urn:microsoft.com/office/officeart/2008/layout/LinedList"/>
    <dgm:cxn modelId="{D1AC0595-0CF7-42AA-BC8C-B94E8C59D75A}" srcId="{8A8D5701-8D46-4DFE-849F-0BFECC193F40}" destId="{D02ED06A-B069-4BFF-8D2D-57C3D2188E95}" srcOrd="5" destOrd="0" parTransId="{1F2051B9-2727-4562-8FE8-685062B45A57}" sibTransId="{B9B3F372-294C-4529-A790-E8E7243C79D6}"/>
    <dgm:cxn modelId="{602C322B-EBA7-420F-98F2-B63FC2DBBA84}" type="presOf" srcId="{34602EAC-563F-4BC5-84EA-64B0CFDDFBF6}" destId="{20D33DDA-383B-4C82-B27B-43F0E0E4B005}" srcOrd="0" destOrd="0" presId="urn:microsoft.com/office/officeart/2008/layout/LinedList"/>
    <dgm:cxn modelId="{DB89F361-2F08-4087-8C6E-06E6A44250BA}" srcId="{8A8D5701-8D46-4DFE-849F-0BFECC193F40}" destId="{34602EAC-563F-4BC5-84EA-64B0CFDDFBF6}" srcOrd="4" destOrd="0" parTransId="{E27F3DDC-8D32-4BF1-A9D4-714BA5D70B01}" sibTransId="{8658E486-B880-42C2-A437-28DDB6924918}"/>
    <dgm:cxn modelId="{8F7C29B3-16CE-4F74-BB62-BB2D522903F8}" type="presOf" srcId="{8A8D5701-8D46-4DFE-849F-0BFECC193F40}" destId="{FEEEFA64-D86A-4915-B74A-EBBEE4D8139D}" srcOrd="0" destOrd="0" presId="urn:microsoft.com/office/officeart/2008/layout/LinedList"/>
    <dgm:cxn modelId="{ED12D8E5-8C29-4752-A879-66A915F58DB6}" type="presOf" srcId="{7E9FA5DB-9CE6-4AD9-87EB-2ECC481F8E0C}" destId="{670FEB7E-D7BA-4F76-80D8-8A77D06C6ECA}" srcOrd="0" destOrd="0" presId="urn:microsoft.com/office/officeart/2008/layout/LinedList"/>
    <dgm:cxn modelId="{1C6CC9E6-C1FE-465D-B678-072F910CEC07}" type="presOf" srcId="{EC7F3661-3573-4C8E-A32F-2651CE2853EB}" destId="{89E7A300-18E2-4E0D-9874-E93D69D5515F}" srcOrd="0" destOrd="0" presId="urn:microsoft.com/office/officeart/2008/layout/LinedList"/>
    <dgm:cxn modelId="{A23AFFE6-2F86-4973-82D6-BB4FABDC4B4A}" srcId="{8A8D5701-8D46-4DFE-849F-0BFECC193F40}" destId="{13E7387D-5FE1-4351-8346-1700BFCDCAFC}" srcOrd="6" destOrd="0" parTransId="{305098E7-5777-4683-95BB-2268B945FE69}" sibTransId="{61739B22-22DC-4955-87E4-7526C3F92FBE}"/>
    <dgm:cxn modelId="{DE81F679-BC8C-487C-8102-D0294D0F39F4}" type="presOf" srcId="{13E7387D-5FE1-4351-8346-1700BFCDCAFC}" destId="{61176AC9-0220-4A8C-BF03-B792F6BF6760}" srcOrd="0" destOrd="0" presId="urn:microsoft.com/office/officeart/2008/layout/LinedList"/>
    <dgm:cxn modelId="{4C832ED7-7CB0-4144-97BA-3A9106F51D46}" type="presOf" srcId="{0BE9FD1F-98A2-4FFC-A1F3-B0FC39211392}" destId="{ADF4E495-DADB-47D1-8F5A-A5D7DD31FA20}" srcOrd="0" destOrd="0" presId="urn:microsoft.com/office/officeart/2008/layout/LinedList"/>
    <dgm:cxn modelId="{637FF5D6-8599-48EC-A12C-1B0B2BF312A7}" type="presOf" srcId="{D4822B0E-C008-4519-ADA7-9D431737964E}" destId="{6FDE6DF3-A8F4-40FD-9066-895A3CC3A04D}" srcOrd="0" destOrd="0" presId="urn:microsoft.com/office/officeart/2008/layout/LinedList"/>
    <dgm:cxn modelId="{57944266-C631-4C5E-A43A-E53DD9CF1905}" srcId="{8A8D5701-8D46-4DFE-849F-0BFECC193F40}" destId="{7E9FA5DB-9CE6-4AD9-87EB-2ECC481F8E0C}" srcOrd="3" destOrd="0" parTransId="{CFE052AF-D810-431B-923A-6FE0C0A8DC6C}" sibTransId="{A344C37D-88EA-4A39-B098-F9B9590B72C1}"/>
    <dgm:cxn modelId="{DB90A113-A581-40FF-BF28-24642FBAEC00}" type="presOf" srcId="{33BA87C4-F045-476D-A21C-E91CF928AB82}" destId="{204737D6-B7F3-4C17-9F37-88A99B0262A6}" srcOrd="0" destOrd="0" presId="urn:microsoft.com/office/officeart/2008/layout/LinedList"/>
    <dgm:cxn modelId="{FD80850F-1CBC-4537-B4AF-8BAFAF236E2C}" srcId="{8A8D5701-8D46-4DFE-849F-0BFECC193F40}" destId="{33BA87C4-F045-476D-A21C-E91CF928AB82}" srcOrd="0" destOrd="0" parTransId="{B93E5CD8-DE78-4535-8473-202B0C4944EE}" sibTransId="{FAF0D9D8-0972-4A15-8B85-8EDDBB4A2B5B}"/>
    <dgm:cxn modelId="{CA28FC6F-78C2-42F1-8D54-92C4D55CADB6}" srcId="{8A8D5701-8D46-4DFE-849F-0BFECC193F40}" destId="{0BE9FD1F-98A2-4FFC-A1F3-B0FC39211392}" srcOrd="7" destOrd="0" parTransId="{2F3B6716-B775-43D8-8396-0A14974027F8}" sibTransId="{C8989ED1-CFE2-400A-B870-2AB6BEC09662}"/>
    <dgm:cxn modelId="{5EB55852-708A-49FC-B926-D242452C7D06}" srcId="{8A8D5701-8D46-4DFE-849F-0BFECC193F40}" destId="{EC7F3661-3573-4C8E-A32F-2651CE2853EB}" srcOrd="1" destOrd="0" parTransId="{E56CF70F-0324-4189-9AE2-147BA1BE54D3}" sibTransId="{32AD1B59-8F65-442E-AC44-36F2E9B0FD40}"/>
    <dgm:cxn modelId="{968F23E0-62D6-4F1A-AC4B-F4CB56E06E94}" srcId="{8A8D5701-8D46-4DFE-849F-0BFECC193F40}" destId="{D4822B0E-C008-4519-ADA7-9D431737964E}" srcOrd="2" destOrd="0" parTransId="{E06D4562-344E-4DCE-84C6-67AF13D2A898}" sibTransId="{9F0311BD-2932-4876-9833-DEDC6282F69E}"/>
    <dgm:cxn modelId="{6B67890A-765C-4574-BC05-33AC86DDA15E}" type="presParOf" srcId="{FEEEFA64-D86A-4915-B74A-EBBEE4D8139D}" destId="{5E6E9C16-9AD6-4651-BDBA-198118AD4FA6}" srcOrd="0" destOrd="0" presId="urn:microsoft.com/office/officeart/2008/layout/LinedList"/>
    <dgm:cxn modelId="{20818FD6-C477-4DAE-8F22-4C9FB88A58C6}" type="presParOf" srcId="{FEEEFA64-D86A-4915-B74A-EBBEE4D8139D}" destId="{08B165DD-7B5A-4B7D-8B5B-BDB96527A7B9}" srcOrd="1" destOrd="0" presId="urn:microsoft.com/office/officeart/2008/layout/LinedList"/>
    <dgm:cxn modelId="{A1CD55ED-A5A1-473A-832B-C954019843C9}" type="presParOf" srcId="{08B165DD-7B5A-4B7D-8B5B-BDB96527A7B9}" destId="{204737D6-B7F3-4C17-9F37-88A99B0262A6}" srcOrd="0" destOrd="0" presId="urn:microsoft.com/office/officeart/2008/layout/LinedList"/>
    <dgm:cxn modelId="{90FE7F28-5F5F-45A5-959C-DB673EA61088}" type="presParOf" srcId="{08B165DD-7B5A-4B7D-8B5B-BDB96527A7B9}" destId="{B743158C-6ED0-403D-B981-18189FB95789}" srcOrd="1" destOrd="0" presId="urn:microsoft.com/office/officeart/2008/layout/LinedList"/>
    <dgm:cxn modelId="{8CB4F9A9-C2FC-42BF-818A-BC37DD8DFAE1}" type="presParOf" srcId="{FEEEFA64-D86A-4915-B74A-EBBEE4D8139D}" destId="{0839CA23-9E1E-475E-AFC9-18907772420F}" srcOrd="2" destOrd="0" presId="urn:microsoft.com/office/officeart/2008/layout/LinedList"/>
    <dgm:cxn modelId="{E4907424-40D7-4484-AB2D-9A317D5F223E}" type="presParOf" srcId="{FEEEFA64-D86A-4915-B74A-EBBEE4D8139D}" destId="{B117DF52-30E8-4E3F-928E-743E835B7288}" srcOrd="3" destOrd="0" presId="urn:microsoft.com/office/officeart/2008/layout/LinedList"/>
    <dgm:cxn modelId="{B1EB5598-BCBC-4BD5-8D07-DE3341B5EB51}" type="presParOf" srcId="{B117DF52-30E8-4E3F-928E-743E835B7288}" destId="{89E7A300-18E2-4E0D-9874-E93D69D5515F}" srcOrd="0" destOrd="0" presId="urn:microsoft.com/office/officeart/2008/layout/LinedList"/>
    <dgm:cxn modelId="{BDE67904-4662-4559-967B-8BC51CF77A9F}" type="presParOf" srcId="{B117DF52-30E8-4E3F-928E-743E835B7288}" destId="{B9DC5A99-67C8-4E63-9064-DA67DDE227FB}" srcOrd="1" destOrd="0" presId="urn:microsoft.com/office/officeart/2008/layout/LinedList"/>
    <dgm:cxn modelId="{55FC2C95-F220-4E44-9329-343FCE885618}" type="presParOf" srcId="{FEEEFA64-D86A-4915-B74A-EBBEE4D8139D}" destId="{0A712E99-0FF4-4F6A-95DA-84458CFF43BC}" srcOrd="4" destOrd="0" presId="urn:microsoft.com/office/officeart/2008/layout/LinedList"/>
    <dgm:cxn modelId="{A46CB862-6ADB-43A0-870D-B120B650AA7A}" type="presParOf" srcId="{FEEEFA64-D86A-4915-B74A-EBBEE4D8139D}" destId="{44F9EE63-F7CD-4FD0-B0ED-5B9ADEDC7B8B}" srcOrd="5" destOrd="0" presId="urn:microsoft.com/office/officeart/2008/layout/LinedList"/>
    <dgm:cxn modelId="{B2B5B99F-E51B-486D-9002-EEB3D5A25A87}" type="presParOf" srcId="{44F9EE63-F7CD-4FD0-B0ED-5B9ADEDC7B8B}" destId="{6FDE6DF3-A8F4-40FD-9066-895A3CC3A04D}" srcOrd="0" destOrd="0" presId="urn:microsoft.com/office/officeart/2008/layout/LinedList"/>
    <dgm:cxn modelId="{8F940265-EC0F-4B9F-957D-359AD2A73294}" type="presParOf" srcId="{44F9EE63-F7CD-4FD0-B0ED-5B9ADEDC7B8B}" destId="{9F89D42F-A70F-41D9-96D7-165DA3AC0938}" srcOrd="1" destOrd="0" presId="urn:microsoft.com/office/officeart/2008/layout/LinedList"/>
    <dgm:cxn modelId="{C652C2D6-5A45-45A6-B81A-CB5D98192C5E}" type="presParOf" srcId="{FEEEFA64-D86A-4915-B74A-EBBEE4D8139D}" destId="{E813B992-9E97-4DBF-8E71-761417E19F2D}" srcOrd="6" destOrd="0" presId="urn:microsoft.com/office/officeart/2008/layout/LinedList"/>
    <dgm:cxn modelId="{38D5B3A1-4BA9-4439-84D8-B4A1E55FE7B7}" type="presParOf" srcId="{FEEEFA64-D86A-4915-B74A-EBBEE4D8139D}" destId="{E2378679-8244-427B-8787-385CA7162F41}" srcOrd="7" destOrd="0" presId="urn:microsoft.com/office/officeart/2008/layout/LinedList"/>
    <dgm:cxn modelId="{696EC36E-D4BE-416C-B942-F3483D723BF9}" type="presParOf" srcId="{E2378679-8244-427B-8787-385CA7162F41}" destId="{670FEB7E-D7BA-4F76-80D8-8A77D06C6ECA}" srcOrd="0" destOrd="0" presId="urn:microsoft.com/office/officeart/2008/layout/LinedList"/>
    <dgm:cxn modelId="{D4A6743B-3948-47B1-9047-DEBB0122F821}" type="presParOf" srcId="{E2378679-8244-427B-8787-385CA7162F41}" destId="{20BB608F-E391-47A0-938C-A08F3F0DC0F7}" srcOrd="1" destOrd="0" presId="urn:microsoft.com/office/officeart/2008/layout/LinedList"/>
    <dgm:cxn modelId="{CB70D968-37EE-44F4-B6A5-2086E3F98F5E}" type="presParOf" srcId="{FEEEFA64-D86A-4915-B74A-EBBEE4D8139D}" destId="{CA00957A-122A-4316-9048-A362CA5D9A4A}" srcOrd="8" destOrd="0" presId="urn:microsoft.com/office/officeart/2008/layout/LinedList"/>
    <dgm:cxn modelId="{95D3F12D-CA67-469A-B718-1ACC236EC48D}" type="presParOf" srcId="{FEEEFA64-D86A-4915-B74A-EBBEE4D8139D}" destId="{6BCA9118-5BE4-46D0-89EC-106E060A4EFF}" srcOrd="9" destOrd="0" presId="urn:microsoft.com/office/officeart/2008/layout/LinedList"/>
    <dgm:cxn modelId="{8676B25E-141E-4896-8463-474AAD9E65DD}" type="presParOf" srcId="{6BCA9118-5BE4-46D0-89EC-106E060A4EFF}" destId="{20D33DDA-383B-4C82-B27B-43F0E0E4B005}" srcOrd="0" destOrd="0" presId="urn:microsoft.com/office/officeart/2008/layout/LinedList"/>
    <dgm:cxn modelId="{DA0B4D08-EBB4-405F-9B62-CFD0945CAFF7}" type="presParOf" srcId="{6BCA9118-5BE4-46D0-89EC-106E060A4EFF}" destId="{FBFF89D5-1A12-466A-9130-91661FD5A4C1}" srcOrd="1" destOrd="0" presId="urn:microsoft.com/office/officeart/2008/layout/LinedList"/>
    <dgm:cxn modelId="{48D1D7A0-8057-4979-A214-1918B75692BC}" type="presParOf" srcId="{FEEEFA64-D86A-4915-B74A-EBBEE4D8139D}" destId="{4FACF841-42BC-4769-88C9-DFF555D49E78}" srcOrd="10" destOrd="0" presId="urn:microsoft.com/office/officeart/2008/layout/LinedList"/>
    <dgm:cxn modelId="{91A8DE4B-40DB-4A7E-B3E0-9892EE035816}" type="presParOf" srcId="{FEEEFA64-D86A-4915-B74A-EBBEE4D8139D}" destId="{93D15908-E646-47B7-8788-BA93338B4F92}" srcOrd="11" destOrd="0" presId="urn:microsoft.com/office/officeart/2008/layout/LinedList"/>
    <dgm:cxn modelId="{E280A2CF-0DDB-4771-9B92-3FBC0F63B6D9}" type="presParOf" srcId="{93D15908-E646-47B7-8788-BA93338B4F92}" destId="{0EC75DF8-D74B-4619-88B1-BAE08678761A}" srcOrd="0" destOrd="0" presId="urn:microsoft.com/office/officeart/2008/layout/LinedList"/>
    <dgm:cxn modelId="{980E57DF-CEAE-485C-80DD-3304B9C2A162}" type="presParOf" srcId="{93D15908-E646-47B7-8788-BA93338B4F92}" destId="{9AB7CE3B-EED4-437E-A989-E4EAEBFC7113}" srcOrd="1" destOrd="0" presId="urn:microsoft.com/office/officeart/2008/layout/LinedList"/>
    <dgm:cxn modelId="{9516AEA5-4A9C-4881-96B2-4B7CA5B40DF0}" type="presParOf" srcId="{FEEEFA64-D86A-4915-B74A-EBBEE4D8139D}" destId="{4C1875E1-C30D-4C7D-AB07-0913B8AD0CA6}" srcOrd="12" destOrd="0" presId="urn:microsoft.com/office/officeart/2008/layout/LinedList"/>
    <dgm:cxn modelId="{13A4DA97-4DC6-4698-9A3D-9B9A0313A1D3}" type="presParOf" srcId="{FEEEFA64-D86A-4915-B74A-EBBEE4D8139D}" destId="{57AC30C7-6D7C-484A-A07D-51F2E7F29D99}" srcOrd="13" destOrd="0" presId="urn:microsoft.com/office/officeart/2008/layout/LinedList"/>
    <dgm:cxn modelId="{FDBC2AFD-BA20-4566-BD8B-76A10D32788E}" type="presParOf" srcId="{57AC30C7-6D7C-484A-A07D-51F2E7F29D99}" destId="{61176AC9-0220-4A8C-BF03-B792F6BF6760}" srcOrd="0" destOrd="0" presId="urn:microsoft.com/office/officeart/2008/layout/LinedList"/>
    <dgm:cxn modelId="{951070BB-F9FE-4FDC-8A50-B18D02B166CE}" type="presParOf" srcId="{57AC30C7-6D7C-484A-A07D-51F2E7F29D99}" destId="{DBD4EFBB-A82F-43BB-95F8-213675F7000F}" srcOrd="1" destOrd="0" presId="urn:microsoft.com/office/officeart/2008/layout/LinedList"/>
    <dgm:cxn modelId="{F8E2CE43-FF06-4DA3-8AF2-CDFEC5821DC0}" type="presParOf" srcId="{FEEEFA64-D86A-4915-B74A-EBBEE4D8139D}" destId="{9085B9EC-423E-4C1C-8ACB-C0FE69535C61}" srcOrd="14" destOrd="0" presId="urn:microsoft.com/office/officeart/2008/layout/LinedList"/>
    <dgm:cxn modelId="{32506AB5-32B8-4F60-A7EB-1FF98FE2BAD8}" type="presParOf" srcId="{FEEEFA64-D86A-4915-B74A-EBBEE4D8139D}" destId="{23A23321-98B9-4A5D-9879-2E3168B757A3}" srcOrd="15" destOrd="0" presId="urn:microsoft.com/office/officeart/2008/layout/LinedList"/>
    <dgm:cxn modelId="{4B3377B5-7548-4798-9458-A07075E0BBAC}" type="presParOf" srcId="{23A23321-98B9-4A5D-9879-2E3168B757A3}" destId="{ADF4E495-DADB-47D1-8F5A-A5D7DD31FA20}" srcOrd="0" destOrd="0" presId="urn:microsoft.com/office/officeart/2008/layout/LinedList"/>
    <dgm:cxn modelId="{DAA874F6-E359-47BB-A2BA-D2B87E647549}" type="presParOf" srcId="{23A23321-98B9-4A5D-9879-2E3168B757A3}" destId="{627001FA-84E5-41CD-A9A7-FD731227CB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E95260-8B01-4D77-8D8D-2B969B1C14EF}" type="doc">
      <dgm:prSet loTypeId="urn:microsoft.com/office/officeart/2008/layout/AlternatingHexagons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7D098A4-6793-47BE-9004-58489F9C5A49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Analysis</a:t>
          </a:r>
        </a:p>
      </dgm:t>
    </dgm:pt>
    <dgm:pt modelId="{61727C62-E502-44F4-A5FD-DA6BC4B37319}" type="parTrans" cxnId="{A5D9F624-1167-4364-98C8-D24C19741930}">
      <dgm:prSet/>
      <dgm:spPr/>
      <dgm:t>
        <a:bodyPr/>
        <a:lstStyle/>
        <a:p>
          <a:endParaRPr lang="en-IN"/>
        </a:p>
      </dgm:t>
    </dgm:pt>
    <dgm:pt modelId="{DD997267-B100-44EE-99E9-FC4A117865A7}" type="sibTrans" cxnId="{A5D9F624-1167-4364-98C8-D24C19741930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Proven in real world environment</a:t>
          </a:r>
        </a:p>
      </dgm:t>
    </dgm:pt>
    <dgm:pt modelId="{1D40A26E-6813-41DC-9073-D2842665DB0D}">
      <dgm:prSet phldrT="[Text]"/>
      <dgm:spPr/>
      <dgm:t>
        <a:bodyPr/>
        <a:lstStyle/>
        <a:p>
          <a:r>
            <a:rPr lang="en-IN" dirty="0"/>
            <a:t>Eliminates manual efforts</a:t>
          </a:r>
        </a:p>
      </dgm:t>
    </dgm:pt>
    <dgm:pt modelId="{F66E7A44-76B4-4A5A-82D1-08EECDD2646B}" type="parTrans" cxnId="{8C7EABFC-1553-4CE6-B281-03751EEA1208}">
      <dgm:prSet/>
      <dgm:spPr/>
      <dgm:t>
        <a:bodyPr/>
        <a:lstStyle/>
        <a:p>
          <a:endParaRPr lang="en-IN"/>
        </a:p>
      </dgm:t>
    </dgm:pt>
    <dgm:pt modelId="{8D564377-FCCD-402E-B14A-0CC8112DEF6D}" type="sibTrans" cxnId="{8C7EABFC-1553-4CE6-B281-03751EEA1208}">
      <dgm:prSet/>
      <dgm:spPr/>
      <dgm:t>
        <a:bodyPr/>
        <a:lstStyle/>
        <a:p>
          <a:endParaRPr lang="en-IN"/>
        </a:p>
      </dgm:t>
    </dgm:pt>
    <dgm:pt modelId="{3982CA07-6065-4149-86A5-5DEAA26184DF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Troubleshooting</a:t>
          </a:r>
        </a:p>
      </dgm:t>
    </dgm:pt>
    <dgm:pt modelId="{163C8491-0E88-4B86-B4CD-9FD6A4FB5E23}" type="parTrans" cxnId="{6A7E21C2-8C5F-48CA-8CF0-306E91375BA2}">
      <dgm:prSet/>
      <dgm:spPr/>
      <dgm:t>
        <a:bodyPr/>
        <a:lstStyle/>
        <a:p>
          <a:endParaRPr lang="en-IN"/>
        </a:p>
      </dgm:t>
    </dgm:pt>
    <dgm:pt modelId="{E1F99162-13C9-4401-B632-6A40FA17BE98}" type="sibTrans" cxnId="{6A7E21C2-8C5F-48CA-8CF0-306E91375BA2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and flexibility</a:t>
          </a:r>
        </a:p>
      </dgm:t>
    </dgm:pt>
    <dgm:pt modelId="{BC7B732A-5B0F-4A2D-97C4-0D6AD506DEAD}">
      <dgm:prSet phldrT="[Text]"/>
      <dgm:spPr/>
      <dgm:t>
        <a:bodyPr/>
        <a:lstStyle/>
        <a:p>
          <a:r>
            <a:rPr lang="en-IN" dirty="0"/>
            <a:t>Accelerates root cause</a:t>
          </a:r>
        </a:p>
      </dgm:t>
    </dgm:pt>
    <dgm:pt modelId="{1FE2B200-CB71-4B1D-882E-C810A31822A7}" type="parTrans" cxnId="{1E654908-9954-4E9E-B9D5-1D7D81511F54}">
      <dgm:prSet/>
      <dgm:spPr/>
      <dgm:t>
        <a:bodyPr/>
        <a:lstStyle/>
        <a:p>
          <a:endParaRPr lang="en-IN"/>
        </a:p>
      </dgm:t>
    </dgm:pt>
    <dgm:pt modelId="{F3D89966-FBD5-4EB3-B622-2FF2CDCF338E}" type="sibTrans" cxnId="{1E654908-9954-4E9E-B9D5-1D7D81511F54}">
      <dgm:prSet/>
      <dgm:spPr/>
      <dgm:t>
        <a:bodyPr/>
        <a:lstStyle/>
        <a:p>
          <a:endParaRPr lang="en-IN"/>
        </a:p>
      </dgm:t>
    </dgm:pt>
    <dgm:pt modelId="{D9124D76-1C01-42F8-8480-301251F76384}">
      <dgm:prSet phldrT="[Text]"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Reports</a:t>
          </a:r>
        </a:p>
      </dgm:t>
    </dgm:pt>
    <dgm:pt modelId="{223BF2B8-6520-44E1-95DF-B2C57A0F5733}" type="parTrans" cxnId="{CE193EC6-4AB5-4C35-BE6D-6A5F27035725}">
      <dgm:prSet/>
      <dgm:spPr/>
      <dgm:t>
        <a:bodyPr/>
        <a:lstStyle/>
        <a:p>
          <a:endParaRPr lang="en-IN"/>
        </a:p>
      </dgm:t>
    </dgm:pt>
    <dgm:pt modelId="{85896347-4F1E-48B9-AD3B-F8DE81F89EA3}" type="sibTrans" cxnId="{CE193EC6-4AB5-4C35-BE6D-6A5F27035725}">
      <dgm:prSet custT="1"/>
      <dgm:spPr/>
      <dgm:t>
        <a:bodyPr/>
        <a:lstStyle/>
        <a:p>
          <a:r>
            <a:rPr lang="en-IN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ready</a:t>
          </a:r>
        </a:p>
      </dgm:t>
    </dgm:pt>
    <dgm:pt modelId="{A1DF19F1-4149-468D-8A06-7D50DD50CB4A}">
      <dgm:prSet phldrT="[Text]"/>
      <dgm:spPr/>
      <dgm:t>
        <a:bodyPr/>
        <a:lstStyle/>
        <a:p>
          <a:r>
            <a:rPr lang="en-IN" dirty="0"/>
            <a:t>Structured reports, Statistics and visual flow diagram</a:t>
          </a:r>
        </a:p>
      </dgm:t>
    </dgm:pt>
    <dgm:pt modelId="{BC614B4D-07E8-4EF0-9E8C-50289BC37BEB}" type="parTrans" cxnId="{9843F844-A83A-4A3D-B545-63A862FCCCDB}">
      <dgm:prSet/>
      <dgm:spPr/>
      <dgm:t>
        <a:bodyPr/>
        <a:lstStyle/>
        <a:p>
          <a:endParaRPr lang="en-IN"/>
        </a:p>
      </dgm:t>
    </dgm:pt>
    <dgm:pt modelId="{D5F3C9E1-B9AB-42A3-921C-8D992E2A5565}" type="sibTrans" cxnId="{9843F844-A83A-4A3D-B545-63A862FCCCDB}">
      <dgm:prSet/>
      <dgm:spPr/>
      <dgm:t>
        <a:bodyPr/>
        <a:lstStyle/>
        <a:p>
          <a:endParaRPr lang="en-IN"/>
        </a:p>
      </dgm:t>
    </dgm:pt>
    <dgm:pt modelId="{E9B7AF2C-247D-41AD-8354-119ADDB0E04F}" type="pres">
      <dgm:prSet presAssocID="{4DE95260-8B01-4D77-8D8D-2B969B1C14EF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AA23AACA-C3A8-466D-A54A-2DB3A5BEB312}" type="pres">
      <dgm:prSet presAssocID="{A7D098A4-6793-47BE-9004-58489F9C5A49}" presName="composite" presStyleCnt="0"/>
      <dgm:spPr/>
    </dgm:pt>
    <dgm:pt modelId="{BF6097D3-893C-4D7A-BB05-2F8AADFF7F09}" type="pres">
      <dgm:prSet presAssocID="{A7D098A4-6793-47BE-9004-58489F9C5A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FD806-79FD-4F05-B619-919296E85C73}" type="pres">
      <dgm:prSet presAssocID="{A7D098A4-6793-47BE-9004-58489F9C5A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01CC8-D071-4A6C-8566-6CA333F9824A}" type="pres">
      <dgm:prSet presAssocID="{A7D098A4-6793-47BE-9004-58489F9C5A49}" presName="BalanceSpacing" presStyleCnt="0"/>
      <dgm:spPr/>
    </dgm:pt>
    <dgm:pt modelId="{CE03B884-3ECB-40B7-9701-D5A8CBDC3DAD}" type="pres">
      <dgm:prSet presAssocID="{A7D098A4-6793-47BE-9004-58489F9C5A49}" presName="BalanceSpacing1" presStyleCnt="0"/>
      <dgm:spPr/>
    </dgm:pt>
    <dgm:pt modelId="{DDBEF6F9-C819-4785-B587-17874B27E099}" type="pres">
      <dgm:prSet presAssocID="{DD997267-B100-44EE-99E9-FC4A117865A7}" presName="Accent1Text" presStyleLbl="node1" presStyleIdx="1" presStyleCnt="6"/>
      <dgm:spPr/>
      <dgm:t>
        <a:bodyPr/>
        <a:lstStyle/>
        <a:p>
          <a:endParaRPr lang="en-US"/>
        </a:p>
      </dgm:t>
    </dgm:pt>
    <dgm:pt modelId="{D55859A9-74E6-43D6-AA12-E625A60EA067}" type="pres">
      <dgm:prSet presAssocID="{DD997267-B100-44EE-99E9-FC4A117865A7}" presName="spaceBetweenRectangles" presStyleCnt="0"/>
      <dgm:spPr/>
    </dgm:pt>
    <dgm:pt modelId="{4685F9B6-CE05-4EA9-A025-09E9D2428D3B}" type="pres">
      <dgm:prSet presAssocID="{3982CA07-6065-4149-86A5-5DEAA26184DF}" presName="composite" presStyleCnt="0"/>
      <dgm:spPr/>
    </dgm:pt>
    <dgm:pt modelId="{370C422A-DEA4-4E8D-8E14-929BEFE58643}" type="pres">
      <dgm:prSet presAssocID="{3982CA07-6065-4149-86A5-5DEAA26184DF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72DE2-0652-406C-8157-342B0DDE8B40}" type="pres">
      <dgm:prSet presAssocID="{3982CA07-6065-4149-86A5-5DEAA26184DF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CB12B8-60C6-4681-93B4-0171725326C8}" type="pres">
      <dgm:prSet presAssocID="{3982CA07-6065-4149-86A5-5DEAA26184DF}" presName="BalanceSpacing" presStyleCnt="0"/>
      <dgm:spPr/>
    </dgm:pt>
    <dgm:pt modelId="{699DC880-BD61-4960-8586-CAED001CFB57}" type="pres">
      <dgm:prSet presAssocID="{3982CA07-6065-4149-86A5-5DEAA26184DF}" presName="BalanceSpacing1" presStyleCnt="0"/>
      <dgm:spPr/>
    </dgm:pt>
    <dgm:pt modelId="{442365DA-299D-48E0-9446-8742385BE9A6}" type="pres">
      <dgm:prSet presAssocID="{E1F99162-13C9-4401-B632-6A40FA17BE98}" presName="Accent1Text" presStyleLbl="node1" presStyleIdx="3" presStyleCnt="6"/>
      <dgm:spPr/>
      <dgm:t>
        <a:bodyPr/>
        <a:lstStyle/>
        <a:p>
          <a:endParaRPr lang="en-US"/>
        </a:p>
      </dgm:t>
    </dgm:pt>
    <dgm:pt modelId="{10859B1C-74B0-4F4F-9B48-8C310C19F475}" type="pres">
      <dgm:prSet presAssocID="{E1F99162-13C9-4401-B632-6A40FA17BE98}" presName="spaceBetweenRectangles" presStyleCnt="0"/>
      <dgm:spPr/>
    </dgm:pt>
    <dgm:pt modelId="{A6A2355A-0921-41BE-AB46-9FA35D079075}" type="pres">
      <dgm:prSet presAssocID="{D9124D76-1C01-42F8-8480-301251F76384}" presName="composite" presStyleCnt="0"/>
      <dgm:spPr/>
    </dgm:pt>
    <dgm:pt modelId="{CE9545EE-1CF3-457C-8810-C6F15744885B}" type="pres">
      <dgm:prSet presAssocID="{D9124D76-1C01-42F8-8480-301251F76384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1C02B-E716-41A1-890A-D36064D14FC1}" type="pres">
      <dgm:prSet presAssocID="{D9124D76-1C01-42F8-8480-301251F76384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6078A-FEE5-44AD-B014-309CD38F4590}" type="pres">
      <dgm:prSet presAssocID="{D9124D76-1C01-42F8-8480-301251F76384}" presName="BalanceSpacing" presStyleCnt="0"/>
      <dgm:spPr/>
    </dgm:pt>
    <dgm:pt modelId="{7A3D4CE5-1A00-4DA9-8B5E-4330162CB812}" type="pres">
      <dgm:prSet presAssocID="{D9124D76-1C01-42F8-8480-301251F76384}" presName="BalanceSpacing1" presStyleCnt="0"/>
      <dgm:spPr/>
    </dgm:pt>
    <dgm:pt modelId="{4620DFDB-97FD-4437-92C5-A6981B201C32}" type="pres">
      <dgm:prSet presAssocID="{85896347-4F1E-48B9-AD3B-F8DE81F89EA3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C2F23457-0C5A-4064-B0C2-C9001617B51F}" type="presOf" srcId="{E1F99162-13C9-4401-B632-6A40FA17BE98}" destId="{442365DA-299D-48E0-9446-8742385BE9A6}" srcOrd="0" destOrd="0" presId="urn:microsoft.com/office/officeart/2008/layout/AlternatingHexagons"/>
    <dgm:cxn modelId="{CE193EC6-4AB5-4C35-BE6D-6A5F27035725}" srcId="{4DE95260-8B01-4D77-8D8D-2B969B1C14EF}" destId="{D9124D76-1C01-42F8-8480-301251F76384}" srcOrd="2" destOrd="0" parTransId="{223BF2B8-6520-44E1-95DF-B2C57A0F5733}" sibTransId="{85896347-4F1E-48B9-AD3B-F8DE81F89EA3}"/>
    <dgm:cxn modelId="{854AEE1E-814A-4AAA-B8B0-1669F8D76101}" type="presOf" srcId="{85896347-4F1E-48B9-AD3B-F8DE81F89EA3}" destId="{4620DFDB-97FD-4437-92C5-A6981B201C32}" srcOrd="0" destOrd="0" presId="urn:microsoft.com/office/officeart/2008/layout/AlternatingHexagons"/>
    <dgm:cxn modelId="{46C2FD64-AD03-499D-8938-C0E0573E3F29}" type="presOf" srcId="{3982CA07-6065-4149-86A5-5DEAA26184DF}" destId="{370C422A-DEA4-4E8D-8E14-929BEFE58643}" srcOrd="0" destOrd="0" presId="urn:microsoft.com/office/officeart/2008/layout/AlternatingHexagons"/>
    <dgm:cxn modelId="{8C7EABFC-1553-4CE6-B281-03751EEA1208}" srcId="{A7D098A4-6793-47BE-9004-58489F9C5A49}" destId="{1D40A26E-6813-41DC-9073-D2842665DB0D}" srcOrd="0" destOrd="0" parTransId="{F66E7A44-76B4-4A5A-82D1-08EECDD2646B}" sibTransId="{8D564377-FCCD-402E-B14A-0CC8112DEF6D}"/>
    <dgm:cxn modelId="{6A7E21C2-8C5F-48CA-8CF0-306E91375BA2}" srcId="{4DE95260-8B01-4D77-8D8D-2B969B1C14EF}" destId="{3982CA07-6065-4149-86A5-5DEAA26184DF}" srcOrd="1" destOrd="0" parTransId="{163C8491-0E88-4B86-B4CD-9FD6A4FB5E23}" sibTransId="{E1F99162-13C9-4401-B632-6A40FA17BE98}"/>
    <dgm:cxn modelId="{FD2C36FB-30F5-4907-B5DA-302FD4E74E64}" type="presOf" srcId="{D9124D76-1C01-42F8-8480-301251F76384}" destId="{CE9545EE-1CF3-457C-8810-C6F15744885B}" srcOrd="0" destOrd="0" presId="urn:microsoft.com/office/officeart/2008/layout/AlternatingHexagons"/>
    <dgm:cxn modelId="{CA956DA8-BD54-44B3-A4CD-1AC8250F2A95}" type="presOf" srcId="{4DE95260-8B01-4D77-8D8D-2B969B1C14EF}" destId="{E9B7AF2C-247D-41AD-8354-119ADDB0E04F}" srcOrd="0" destOrd="0" presId="urn:microsoft.com/office/officeart/2008/layout/AlternatingHexagons"/>
    <dgm:cxn modelId="{588393F3-F665-4927-B614-D253E74E9C15}" type="presOf" srcId="{1D40A26E-6813-41DC-9073-D2842665DB0D}" destId="{E57FD806-79FD-4F05-B619-919296E85C73}" srcOrd="0" destOrd="0" presId="urn:microsoft.com/office/officeart/2008/layout/AlternatingHexagons"/>
    <dgm:cxn modelId="{F341C1F8-454A-4CD0-85C2-1B84B8E8EA92}" type="presOf" srcId="{BC7B732A-5B0F-4A2D-97C4-0D6AD506DEAD}" destId="{76B72DE2-0652-406C-8157-342B0DDE8B40}" srcOrd="0" destOrd="0" presId="urn:microsoft.com/office/officeart/2008/layout/AlternatingHexagons"/>
    <dgm:cxn modelId="{D730FA61-6B38-4FC4-AAFD-5F14123007A1}" type="presOf" srcId="{A1DF19F1-4149-468D-8A06-7D50DD50CB4A}" destId="{29F1C02B-E716-41A1-890A-D36064D14FC1}" srcOrd="0" destOrd="0" presId="urn:microsoft.com/office/officeart/2008/layout/AlternatingHexagons"/>
    <dgm:cxn modelId="{7F2C5C51-6B57-43F9-BB5B-6362504335AB}" type="presOf" srcId="{A7D098A4-6793-47BE-9004-58489F9C5A49}" destId="{BF6097D3-893C-4D7A-BB05-2F8AADFF7F09}" srcOrd="0" destOrd="0" presId="urn:microsoft.com/office/officeart/2008/layout/AlternatingHexagons"/>
    <dgm:cxn modelId="{9843F844-A83A-4A3D-B545-63A862FCCCDB}" srcId="{D9124D76-1C01-42F8-8480-301251F76384}" destId="{A1DF19F1-4149-468D-8A06-7D50DD50CB4A}" srcOrd="0" destOrd="0" parTransId="{BC614B4D-07E8-4EF0-9E8C-50289BC37BEB}" sibTransId="{D5F3C9E1-B9AB-42A3-921C-8D992E2A5565}"/>
    <dgm:cxn modelId="{70C89DE6-0D97-4CC2-9252-480FCF507C52}" type="presOf" srcId="{DD997267-B100-44EE-99E9-FC4A117865A7}" destId="{DDBEF6F9-C819-4785-B587-17874B27E099}" srcOrd="0" destOrd="0" presId="urn:microsoft.com/office/officeart/2008/layout/AlternatingHexagons"/>
    <dgm:cxn modelId="{1E654908-9954-4E9E-B9D5-1D7D81511F54}" srcId="{3982CA07-6065-4149-86A5-5DEAA26184DF}" destId="{BC7B732A-5B0F-4A2D-97C4-0D6AD506DEAD}" srcOrd="0" destOrd="0" parTransId="{1FE2B200-CB71-4B1D-882E-C810A31822A7}" sibTransId="{F3D89966-FBD5-4EB3-B622-2FF2CDCF338E}"/>
    <dgm:cxn modelId="{A5D9F624-1167-4364-98C8-D24C19741930}" srcId="{4DE95260-8B01-4D77-8D8D-2B969B1C14EF}" destId="{A7D098A4-6793-47BE-9004-58489F9C5A49}" srcOrd="0" destOrd="0" parTransId="{61727C62-E502-44F4-A5FD-DA6BC4B37319}" sibTransId="{DD997267-B100-44EE-99E9-FC4A117865A7}"/>
    <dgm:cxn modelId="{DCCA327B-D7F5-4302-85A2-092ADC907AD4}" type="presParOf" srcId="{E9B7AF2C-247D-41AD-8354-119ADDB0E04F}" destId="{AA23AACA-C3A8-466D-A54A-2DB3A5BEB312}" srcOrd="0" destOrd="0" presId="urn:microsoft.com/office/officeart/2008/layout/AlternatingHexagons"/>
    <dgm:cxn modelId="{19AFD0BE-3EC4-4200-8C0E-5B91F149F575}" type="presParOf" srcId="{AA23AACA-C3A8-466D-A54A-2DB3A5BEB312}" destId="{BF6097D3-893C-4D7A-BB05-2F8AADFF7F09}" srcOrd="0" destOrd="0" presId="urn:microsoft.com/office/officeart/2008/layout/AlternatingHexagons"/>
    <dgm:cxn modelId="{FEFB9611-1514-4E1B-B1CA-83AD3828C31A}" type="presParOf" srcId="{AA23AACA-C3A8-466D-A54A-2DB3A5BEB312}" destId="{E57FD806-79FD-4F05-B619-919296E85C73}" srcOrd="1" destOrd="0" presId="urn:microsoft.com/office/officeart/2008/layout/AlternatingHexagons"/>
    <dgm:cxn modelId="{15C2D4A4-04D0-468B-AFDD-B7EEFA25B3CC}" type="presParOf" srcId="{AA23AACA-C3A8-466D-A54A-2DB3A5BEB312}" destId="{71F01CC8-D071-4A6C-8566-6CA333F9824A}" srcOrd="2" destOrd="0" presId="urn:microsoft.com/office/officeart/2008/layout/AlternatingHexagons"/>
    <dgm:cxn modelId="{1D56DE89-B153-4DF7-8783-8740FB7C65AF}" type="presParOf" srcId="{AA23AACA-C3A8-466D-A54A-2DB3A5BEB312}" destId="{CE03B884-3ECB-40B7-9701-D5A8CBDC3DAD}" srcOrd="3" destOrd="0" presId="urn:microsoft.com/office/officeart/2008/layout/AlternatingHexagons"/>
    <dgm:cxn modelId="{6334BE1D-13C9-4AA8-87AF-7B16EA36E84A}" type="presParOf" srcId="{AA23AACA-C3A8-466D-A54A-2DB3A5BEB312}" destId="{DDBEF6F9-C819-4785-B587-17874B27E099}" srcOrd="4" destOrd="0" presId="urn:microsoft.com/office/officeart/2008/layout/AlternatingHexagons"/>
    <dgm:cxn modelId="{54A8054E-A576-42E4-9486-30217B64ACD1}" type="presParOf" srcId="{E9B7AF2C-247D-41AD-8354-119ADDB0E04F}" destId="{D55859A9-74E6-43D6-AA12-E625A60EA067}" srcOrd="1" destOrd="0" presId="urn:microsoft.com/office/officeart/2008/layout/AlternatingHexagons"/>
    <dgm:cxn modelId="{FC744A43-8494-4B66-AFAA-47BB167ADF29}" type="presParOf" srcId="{E9B7AF2C-247D-41AD-8354-119ADDB0E04F}" destId="{4685F9B6-CE05-4EA9-A025-09E9D2428D3B}" srcOrd="2" destOrd="0" presId="urn:microsoft.com/office/officeart/2008/layout/AlternatingHexagons"/>
    <dgm:cxn modelId="{D25A7DC3-AF08-4FFF-8395-944A6E838AB6}" type="presParOf" srcId="{4685F9B6-CE05-4EA9-A025-09E9D2428D3B}" destId="{370C422A-DEA4-4E8D-8E14-929BEFE58643}" srcOrd="0" destOrd="0" presId="urn:microsoft.com/office/officeart/2008/layout/AlternatingHexagons"/>
    <dgm:cxn modelId="{91A9DBCD-D89F-492E-B760-28074A95F02F}" type="presParOf" srcId="{4685F9B6-CE05-4EA9-A025-09E9D2428D3B}" destId="{76B72DE2-0652-406C-8157-342B0DDE8B40}" srcOrd="1" destOrd="0" presId="urn:microsoft.com/office/officeart/2008/layout/AlternatingHexagons"/>
    <dgm:cxn modelId="{34B924D6-8C32-4CDD-984E-2AAEB1682084}" type="presParOf" srcId="{4685F9B6-CE05-4EA9-A025-09E9D2428D3B}" destId="{F2CB12B8-60C6-4681-93B4-0171725326C8}" srcOrd="2" destOrd="0" presId="urn:microsoft.com/office/officeart/2008/layout/AlternatingHexagons"/>
    <dgm:cxn modelId="{2A0CB633-9CDF-4D27-838F-20379D14AB41}" type="presParOf" srcId="{4685F9B6-CE05-4EA9-A025-09E9D2428D3B}" destId="{699DC880-BD61-4960-8586-CAED001CFB57}" srcOrd="3" destOrd="0" presId="urn:microsoft.com/office/officeart/2008/layout/AlternatingHexagons"/>
    <dgm:cxn modelId="{63370933-9434-443A-B907-A01263F599DC}" type="presParOf" srcId="{4685F9B6-CE05-4EA9-A025-09E9D2428D3B}" destId="{442365DA-299D-48E0-9446-8742385BE9A6}" srcOrd="4" destOrd="0" presId="urn:microsoft.com/office/officeart/2008/layout/AlternatingHexagons"/>
    <dgm:cxn modelId="{1C2EA496-EAA4-473D-8147-DEC2615C03EB}" type="presParOf" srcId="{E9B7AF2C-247D-41AD-8354-119ADDB0E04F}" destId="{10859B1C-74B0-4F4F-9B48-8C310C19F475}" srcOrd="3" destOrd="0" presId="urn:microsoft.com/office/officeart/2008/layout/AlternatingHexagons"/>
    <dgm:cxn modelId="{B60CDA39-55E7-4FEC-96E1-E36DC82F4470}" type="presParOf" srcId="{E9B7AF2C-247D-41AD-8354-119ADDB0E04F}" destId="{A6A2355A-0921-41BE-AB46-9FA35D079075}" srcOrd="4" destOrd="0" presId="urn:microsoft.com/office/officeart/2008/layout/AlternatingHexagons"/>
    <dgm:cxn modelId="{266D28C3-F8BF-4DC2-AA75-AFCD4ECE7931}" type="presParOf" srcId="{A6A2355A-0921-41BE-AB46-9FA35D079075}" destId="{CE9545EE-1CF3-457C-8810-C6F15744885B}" srcOrd="0" destOrd="0" presId="urn:microsoft.com/office/officeart/2008/layout/AlternatingHexagons"/>
    <dgm:cxn modelId="{D833B77E-DC36-4998-AD2B-8D223208E406}" type="presParOf" srcId="{A6A2355A-0921-41BE-AB46-9FA35D079075}" destId="{29F1C02B-E716-41A1-890A-D36064D14FC1}" srcOrd="1" destOrd="0" presId="urn:microsoft.com/office/officeart/2008/layout/AlternatingHexagons"/>
    <dgm:cxn modelId="{B28760DD-21DE-43CC-8655-3EB957FE7DF6}" type="presParOf" srcId="{A6A2355A-0921-41BE-AB46-9FA35D079075}" destId="{80D6078A-FEE5-44AD-B014-309CD38F4590}" srcOrd="2" destOrd="0" presId="urn:microsoft.com/office/officeart/2008/layout/AlternatingHexagons"/>
    <dgm:cxn modelId="{E85DF2FC-D4B6-4E83-8E3F-9A106D97210D}" type="presParOf" srcId="{A6A2355A-0921-41BE-AB46-9FA35D079075}" destId="{7A3D4CE5-1A00-4DA9-8B5E-4330162CB812}" srcOrd="3" destOrd="0" presId="urn:microsoft.com/office/officeart/2008/layout/AlternatingHexagons"/>
    <dgm:cxn modelId="{1F6BDDF9-BF65-459F-A086-842E74D9DFC4}" type="presParOf" srcId="{A6A2355A-0921-41BE-AB46-9FA35D079075}" destId="{4620DFDB-97FD-4437-92C5-A6981B201C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414E59-680C-48A5-A53F-CBF3B1167C73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1A913189-2AB0-47C2-83D6-601D4163256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Addressing Industry Challenges in Telecom</a:t>
          </a:r>
        </a:p>
      </dgm:t>
    </dgm:pt>
    <dgm:pt modelId="{CBC49937-8509-401C-AFA7-F1B8B4A5B0F6}" type="parTrans" cxnId="{10DB52CB-98E3-4B6B-B7F7-000D54652DA1}">
      <dgm:prSet/>
      <dgm:spPr/>
      <dgm:t>
        <a:bodyPr/>
        <a:lstStyle/>
        <a:p>
          <a:endParaRPr lang="en-IN"/>
        </a:p>
      </dgm:t>
    </dgm:pt>
    <dgm:pt modelId="{0AA8BD61-06A0-48AE-B9F0-E37CF879DCDB}" type="sibTrans" cxnId="{10DB52CB-98E3-4B6B-B7F7-000D54652DA1}">
      <dgm:prSet/>
      <dgm:spPr/>
      <dgm:t>
        <a:bodyPr/>
        <a:lstStyle/>
        <a:p>
          <a:endParaRPr lang="en-IN"/>
        </a:p>
      </dgm:t>
    </dgm:pt>
    <dgm:pt modelId="{AD5ACD85-3890-4C97-9DEE-03F8AEFD177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Manual analysis is labour-intensive and error-prone</a:t>
          </a:r>
        </a:p>
      </dgm:t>
    </dgm:pt>
    <dgm:pt modelId="{970E0105-17B5-4881-8180-0F95B4704435}" type="parTrans" cxnId="{7A1FB08A-79B1-4A73-ADB8-CE87F6D3EA72}">
      <dgm:prSet/>
      <dgm:spPr/>
      <dgm:t>
        <a:bodyPr/>
        <a:lstStyle/>
        <a:p>
          <a:endParaRPr lang="en-IN"/>
        </a:p>
      </dgm:t>
    </dgm:pt>
    <dgm:pt modelId="{94B5BB38-0461-4B85-BF04-6522494E1F2D}" type="sibTrans" cxnId="{7A1FB08A-79B1-4A73-ADB8-CE87F6D3EA72}">
      <dgm:prSet/>
      <dgm:spPr/>
      <dgm:t>
        <a:bodyPr/>
        <a:lstStyle/>
        <a:p>
          <a:endParaRPr lang="en-IN"/>
        </a:p>
      </dgm:t>
    </dgm:pt>
    <dgm:pt modelId="{A950E6B7-5004-467F-81D7-924C892C5CBE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in insufficient troubleshooting and prolonged issue resolution</a:t>
          </a:r>
        </a:p>
      </dgm:t>
    </dgm:pt>
    <dgm:pt modelId="{85BCB80B-11AF-485B-9B80-9A7A32B468EB}" type="parTrans" cxnId="{4FDBB8BE-C0DE-41C1-A0C4-6AF76EAAE195}">
      <dgm:prSet/>
      <dgm:spPr/>
      <dgm:t>
        <a:bodyPr/>
        <a:lstStyle/>
        <a:p>
          <a:endParaRPr lang="en-IN"/>
        </a:p>
      </dgm:t>
    </dgm:pt>
    <dgm:pt modelId="{6219D2F8-5F0F-43DD-8821-7523F07D2DC3}" type="sibTrans" cxnId="{4FDBB8BE-C0DE-41C1-A0C4-6AF76EAAE195}">
      <dgm:prSet/>
      <dgm:spPr/>
      <dgm:t>
        <a:bodyPr/>
        <a:lstStyle/>
        <a:p>
          <a:endParaRPr lang="en-IN"/>
        </a:p>
      </dgm:t>
    </dgm:pt>
    <dgm:pt modelId="{6F939663-A5D1-41E3-B238-6821524BFD5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Enhanced Network diagnostics through Automation</a:t>
          </a:r>
        </a:p>
      </dgm:t>
    </dgm:pt>
    <dgm:pt modelId="{854733ED-ADCA-45FA-B19A-D8EB2BB60ECB}" type="parTrans" cxnId="{EFF2B2B8-38F3-42AC-B325-1038D77FEAF9}">
      <dgm:prSet/>
      <dgm:spPr/>
      <dgm:t>
        <a:bodyPr/>
        <a:lstStyle/>
        <a:p>
          <a:endParaRPr lang="en-IN"/>
        </a:p>
      </dgm:t>
    </dgm:pt>
    <dgm:pt modelId="{5C90607F-D1CC-4A00-B7C7-79C2D90D143B}" type="sibTrans" cxnId="{EFF2B2B8-38F3-42AC-B325-1038D77FEAF9}">
      <dgm:prSet/>
      <dgm:spPr/>
      <dgm:t>
        <a:bodyPr/>
        <a:lstStyle/>
        <a:p>
          <a:endParaRPr lang="en-IN"/>
        </a:p>
      </dgm:t>
    </dgm:pt>
    <dgm:pt modelId="{4D318567-EE59-47BB-BDA0-B4413925FE53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Manual methods lack speed and accuracy</a:t>
          </a:r>
        </a:p>
      </dgm:t>
    </dgm:pt>
    <dgm:pt modelId="{26C24A0D-F1CF-4F70-A272-F0AF42DC1CF2}" type="parTrans" cxnId="{13CA2FA1-D2EC-45F8-8608-BF25C9F1EE78}">
      <dgm:prSet/>
      <dgm:spPr/>
      <dgm:t>
        <a:bodyPr/>
        <a:lstStyle/>
        <a:p>
          <a:endParaRPr lang="en-IN"/>
        </a:p>
      </dgm:t>
    </dgm:pt>
    <dgm:pt modelId="{72D36F94-6373-4E23-9ABD-794FA8784E98}" type="sibTrans" cxnId="{13CA2FA1-D2EC-45F8-8608-BF25C9F1EE78}">
      <dgm:prSet/>
      <dgm:spPr/>
      <dgm:t>
        <a:bodyPr/>
        <a:lstStyle/>
        <a:p>
          <a:endParaRPr lang="en-IN"/>
        </a:p>
      </dgm:t>
    </dgm:pt>
    <dgm:pt modelId="{F0B91FC1-EFFB-41EC-8E5B-C63AEA60275C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decoding, analysis and validation ensures accuracy</a:t>
          </a:r>
        </a:p>
      </dgm:t>
    </dgm:pt>
    <dgm:pt modelId="{7D1EEDAB-F707-42C9-95BF-710C91A31785}" type="parTrans" cxnId="{F2DA2952-EE2E-456B-97C7-EF0F99C0286C}">
      <dgm:prSet/>
      <dgm:spPr/>
      <dgm:t>
        <a:bodyPr/>
        <a:lstStyle/>
        <a:p>
          <a:endParaRPr lang="en-IN"/>
        </a:p>
      </dgm:t>
    </dgm:pt>
    <dgm:pt modelId="{215C0302-31F5-4185-9AE3-356F440AF62A}" type="sibTrans" cxnId="{F2DA2952-EE2E-456B-97C7-EF0F99C0286C}">
      <dgm:prSet/>
      <dgm:spPr/>
      <dgm:t>
        <a:bodyPr/>
        <a:lstStyle/>
        <a:p>
          <a:endParaRPr lang="en-IN"/>
        </a:p>
      </dgm:t>
    </dgm:pt>
    <dgm:pt modelId="{0F1E0E95-C041-4267-809E-B3BE2F49C12C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Future-Ready and scalable solution</a:t>
          </a:r>
        </a:p>
      </dgm:t>
    </dgm:pt>
    <dgm:pt modelId="{F96EBA16-0699-4BBE-8FB9-3819FEE5E479}" type="parTrans" cxnId="{6B59D773-2938-4355-84AA-A5C35DBDB607}">
      <dgm:prSet/>
      <dgm:spPr/>
      <dgm:t>
        <a:bodyPr/>
        <a:lstStyle/>
        <a:p>
          <a:endParaRPr lang="en-IN"/>
        </a:p>
      </dgm:t>
    </dgm:pt>
    <dgm:pt modelId="{C0B4EB2E-C2D2-4319-B58A-0B073B41669B}" type="sibTrans" cxnId="{6B59D773-2938-4355-84AA-A5C35DBDB607}">
      <dgm:prSet/>
      <dgm:spPr/>
      <dgm:t>
        <a:bodyPr/>
        <a:lstStyle/>
        <a:p>
          <a:endParaRPr lang="en-IN"/>
        </a:p>
      </dgm:t>
    </dgm:pt>
    <dgm:pt modelId="{6BDF81DE-86E0-42E4-AD5F-F9C0FE0528C8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Designed to adapt evolving telecom protocols and standards</a:t>
          </a:r>
        </a:p>
      </dgm:t>
    </dgm:pt>
    <dgm:pt modelId="{C26407F5-7BD9-4F32-BFB7-A3A9465BDFF9}" type="parTrans" cxnId="{E8A255BD-6389-4A5E-85AA-26A5FA9530E0}">
      <dgm:prSet/>
      <dgm:spPr/>
      <dgm:t>
        <a:bodyPr/>
        <a:lstStyle/>
        <a:p>
          <a:endParaRPr lang="en-IN"/>
        </a:p>
      </dgm:t>
    </dgm:pt>
    <dgm:pt modelId="{89C3A7E0-F09A-4599-9115-6C4F347376A9}" type="sibTrans" cxnId="{E8A255BD-6389-4A5E-85AA-26A5FA9530E0}">
      <dgm:prSet/>
      <dgm:spPr/>
      <dgm:t>
        <a:bodyPr/>
        <a:lstStyle/>
        <a:p>
          <a:endParaRPr lang="en-IN"/>
        </a:p>
      </dgm:t>
    </dgm:pt>
    <dgm:pt modelId="{F58CEB3B-31BB-4D2C-9133-530108A04258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Offers a future-proof and scalable solution for automated call flow analysis.</a:t>
          </a:r>
        </a:p>
      </dgm:t>
    </dgm:pt>
    <dgm:pt modelId="{DCBF1F2E-A470-4F5F-954A-0A4285092B6C}" type="parTrans" cxnId="{B8BF733F-846B-4EAF-A296-841E70AFDEAB}">
      <dgm:prSet/>
      <dgm:spPr/>
      <dgm:t>
        <a:bodyPr/>
        <a:lstStyle/>
        <a:p>
          <a:endParaRPr lang="en-IN"/>
        </a:p>
      </dgm:t>
    </dgm:pt>
    <dgm:pt modelId="{813A5636-C96B-49D1-9C48-44EA3508B96C}" type="sibTrans" cxnId="{B8BF733F-846B-4EAF-A296-841E70AFDEAB}">
      <dgm:prSet/>
      <dgm:spPr/>
      <dgm:t>
        <a:bodyPr/>
        <a:lstStyle/>
        <a:p>
          <a:endParaRPr lang="en-IN"/>
        </a:p>
      </dgm:t>
    </dgm:pt>
    <dgm:pt modelId="{46207A8D-27EA-4E79-8915-A3742387355E}" type="pres">
      <dgm:prSet presAssocID="{73414E59-680C-48A5-A53F-CBF3B1167C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6327F-AD9A-4B56-ABDD-FB1A22C1D229}" type="pres">
      <dgm:prSet presAssocID="{1A913189-2AB0-47C2-83D6-601D41632561}" presName="composite" presStyleCnt="0"/>
      <dgm:spPr/>
    </dgm:pt>
    <dgm:pt modelId="{CBAFC25C-0B13-4929-B50F-87B6BDE9FC20}" type="pres">
      <dgm:prSet presAssocID="{1A913189-2AB0-47C2-83D6-601D4163256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5BD27-D019-46EE-92DD-E69D50C60266}" type="pres">
      <dgm:prSet presAssocID="{1A913189-2AB0-47C2-83D6-601D41632561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34773-5D7F-4680-92C0-F903545AF949}" type="pres">
      <dgm:prSet presAssocID="{0AA8BD61-06A0-48AE-B9F0-E37CF879DCDB}" presName="space" presStyleCnt="0"/>
      <dgm:spPr/>
    </dgm:pt>
    <dgm:pt modelId="{4384878C-B29C-40EA-A207-EB7385403297}" type="pres">
      <dgm:prSet presAssocID="{6F939663-A5D1-41E3-B238-6821524BFD5E}" presName="composite" presStyleCnt="0"/>
      <dgm:spPr/>
    </dgm:pt>
    <dgm:pt modelId="{7175AF09-B7C3-48DD-AB5B-962E1A7FA67B}" type="pres">
      <dgm:prSet presAssocID="{6F939663-A5D1-41E3-B238-6821524BFD5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FD58B4-1C2E-41D8-A1AC-39B843AF7C8C}" type="pres">
      <dgm:prSet presAssocID="{6F939663-A5D1-41E3-B238-6821524BFD5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78D6A-E280-4975-B038-FB687AD4D804}" type="pres">
      <dgm:prSet presAssocID="{5C90607F-D1CC-4A00-B7C7-79C2D90D143B}" presName="space" presStyleCnt="0"/>
      <dgm:spPr/>
    </dgm:pt>
    <dgm:pt modelId="{3B91B00A-3664-48E5-BAF6-6DE2CA73C7AF}" type="pres">
      <dgm:prSet presAssocID="{0F1E0E95-C041-4267-809E-B3BE2F49C12C}" presName="composite" presStyleCnt="0"/>
      <dgm:spPr/>
    </dgm:pt>
    <dgm:pt modelId="{89F5C6B3-BC8B-4306-9755-6BE2F984CEE9}" type="pres">
      <dgm:prSet presAssocID="{0F1E0E95-C041-4267-809E-B3BE2F49C12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3A858E-6AB4-48A2-B6BF-B2DBCEB84F0D}" type="pres">
      <dgm:prSet presAssocID="{0F1E0E95-C041-4267-809E-B3BE2F49C12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1FB08A-79B1-4A73-ADB8-CE87F6D3EA72}" srcId="{1A913189-2AB0-47C2-83D6-601D41632561}" destId="{AD5ACD85-3890-4C97-9DEE-03F8AEFD177F}" srcOrd="0" destOrd="0" parTransId="{970E0105-17B5-4881-8180-0F95B4704435}" sibTransId="{94B5BB38-0461-4B85-BF04-6522494E1F2D}"/>
    <dgm:cxn modelId="{4CC6C932-B28F-4508-8FF0-BCEC8B255739}" type="presOf" srcId="{73414E59-680C-48A5-A53F-CBF3B1167C73}" destId="{46207A8D-27EA-4E79-8915-A3742387355E}" srcOrd="0" destOrd="0" presId="urn:microsoft.com/office/officeart/2005/8/layout/hList1"/>
    <dgm:cxn modelId="{349885BE-EA5A-4B0C-956D-06B9888E8661}" type="presOf" srcId="{6BDF81DE-86E0-42E4-AD5F-F9C0FE0528C8}" destId="{D53A858E-6AB4-48A2-B6BF-B2DBCEB84F0D}" srcOrd="0" destOrd="0" presId="urn:microsoft.com/office/officeart/2005/8/layout/hList1"/>
    <dgm:cxn modelId="{F2DA2952-EE2E-456B-97C7-EF0F99C0286C}" srcId="{6F939663-A5D1-41E3-B238-6821524BFD5E}" destId="{F0B91FC1-EFFB-41EC-8E5B-C63AEA60275C}" srcOrd="1" destOrd="0" parTransId="{7D1EEDAB-F707-42C9-95BF-710C91A31785}" sibTransId="{215C0302-31F5-4185-9AE3-356F440AF62A}"/>
    <dgm:cxn modelId="{4164DA88-AC19-4B77-A604-43169A2E2D2C}" type="presOf" srcId="{A950E6B7-5004-467F-81D7-924C892C5CBE}" destId="{D035BD27-D019-46EE-92DD-E69D50C60266}" srcOrd="0" destOrd="1" presId="urn:microsoft.com/office/officeart/2005/8/layout/hList1"/>
    <dgm:cxn modelId="{E783658D-31E4-46F9-914B-E3BEE04E2D6A}" type="presOf" srcId="{6F939663-A5D1-41E3-B238-6821524BFD5E}" destId="{7175AF09-B7C3-48DD-AB5B-962E1A7FA67B}" srcOrd="0" destOrd="0" presId="urn:microsoft.com/office/officeart/2005/8/layout/hList1"/>
    <dgm:cxn modelId="{1EF2DD26-1D42-4257-977D-B3EF1841105E}" type="presOf" srcId="{1A913189-2AB0-47C2-83D6-601D41632561}" destId="{CBAFC25C-0B13-4929-B50F-87B6BDE9FC20}" srcOrd="0" destOrd="0" presId="urn:microsoft.com/office/officeart/2005/8/layout/hList1"/>
    <dgm:cxn modelId="{65517737-957D-4A18-A9FC-B7E1248B05B7}" type="presOf" srcId="{AD5ACD85-3890-4C97-9DEE-03F8AEFD177F}" destId="{D035BD27-D019-46EE-92DD-E69D50C60266}" srcOrd="0" destOrd="0" presId="urn:microsoft.com/office/officeart/2005/8/layout/hList1"/>
    <dgm:cxn modelId="{4FDBB8BE-C0DE-41C1-A0C4-6AF76EAAE195}" srcId="{1A913189-2AB0-47C2-83D6-601D41632561}" destId="{A950E6B7-5004-467F-81D7-924C892C5CBE}" srcOrd="1" destOrd="0" parTransId="{85BCB80B-11AF-485B-9B80-9A7A32B468EB}" sibTransId="{6219D2F8-5F0F-43DD-8821-7523F07D2DC3}"/>
    <dgm:cxn modelId="{13CA2FA1-D2EC-45F8-8608-BF25C9F1EE78}" srcId="{6F939663-A5D1-41E3-B238-6821524BFD5E}" destId="{4D318567-EE59-47BB-BDA0-B4413925FE53}" srcOrd="0" destOrd="0" parTransId="{26C24A0D-F1CF-4F70-A272-F0AF42DC1CF2}" sibTransId="{72D36F94-6373-4E23-9ABD-794FA8784E98}"/>
    <dgm:cxn modelId="{10DB52CB-98E3-4B6B-B7F7-000D54652DA1}" srcId="{73414E59-680C-48A5-A53F-CBF3B1167C73}" destId="{1A913189-2AB0-47C2-83D6-601D41632561}" srcOrd="0" destOrd="0" parTransId="{CBC49937-8509-401C-AFA7-F1B8B4A5B0F6}" sibTransId="{0AA8BD61-06A0-48AE-B9F0-E37CF879DCDB}"/>
    <dgm:cxn modelId="{0EC6EFA7-CD6F-4355-9B43-00A9F1F401DE}" type="presOf" srcId="{4D318567-EE59-47BB-BDA0-B4413925FE53}" destId="{42FD58B4-1C2E-41D8-A1AC-39B843AF7C8C}" srcOrd="0" destOrd="0" presId="urn:microsoft.com/office/officeart/2005/8/layout/hList1"/>
    <dgm:cxn modelId="{E8A255BD-6389-4A5E-85AA-26A5FA9530E0}" srcId="{0F1E0E95-C041-4267-809E-B3BE2F49C12C}" destId="{6BDF81DE-86E0-42E4-AD5F-F9C0FE0528C8}" srcOrd="0" destOrd="0" parTransId="{C26407F5-7BD9-4F32-BFB7-A3A9465BDFF9}" sibTransId="{89C3A7E0-F09A-4599-9115-6C4F347376A9}"/>
    <dgm:cxn modelId="{B8BF733F-846B-4EAF-A296-841E70AFDEAB}" srcId="{0F1E0E95-C041-4267-809E-B3BE2F49C12C}" destId="{F58CEB3B-31BB-4D2C-9133-530108A04258}" srcOrd="1" destOrd="0" parTransId="{DCBF1F2E-A470-4F5F-954A-0A4285092B6C}" sibTransId="{813A5636-C96B-49D1-9C48-44EA3508B96C}"/>
    <dgm:cxn modelId="{EFF2B2B8-38F3-42AC-B325-1038D77FEAF9}" srcId="{73414E59-680C-48A5-A53F-CBF3B1167C73}" destId="{6F939663-A5D1-41E3-B238-6821524BFD5E}" srcOrd="1" destOrd="0" parTransId="{854733ED-ADCA-45FA-B19A-D8EB2BB60ECB}" sibTransId="{5C90607F-D1CC-4A00-B7C7-79C2D90D143B}"/>
    <dgm:cxn modelId="{2B69094A-3411-46DE-A217-4B75AD89A0C1}" type="presOf" srcId="{0F1E0E95-C041-4267-809E-B3BE2F49C12C}" destId="{89F5C6B3-BC8B-4306-9755-6BE2F984CEE9}" srcOrd="0" destOrd="0" presId="urn:microsoft.com/office/officeart/2005/8/layout/hList1"/>
    <dgm:cxn modelId="{6B59D773-2938-4355-84AA-A5C35DBDB607}" srcId="{73414E59-680C-48A5-A53F-CBF3B1167C73}" destId="{0F1E0E95-C041-4267-809E-B3BE2F49C12C}" srcOrd="2" destOrd="0" parTransId="{F96EBA16-0699-4BBE-8FB9-3819FEE5E479}" sibTransId="{C0B4EB2E-C2D2-4319-B58A-0B073B41669B}"/>
    <dgm:cxn modelId="{68B0AE6C-9571-4D4C-ACD6-A701F8E69F8F}" type="presOf" srcId="{F58CEB3B-31BB-4D2C-9133-530108A04258}" destId="{D53A858E-6AB4-48A2-B6BF-B2DBCEB84F0D}" srcOrd="0" destOrd="1" presId="urn:microsoft.com/office/officeart/2005/8/layout/hList1"/>
    <dgm:cxn modelId="{DD7D1082-F3C7-4A09-96AA-DE1F1502D740}" type="presOf" srcId="{F0B91FC1-EFFB-41EC-8E5B-C63AEA60275C}" destId="{42FD58B4-1C2E-41D8-A1AC-39B843AF7C8C}" srcOrd="0" destOrd="1" presId="urn:microsoft.com/office/officeart/2005/8/layout/hList1"/>
    <dgm:cxn modelId="{986AC8B1-9A31-4C68-9AA3-D77D5FA91DE0}" type="presParOf" srcId="{46207A8D-27EA-4E79-8915-A3742387355E}" destId="{CEA6327F-AD9A-4B56-ABDD-FB1A22C1D229}" srcOrd="0" destOrd="0" presId="urn:microsoft.com/office/officeart/2005/8/layout/hList1"/>
    <dgm:cxn modelId="{E12632DE-70AC-47C2-82F4-ECC088253F12}" type="presParOf" srcId="{CEA6327F-AD9A-4B56-ABDD-FB1A22C1D229}" destId="{CBAFC25C-0B13-4929-B50F-87B6BDE9FC20}" srcOrd="0" destOrd="0" presId="urn:microsoft.com/office/officeart/2005/8/layout/hList1"/>
    <dgm:cxn modelId="{8ACD38E7-05D4-4BD7-8ED7-231AD212C5CC}" type="presParOf" srcId="{CEA6327F-AD9A-4B56-ABDD-FB1A22C1D229}" destId="{D035BD27-D019-46EE-92DD-E69D50C60266}" srcOrd="1" destOrd="0" presId="urn:microsoft.com/office/officeart/2005/8/layout/hList1"/>
    <dgm:cxn modelId="{58403C7C-399F-4F4D-8F04-BE998D1BA010}" type="presParOf" srcId="{46207A8D-27EA-4E79-8915-A3742387355E}" destId="{82A34773-5D7F-4680-92C0-F903545AF949}" srcOrd="1" destOrd="0" presId="urn:microsoft.com/office/officeart/2005/8/layout/hList1"/>
    <dgm:cxn modelId="{43A618CB-07DC-43FD-A474-E279FC061814}" type="presParOf" srcId="{46207A8D-27EA-4E79-8915-A3742387355E}" destId="{4384878C-B29C-40EA-A207-EB7385403297}" srcOrd="2" destOrd="0" presId="urn:microsoft.com/office/officeart/2005/8/layout/hList1"/>
    <dgm:cxn modelId="{668C98A9-8855-4385-9D58-63EE73CB6299}" type="presParOf" srcId="{4384878C-B29C-40EA-A207-EB7385403297}" destId="{7175AF09-B7C3-48DD-AB5B-962E1A7FA67B}" srcOrd="0" destOrd="0" presId="urn:microsoft.com/office/officeart/2005/8/layout/hList1"/>
    <dgm:cxn modelId="{C9FCFE3C-E58B-43E6-8E4C-7DD3EF92E075}" type="presParOf" srcId="{4384878C-B29C-40EA-A207-EB7385403297}" destId="{42FD58B4-1C2E-41D8-A1AC-39B843AF7C8C}" srcOrd="1" destOrd="0" presId="urn:microsoft.com/office/officeart/2005/8/layout/hList1"/>
    <dgm:cxn modelId="{E401C7DC-DBEF-4041-B74F-1169B1763EE7}" type="presParOf" srcId="{46207A8D-27EA-4E79-8915-A3742387355E}" destId="{75F78D6A-E280-4975-B038-FB687AD4D804}" srcOrd="3" destOrd="0" presId="urn:microsoft.com/office/officeart/2005/8/layout/hList1"/>
    <dgm:cxn modelId="{BC3A349C-D117-4517-B60D-5082E8EB4768}" type="presParOf" srcId="{46207A8D-27EA-4E79-8915-A3742387355E}" destId="{3B91B00A-3664-48E5-BAF6-6DE2CA73C7AF}" srcOrd="4" destOrd="0" presId="urn:microsoft.com/office/officeart/2005/8/layout/hList1"/>
    <dgm:cxn modelId="{6413348B-55A2-4247-97FB-A57B7500E270}" type="presParOf" srcId="{3B91B00A-3664-48E5-BAF6-6DE2CA73C7AF}" destId="{89F5C6B3-BC8B-4306-9755-6BE2F984CEE9}" srcOrd="0" destOrd="0" presId="urn:microsoft.com/office/officeart/2005/8/layout/hList1"/>
    <dgm:cxn modelId="{BB4BF170-96A4-42AC-88F7-3D1B011FAFF8}" type="presParOf" srcId="{3B91B00A-3664-48E5-BAF6-6DE2CA73C7AF}" destId="{D53A858E-6AB4-48A2-B6BF-B2DBCEB84F0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BC8ABD-2E13-4DE5-9455-14A1B8550D7A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DCF7253-9B4B-4047-A853-04D65FE09332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 analysis</a:t>
          </a:r>
        </a:p>
      </dgm:t>
    </dgm:pt>
    <dgm:pt modelId="{92424540-63B2-41CA-8A20-3D00544849A6}" type="parTrans" cxnId="{66F20AED-B59B-4767-9A89-6824227B5AAB}">
      <dgm:prSet/>
      <dgm:spPr/>
      <dgm:t>
        <a:bodyPr/>
        <a:lstStyle/>
        <a:p>
          <a:endParaRPr lang="en-IN"/>
        </a:p>
      </dgm:t>
    </dgm:pt>
    <dgm:pt modelId="{6A03788D-2CC8-40CA-863A-9C5D7E16EF11}" type="sibTrans" cxnId="{66F20AED-B59B-4767-9A89-6824227B5AAB}">
      <dgm:prSet/>
      <dgm:spPr/>
      <dgm:t>
        <a:bodyPr/>
        <a:lstStyle/>
        <a:p>
          <a:endParaRPr lang="en-IN"/>
        </a:p>
      </dgm:t>
    </dgm:pt>
    <dgm:pt modelId="{764AC413-B147-47BB-9D3C-F0FEE108BB5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Identified project objective, scope and key features</a:t>
          </a:r>
        </a:p>
      </dgm:t>
    </dgm:pt>
    <dgm:pt modelId="{7CBF8179-8EB7-4ADA-88A3-3CF100D3BE3A}" type="parTrans" cxnId="{B9918D90-0165-4ED1-B833-0CFC3675FDAF}">
      <dgm:prSet/>
      <dgm:spPr/>
      <dgm:t>
        <a:bodyPr/>
        <a:lstStyle/>
        <a:p>
          <a:endParaRPr lang="en-IN"/>
        </a:p>
      </dgm:t>
    </dgm:pt>
    <dgm:pt modelId="{DFE0A800-6E03-4041-BF47-A0D6DE7856BB}" type="sibTrans" cxnId="{B9918D90-0165-4ED1-B833-0CFC3675FDAF}">
      <dgm:prSet/>
      <dgm:spPr/>
      <dgm:t>
        <a:bodyPr/>
        <a:lstStyle/>
        <a:p>
          <a:endParaRPr lang="en-IN"/>
        </a:p>
      </dgm:t>
    </dgm:pt>
    <dgm:pt modelId="{AD1B1FDB-C9AE-49E3-8210-1013FB8577E6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Design Phase</a:t>
          </a:r>
        </a:p>
      </dgm:t>
    </dgm:pt>
    <dgm:pt modelId="{359B2B37-24BE-4402-A318-AB9BCA4C9E12}" type="parTrans" cxnId="{4DACF81F-52DD-45FD-8237-7451C11FE8C5}">
      <dgm:prSet/>
      <dgm:spPr/>
      <dgm:t>
        <a:bodyPr/>
        <a:lstStyle/>
        <a:p>
          <a:endParaRPr lang="en-IN"/>
        </a:p>
      </dgm:t>
    </dgm:pt>
    <dgm:pt modelId="{11E9425C-157E-4F20-8548-AB3E440CCB0B}" type="sibTrans" cxnId="{4DACF81F-52DD-45FD-8237-7451C11FE8C5}">
      <dgm:prSet/>
      <dgm:spPr/>
      <dgm:t>
        <a:bodyPr/>
        <a:lstStyle/>
        <a:p>
          <a:endParaRPr lang="en-IN"/>
        </a:p>
      </dgm:t>
    </dgm:pt>
    <dgm:pt modelId="{8C4423EF-7CD7-4488-BAB9-2C9D09475155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architecture for the tool, including frontend, backend, and processing components.</a:t>
          </a:r>
        </a:p>
      </dgm:t>
    </dgm:pt>
    <dgm:pt modelId="{D46063AD-1475-4272-B91B-27E28BF564D5}" type="parTrans" cxnId="{2B3EC71F-B608-4F65-94C9-6A68A3247555}">
      <dgm:prSet/>
      <dgm:spPr/>
      <dgm:t>
        <a:bodyPr/>
        <a:lstStyle/>
        <a:p>
          <a:endParaRPr lang="en-IN"/>
        </a:p>
      </dgm:t>
    </dgm:pt>
    <dgm:pt modelId="{5DDC4B23-1B1F-4F85-AC28-0B417A9E1DB0}" type="sibTrans" cxnId="{2B3EC71F-B608-4F65-94C9-6A68A3247555}">
      <dgm:prSet/>
      <dgm:spPr/>
      <dgm:t>
        <a:bodyPr/>
        <a:lstStyle/>
        <a:p>
          <a:endParaRPr lang="en-IN"/>
        </a:p>
      </dgm:t>
    </dgm:pt>
    <dgm:pt modelId="{3C1A5ABF-7051-451D-B3A1-0A535C4312FC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Phase</a:t>
          </a:r>
        </a:p>
      </dgm:t>
    </dgm:pt>
    <dgm:pt modelId="{FF0CFE4E-46DA-4776-A649-0376DECD4DD4}" type="parTrans" cxnId="{3D7F943B-7B39-41CA-AE72-60D53A3B2172}">
      <dgm:prSet/>
      <dgm:spPr/>
      <dgm:t>
        <a:bodyPr/>
        <a:lstStyle/>
        <a:p>
          <a:endParaRPr lang="en-IN"/>
        </a:p>
      </dgm:t>
    </dgm:pt>
    <dgm:pt modelId="{EDE30FA2-00A6-43FD-B739-222C12EF9A6D}" type="sibTrans" cxnId="{3D7F943B-7B39-41CA-AE72-60D53A3B2172}">
      <dgm:prSet/>
      <dgm:spPr/>
      <dgm:t>
        <a:bodyPr/>
        <a:lstStyle/>
        <a:p>
          <a:endParaRPr lang="en-IN"/>
        </a:p>
      </dgm:t>
    </dgm:pt>
    <dgm:pt modelId="{03C182BF-9308-4EA4-9286-8BDAB6A9ECBD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SIP packet extraction and analysis</a:t>
          </a:r>
        </a:p>
      </dgm:t>
    </dgm:pt>
    <dgm:pt modelId="{33F22B2E-C157-4579-9601-9F64488E55C1}" type="parTrans" cxnId="{5A8B5178-0640-426E-8852-89AB6795CF79}">
      <dgm:prSet/>
      <dgm:spPr/>
      <dgm:t>
        <a:bodyPr/>
        <a:lstStyle/>
        <a:p>
          <a:endParaRPr lang="en-IN"/>
        </a:p>
      </dgm:t>
    </dgm:pt>
    <dgm:pt modelId="{3EB8E598-462B-4F68-91C8-5C0064C67048}" type="sibTrans" cxnId="{5A8B5178-0640-426E-8852-89AB6795CF79}">
      <dgm:prSet/>
      <dgm:spPr/>
      <dgm:t>
        <a:bodyPr/>
        <a:lstStyle/>
        <a:p>
          <a:endParaRPr lang="en-IN"/>
        </a:p>
      </dgm:t>
    </dgm:pt>
    <dgm:pt modelId="{EDD070AC-7509-43BC-862A-67F402197E75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Gathered information about SIP call flow analysis, protocol support and reporting</a:t>
          </a:r>
        </a:p>
      </dgm:t>
    </dgm:pt>
    <dgm:pt modelId="{22D9BF07-4BC7-4442-AA8B-8DEFF57060D5}" type="parTrans" cxnId="{15EF3249-6079-45BE-86C1-60AD5935E528}">
      <dgm:prSet/>
      <dgm:spPr/>
      <dgm:t>
        <a:bodyPr/>
        <a:lstStyle/>
        <a:p>
          <a:endParaRPr lang="en-IN"/>
        </a:p>
      </dgm:t>
    </dgm:pt>
    <dgm:pt modelId="{32F5AE31-C965-44EB-9BAB-59B09FF1F664}" type="sibTrans" cxnId="{15EF3249-6079-45BE-86C1-60AD5935E528}">
      <dgm:prSet/>
      <dgm:spPr/>
      <dgm:t>
        <a:bodyPr/>
        <a:lstStyle/>
        <a:p>
          <a:endParaRPr lang="en-IN"/>
        </a:p>
      </dgm:t>
    </dgm:pt>
    <dgm:pt modelId="{BB9CD1E6-016B-4709-A27F-88D89897126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Design workflows for SIP analysis, visualization, and report generation.</a:t>
          </a:r>
        </a:p>
      </dgm:t>
    </dgm:pt>
    <dgm:pt modelId="{8BE26E24-8F7A-4FE6-B21B-6011757667C2}" type="parTrans" cxnId="{3523B89A-FB43-4783-9A9A-2C788EBEF8FA}">
      <dgm:prSet/>
      <dgm:spPr/>
      <dgm:t>
        <a:bodyPr/>
        <a:lstStyle/>
        <a:p>
          <a:endParaRPr lang="en-IN"/>
        </a:p>
      </dgm:t>
    </dgm:pt>
    <dgm:pt modelId="{E609EC84-4FC2-4888-A582-6525EEFEF047}" type="sibTrans" cxnId="{3523B89A-FB43-4783-9A9A-2C788EBEF8FA}">
      <dgm:prSet/>
      <dgm:spPr/>
      <dgm:t>
        <a:bodyPr/>
        <a:lstStyle/>
        <a:p>
          <a:endParaRPr lang="en-IN"/>
        </a:p>
      </dgm:t>
    </dgm:pt>
    <dgm:pt modelId="{CCFABC18-10B4-4CA9-824A-B4A343BBDF5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Create data handling, processing, and error management modules</a:t>
          </a:r>
        </a:p>
      </dgm:t>
    </dgm:pt>
    <dgm:pt modelId="{919E1B8E-411B-494C-B9A1-50AE9E6DAA48}" type="parTrans" cxnId="{E4520C02-234E-4E8C-9C05-D5F74B726216}">
      <dgm:prSet/>
      <dgm:spPr/>
      <dgm:t>
        <a:bodyPr/>
        <a:lstStyle/>
        <a:p>
          <a:endParaRPr lang="en-IN"/>
        </a:p>
      </dgm:t>
    </dgm:pt>
    <dgm:pt modelId="{710A9461-629D-4E95-942D-D14E9CFC0789}" type="sibTrans" cxnId="{E4520C02-234E-4E8C-9C05-D5F74B726216}">
      <dgm:prSet/>
      <dgm:spPr/>
      <dgm:t>
        <a:bodyPr/>
        <a:lstStyle/>
        <a:p>
          <a:endParaRPr lang="en-IN"/>
        </a:p>
      </dgm:t>
    </dgm:pt>
    <dgm:pt modelId="{A9AE2F11-075C-4802-A810-77A68CF4DC71}" type="pres">
      <dgm:prSet presAssocID="{ECBC8ABD-2E13-4DE5-9455-14A1B8550D7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0E51C5-1FC2-4168-A886-393E96D4563D}" type="pres">
      <dgm:prSet presAssocID="{7DCF7253-9B4B-4047-A853-04D65FE09332}" presName="composite" presStyleCnt="0"/>
      <dgm:spPr/>
    </dgm:pt>
    <dgm:pt modelId="{E2DA611E-F0B6-43E1-B41D-1F6F6D6B5E48}" type="pres">
      <dgm:prSet presAssocID="{7DCF7253-9B4B-4047-A853-04D65FE0933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DD865B-4003-4C03-AB94-1AFB38B83C6E}" type="pres">
      <dgm:prSet presAssocID="{7DCF7253-9B4B-4047-A853-04D65FE09332}" presName="parSh" presStyleLbl="node1" presStyleIdx="0" presStyleCnt="3"/>
      <dgm:spPr/>
      <dgm:t>
        <a:bodyPr/>
        <a:lstStyle/>
        <a:p>
          <a:endParaRPr lang="en-US"/>
        </a:p>
      </dgm:t>
    </dgm:pt>
    <dgm:pt modelId="{8431DA4C-24D7-4D65-92E5-76E20917D1C1}" type="pres">
      <dgm:prSet presAssocID="{7DCF7253-9B4B-4047-A853-04D65FE09332}" presName="desTx" presStyleLbl="fgAcc1" presStyleIdx="0" presStyleCnt="3" custScaleX="104001" custScaleY="32364" custLinFactNeighborX="-2876" custLinFactNeighborY="-37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19A60-DB22-4E15-9F22-B08B85C6F164}" type="pres">
      <dgm:prSet presAssocID="{6A03788D-2CC8-40CA-863A-9C5D7E16EF1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1A5F22B-AF4A-4387-A220-5BDC8175DDD4}" type="pres">
      <dgm:prSet presAssocID="{6A03788D-2CC8-40CA-863A-9C5D7E16EF11}" presName="connTx" presStyleLbl="sibTrans2D1" presStyleIdx="0" presStyleCnt="2"/>
      <dgm:spPr/>
      <dgm:t>
        <a:bodyPr/>
        <a:lstStyle/>
        <a:p>
          <a:endParaRPr lang="en-US"/>
        </a:p>
      </dgm:t>
    </dgm:pt>
    <dgm:pt modelId="{1D3BBFD6-F951-41AB-BA41-5DA62BDD0D50}" type="pres">
      <dgm:prSet presAssocID="{AD1B1FDB-C9AE-49E3-8210-1013FB8577E6}" presName="composite" presStyleCnt="0"/>
      <dgm:spPr/>
    </dgm:pt>
    <dgm:pt modelId="{C26B9287-7A9E-4F51-A839-E944F4C740AA}" type="pres">
      <dgm:prSet presAssocID="{AD1B1FDB-C9AE-49E3-8210-1013FB8577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FB7A5E-590A-444D-A9A3-7509259E3D31}" type="pres">
      <dgm:prSet presAssocID="{AD1B1FDB-C9AE-49E3-8210-1013FB8577E6}" presName="parSh" presStyleLbl="node1" presStyleIdx="1" presStyleCnt="3"/>
      <dgm:spPr/>
      <dgm:t>
        <a:bodyPr/>
        <a:lstStyle/>
        <a:p>
          <a:endParaRPr lang="en-US"/>
        </a:p>
      </dgm:t>
    </dgm:pt>
    <dgm:pt modelId="{503007DB-107F-4140-86E7-63349AF4C0BD}" type="pres">
      <dgm:prSet presAssocID="{AD1B1FDB-C9AE-49E3-8210-1013FB8577E6}" presName="desTx" presStyleLbl="fgAcc1" presStyleIdx="1" presStyleCnt="3" custScaleX="102720" custScaleY="33961" custLinFactNeighborX="2693" custLinFactNeighborY="-393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CD468A-0443-433A-853A-182AF3D583A1}" type="pres">
      <dgm:prSet presAssocID="{11E9425C-157E-4F20-8548-AB3E440CCB0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A548757-17DF-4253-A794-7A912C35B1FE}" type="pres">
      <dgm:prSet presAssocID="{11E9425C-157E-4F20-8548-AB3E440CCB0B}" presName="connTx" presStyleLbl="sibTrans2D1" presStyleIdx="1" presStyleCnt="2"/>
      <dgm:spPr/>
      <dgm:t>
        <a:bodyPr/>
        <a:lstStyle/>
        <a:p>
          <a:endParaRPr lang="en-US"/>
        </a:p>
      </dgm:t>
    </dgm:pt>
    <dgm:pt modelId="{D519D6D9-81BF-485E-BFB1-CF6D77A289E5}" type="pres">
      <dgm:prSet presAssocID="{3C1A5ABF-7051-451D-B3A1-0A535C4312FC}" presName="composite" presStyleCnt="0"/>
      <dgm:spPr/>
    </dgm:pt>
    <dgm:pt modelId="{A47D28CD-BD6F-474C-9B11-EF99A7570647}" type="pres">
      <dgm:prSet presAssocID="{3C1A5ABF-7051-451D-B3A1-0A535C4312F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96787-9044-48D5-8927-C9FF58BBB0F9}" type="pres">
      <dgm:prSet presAssocID="{3C1A5ABF-7051-451D-B3A1-0A535C4312FC}" presName="parSh" presStyleLbl="node1" presStyleIdx="2" presStyleCnt="3"/>
      <dgm:spPr/>
      <dgm:t>
        <a:bodyPr/>
        <a:lstStyle/>
        <a:p>
          <a:endParaRPr lang="en-US"/>
        </a:p>
      </dgm:t>
    </dgm:pt>
    <dgm:pt modelId="{7AE15EB2-4954-43B3-9855-B31FF4BD7672}" type="pres">
      <dgm:prSet presAssocID="{3C1A5ABF-7051-451D-B3A1-0A535C4312FC}" presName="desTx" presStyleLbl="fgAcc1" presStyleIdx="2" presStyleCnt="3" custScaleX="96333" custScaleY="31357" custLinFactNeighborX="149" custLinFactNeighborY="-404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A993AD-500F-47B2-9C89-00DE319DDA0A}" type="presOf" srcId="{11E9425C-157E-4F20-8548-AB3E440CCB0B}" destId="{AA548757-17DF-4253-A794-7A912C35B1FE}" srcOrd="1" destOrd="0" presId="urn:microsoft.com/office/officeart/2005/8/layout/process3"/>
    <dgm:cxn modelId="{F7581539-0F86-4327-9655-5E465C60415E}" type="presOf" srcId="{CCFABC18-10B4-4CA9-824A-B4A343BBDF51}" destId="{7AE15EB2-4954-43B3-9855-B31FF4BD7672}" srcOrd="0" destOrd="1" presId="urn:microsoft.com/office/officeart/2005/8/layout/process3"/>
    <dgm:cxn modelId="{E4520C02-234E-4E8C-9C05-D5F74B726216}" srcId="{3C1A5ABF-7051-451D-B3A1-0A535C4312FC}" destId="{CCFABC18-10B4-4CA9-824A-B4A343BBDF51}" srcOrd="1" destOrd="0" parTransId="{919E1B8E-411B-494C-B9A1-50AE9E6DAA48}" sibTransId="{710A9461-629D-4E95-942D-D14E9CFC0789}"/>
    <dgm:cxn modelId="{72E1C240-F080-4F64-8034-4455DF49C321}" type="presOf" srcId="{6A03788D-2CC8-40CA-863A-9C5D7E16EF11}" destId="{E1A5F22B-AF4A-4387-A220-5BDC8175DDD4}" srcOrd="1" destOrd="0" presId="urn:microsoft.com/office/officeart/2005/8/layout/process3"/>
    <dgm:cxn modelId="{5A8B5178-0640-426E-8852-89AB6795CF79}" srcId="{3C1A5ABF-7051-451D-B3A1-0A535C4312FC}" destId="{03C182BF-9308-4EA4-9286-8BDAB6A9ECBD}" srcOrd="0" destOrd="0" parTransId="{33F22B2E-C157-4579-9601-9F64488E55C1}" sibTransId="{3EB8E598-462B-4F68-91C8-5C0064C67048}"/>
    <dgm:cxn modelId="{5D14612A-FDA4-4099-8C49-459AC162F7A7}" type="presOf" srcId="{EDD070AC-7509-43BC-862A-67F402197E75}" destId="{8431DA4C-24D7-4D65-92E5-76E20917D1C1}" srcOrd="0" destOrd="1" presId="urn:microsoft.com/office/officeart/2005/8/layout/process3"/>
    <dgm:cxn modelId="{A35430AA-CBD2-49BC-B48A-EEC5DE7245C6}" type="presOf" srcId="{3C1A5ABF-7051-451D-B3A1-0A535C4312FC}" destId="{A47D28CD-BD6F-474C-9B11-EF99A7570647}" srcOrd="0" destOrd="0" presId="urn:microsoft.com/office/officeart/2005/8/layout/process3"/>
    <dgm:cxn modelId="{F5280F5F-3FF6-4F53-82C1-0D96D7A9018F}" type="presOf" srcId="{6A03788D-2CC8-40CA-863A-9C5D7E16EF11}" destId="{33C19A60-DB22-4E15-9F22-B08B85C6F164}" srcOrd="0" destOrd="0" presId="urn:microsoft.com/office/officeart/2005/8/layout/process3"/>
    <dgm:cxn modelId="{ACC4D2A5-DF3C-4DF9-AFF8-7AA89829BD97}" type="presOf" srcId="{AD1B1FDB-C9AE-49E3-8210-1013FB8577E6}" destId="{C26B9287-7A9E-4F51-A839-E944F4C740AA}" srcOrd="0" destOrd="0" presId="urn:microsoft.com/office/officeart/2005/8/layout/process3"/>
    <dgm:cxn modelId="{6E831A0C-C607-4C18-95C9-89FAE74D759B}" type="presOf" srcId="{8C4423EF-7CD7-4488-BAB9-2C9D09475155}" destId="{503007DB-107F-4140-86E7-63349AF4C0BD}" srcOrd="0" destOrd="0" presId="urn:microsoft.com/office/officeart/2005/8/layout/process3"/>
    <dgm:cxn modelId="{3523B89A-FB43-4783-9A9A-2C788EBEF8FA}" srcId="{AD1B1FDB-C9AE-49E3-8210-1013FB8577E6}" destId="{BB9CD1E6-016B-4709-A27F-88D898971267}" srcOrd="1" destOrd="0" parTransId="{8BE26E24-8F7A-4FE6-B21B-6011757667C2}" sibTransId="{E609EC84-4FC2-4888-A582-6525EEFEF047}"/>
    <dgm:cxn modelId="{D692B72D-FE51-4140-AD53-61F787872E4E}" type="presOf" srcId="{764AC413-B147-47BB-9D3C-F0FEE108BB5E}" destId="{8431DA4C-24D7-4D65-92E5-76E20917D1C1}" srcOrd="0" destOrd="0" presId="urn:microsoft.com/office/officeart/2005/8/layout/process3"/>
    <dgm:cxn modelId="{9FBB3B8A-6BA3-41BB-A7A2-4C1EEFEBF2E9}" type="presOf" srcId="{AD1B1FDB-C9AE-49E3-8210-1013FB8577E6}" destId="{21FB7A5E-590A-444D-A9A3-7509259E3D31}" srcOrd="1" destOrd="0" presId="urn:microsoft.com/office/officeart/2005/8/layout/process3"/>
    <dgm:cxn modelId="{1346518A-C56A-400E-B647-BF6F824E6C57}" type="presOf" srcId="{7DCF7253-9B4B-4047-A853-04D65FE09332}" destId="{91DD865B-4003-4C03-AB94-1AFB38B83C6E}" srcOrd="1" destOrd="0" presId="urn:microsoft.com/office/officeart/2005/8/layout/process3"/>
    <dgm:cxn modelId="{61080585-E0D9-4AF9-A50B-178777F326A3}" type="presOf" srcId="{ECBC8ABD-2E13-4DE5-9455-14A1B8550D7A}" destId="{A9AE2F11-075C-4802-A810-77A68CF4DC71}" srcOrd="0" destOrd="0" presId="urn:microsoft.com/office/officeart/2005/8/layout/process3"/>
    <dgm:cxn modelId="{15EF3249-6079-45BE-86C1-60AD5935E528}" srcId="{7DCF7253-9B4B-4047-A853-04D65FE09332}" destId="{EDD070AC-7509-43BC-862A-67F402197E75}" srcOrd="1" destOrd="0" parTransId="{22D9BF07-4BC7-4442-AA8B-8DEFF57060D5}" sibTransId="{32F5AE31-C965-44EB-9BAB-59B09FF1F664}"/>
    <dgm:cxn modelId="{85080835-97CC-4D3C-827E-0A5D55739DEE}" type="presOf" srcId="{3C1A5ABF-7051-451D-B3A1-0A535C4312FC}" destId="{62D96787-9044-48D5-8927-C9FF58BBB0F9}" srcOrd="1" destOrd="0" presId="urn:microsoft.com/office/officeart/2005/8/layout/process3"/>
    <dgm:cxn modelId="{5232D335-D096-44E0-B1FA-1EE49C513146}" type="presOf" srcId="{11E9425C-157E-4F20-8548-AB3E440CCB0B}" destId="{0ACD468A-0443-433A-853A-182AF3D583A1}" srcOrd="0" destOrd="0" presId="urn:microsoft.com/office/officeart/2005/8/layout/process3"/>
    <dgm:cxn modelId="{3D7F943B-7B39-41CA-AE72-60D53A3B2172}" srcId="{ECBC8ABD-2E13-4DE5-9455-14A1B8550D7A}" destId="{3C1A5ABF-7051-451D-B3A1-0A535C4312FC}" srcOrd="2" destOrd="0" parTransId="{FF0CFE4E-46DA-4776-A649-0376DECD4DD4}" sibTransId="{EDE30FA2-00A6-43FD-B739-222C12EF9A6D}"/>
    <dgm:cxn modelId="{B9918D90-0165-4ED1-B833-0CFC3675FDAF}" srcId="{7DCF7253-9B4B-4047-A853-04D65FE09332}" destId="{764AC413-B147-47BB-9D3C-F0FEE108BB5E}" srcOrd="0" destOrd="0" parTransId="{7CBF8179-8EB7-4ADA-88A3-3CF100D3BE3A}" sibTransId="{DFE0A800-6E03-4041-BF47-A0D6DE7856BB}"/>
    <dgm:cxn modelId="{2B3EC71F-B608-4F65-94C9-6A68A3247555}" srcId="{AD1B1FDB-C9AE-49E3-8210-1013FB8577E6}" destId="{8C4423EF-7CD7-4488-BAB9-2C9D09475155}" srcOrd="0" destOrd="0" parTransId="{D46063AD-1475-4272-B91B-27E28BF564D5}" sibTransId="{5DDC4B23-1B1F-4F85-AC28-0B417A9E1DB0}"/>
    <dgm:cxn modelId="{283962A7-3BEB-4723-B533-E8770DB93E17}" type="presOf" srcId="{BB9CD1E6-016B-4709-A27F-88D898971267}" destId="{503007DB-107F-4140-86E7-63349AF4C0BD}" srcOrd="0" destOrd="1" presId="urn:microsoft.com/office/officeart/2005/8/layout/process3"/>
    <dgm:cxn modelId="{4DACF81F-52DD-45FD-8237-7451C11FE8C5}" srcId="{ECBC8ABD-2E13-4DE5-9455-14A1B8550D7A}" destId="{AD1B1FDB-C9AE-49E3-8210-1013FB8577E6}" srcOrd="1" destOrd="0" parTransId="{359B2B37-24BE-4402-A318-AB9BCA4C9E12}" sibTransId="{11E9425C-157E-4F20-8548-AB3E440CCB0B}"/>
    <dgm:cxn modelId="{9CEEEFFE-9E12-4532-8F27-8C2502E2E6B2}" type="presOf" srcId="{03C182BF-9308-4EA4-9286-8BDAB6A9ECBD}" destId="{7AE15EB2-4954-43B3-9855-B31FF4BD7672}" srcOrd="0" destOrd="0" presId="urn:microsoft.com/office/officeart/2005/8/layout/process3"/>
    <dgm:cxn modelId="{66F20AED-B59B-4767-9A89-6824227B5AAB}" srcId="{ECBC8ABD-2E13-4DE5-9455-14A1B8550D7A}" destId="{7DCF7253-9B4B-4047-A853-04D65FE09332}" srcOrd="0" destOrd="0" parTransId="{92424540-63B2-41CA-8A20-3D00544849A6}" sibTransId="{6A03788D-2CC8-40CA-863A-9C5D7E16EF11}"/>
    <dgm:cxn modelId="{44255519-970F-4D43-A14C-C2C75B827FBA}" type="presOf" srcId="{7DCF7253-9B4B-4047-A853-04D65FE09332}" destId="{E2DA611E-F0B6-43E1-B41D-1F6F6D6B5E48}" srcOrd="0" destOrd="0" presId="urn:microsoft.com/office/officeart/2005/8/layout/process3"/>
    <dgm:cxn modelId="{3C771D66-D5AB-4F37-86F4-3DC71608B2B2}" type="presParOf" srcId="{A9AE2F11-075C-4802-A810-77A68CF4DC71}" destId="{190E51C5-1FC2-4168-A886-393E96D4563D}" srcOrd="0" destOrd="0" presId="urn:microsoft.com/office/officeart/2005/8/layout/process3"/>
    <dgm:cxn modelId="{0C39A5A4-A05A-4A1B-A26D-4D4E4A3E2AB4}" type="presParOf" srcId="{190E51C5-1FC2-4168-A886-393E96D4563D}" destId="{E2DA611E-F0B6-43E1-B41D-1F6F6D6B5E48}" srcOrd="0" destOrd="0" presId="urn:microsoft.com/office/officeart/2005/8/layout/process3"/>
    <dgm:cxn modelId="{6368E3C0-8992-4F11-A9FF-1C728F623135}" type="presParOf" srcId="{190E51C5-1FC2-4168-A886-393E96D4563D}" destId="{91DD865B-4003-4C03-AB94-1AFB38B83C6E}" srcOrd="1" destOrd="0" presId="urn:microsoft.com/office/officeart/2005/8/layout/process3"/>
    <dgm:cxn modelId="{7AD84555-9956-4C7B-B7C0-47C071C8B280}" type="presParOf" srcId="{190E51C5-1FC2-4168-A886-393E96D4563D}" destId="{8431DA4C-24D7-4D65-92E5-76E20917D1C1}" srcOrd="2" destOrd="0" presId="urn:microsoft.com/office/officeart/2005/8/layout/process3"/>
    <dgm:cxn modelId="{57FB8424-8CA8-46CC-AA65-C076AF5ABECD}" type="presParOf" srcId="{A9AE2F11-075C-4802-A810-77A68CF4DC71}" destId="{33C19A60-DB22-4E15-9F22-B08B85C6F164}" srcOrd="1" destOrd="0" presId="urn:microsoft.com/office/officeart/2005/8/layout/process3"/>
    <dgm:cxn modelId="{77D335B5-79D9-4960-BEEF-5EF1A9A8DDB3}" type="presParOf" srcId="{33C19A60-DB22-4E15-9F22-B08B85C6F164}" destId="{E1A5F22B-AF4A-4387-A220-5BDC8175DDD4}" srcOrd="0" destOrd="0" presId="urn:microsoft.com/office/officeart/2005/8/layout/process3"/>
    <dgm:cxn modelId="{A8178952-0579-432E-987C-54567B68AD50}" type="presParOf" srcId="{A9AE2F11-075C-4802-A810-77A68CF4DC71}" destId="{1D3BBFD6-F951-41AB-BA41-5DA62BDD0D50}" srcOrd="2" destOrd="0" presId="urn:microsoft.com/office/officeart/2005/8/layout/process3"/>
    <dgm:cxn modelId="{51DBF360-CB1F-4711-854A-25E6BDD7F857}" type="presParOf" srcId="{1D3BBFD6-F951-41AB-BA41-5DA62BDD0D50}" destId="{C26B9287-7A9E-4F51-A839-E944F4C740AA}" srcOrd="0" destOrd="0" presId="urn:microsoft.com/office/officeart/2005/8/layout/process3"/>
    <dgm:cxn modelId="{B9CAC50C-FD39-41AC-A782-478087DB2265}" type="presParOf" srcId="{1D3BBFD6-F951-41AB-BA41-5DA62BDD0D50}" destId="{21FB7A5E-590A-444D-A9A3-7509259E3D31}" srcOrd="1" destOrd="0" presId="urn:microsoft.com/office/officeart/2005/8/layout/process3"/>
    <dgm:cxn modelId="{315FA08F-6B67-4EFF-81C7-828893E0ED92}" type="presParOf" srcId="{1D3BBFD6-F951-41AB-BA41-5DA62BDD0D50}" destId="{503007DB-107F-4140-86E7-63349AF4C0BD}" srcOrd="2" destOrd="0" presId="urn:microsoft.com/office/officeart/2005/8/layout/process3"/>
    <dgm:cxn modelId="{C02A2542-5F0F-46E9-88DE-A09E615A5C47}" type="presParOf" srcId="{A9AE2F11-075C-4802-A810-77A68CF4DC71}" destId="{0ACD468A-0443-433A-853A-182AF3D583A1}" srcOrd="3" destOrd="0" presId="urn:microsoft.com/office/officeart/2005/8/layout/process3"/>
    <dgm:cxn modelId="{A12CBC50-C5D0-4E84-8E33-7A0754F1AA2D}" type="presParOf" srcId="{0ACD468A-0443-433A-853A-182AF3D583A1}" destId="{AA548757-17DF-4253-A794-7A912C35B1FE}" srcOrd="0" destOrd="0" presId="urn:microsoft.com/office/officeart/2005/8/layout/process3"/>
    <dgm:cxn modelId="{57DDD165-6D98-428A-8DE5-9A61B1EC63FC}" type="presParOf" srcId="{A9AE2F11-075C-4802-A810-77A68CF4DC71}" destId="{D519D6D9-81BF-485E-BFB1-CF6D77A289E5}" srcOrd="4" destOrd="0" presId="urn:microsoft.com/office/officeart/2005/8/layout/process3"/>
    <dgm:cxn modelId="{785B3356-E9A3-45B1-BA19-5BE1A81938C0}" type="presParOf" srcId="{D519D6D9-81BF-485E-BFB1-CF6D77A289E5}" destId="{A47D28CD-BD6F-474C-9B11-EF99A7570647}" srcOrd="0" destOrd="0" presId="urn:microsoft.com/office/officeart/2005/8/layout/process3"/>
    <dgm:cxn modelId="{9E0F3CE6-A653-4D88-B466-CE796E3BB1B6}" type="presParOf" srcId="{D519D6D9-81BF-485E-BFB1-CF6D77A289E5}" destId="{62D96787-9044-48D5-8927-C9FF58BBB0F9}" srcOrd="1" destOrd="0" presId="urn:microsoft.com/office/officeart/2005/8/layout/process3"/>
    <dgm:cxn modelId="{0195E4BF-62F6-4FC9-A4A4-1BE1B78D8D1C}" type="presParOf" srcId="{D519D6D9-81BF-485E-BFB1-CF6D77A289E5}" destId="{7AE15EB2-4954-43B3-9855-B31FF4BD767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5DB1AC-92B2-4CC2-A784-F1B96EAB6458}" type="doc">
      <dgm:prSet loTypeId="urn:microsoft.com/office/officeart/2005/8/layout/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BCB596D1-8EB6-48A6-A493-A8ECA37025D4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 &amp; Maintenance</a:t>
          </a:r>
        </a:p>
      </dgm:t>
    </dgm:pt>
    <dgm:pt modelId="{9BD6377A-3227-4792-923C-40519CD2B4F6}" type="parTrans" cxnId="{56B55B91-D5CB-4524-ADC0-CA0EA9D5E5BD}">
      <dgm:prSet/>
      <dgm:spPr/>
      <dgm:t>
        <a:bodyPr/>
        <a:lstStyle/>
        <a:p>
          <a:endParaRPr lang="en-IN"/>
        </a:p>
      </dgm:t>
    </dgm:pt>
    <dgm:pt modelId="{A3E64C82-ABB3-47D2-84B0-2DCAF961B13B}" type="sibTrans" cxnId="{56B55B91-D5CB-4524-ADC0-CA0EA9D5E5BD}">
      <dgm:prSet/>
      <dgm:spPr/>
      <dgm:t>
        <a:bodyPr/>
        <a:lstStyle/>
        <a:p>
          <a:endParaRPr lang="en-IN"/>
        </a:p>
      </dgm:t>
    </dgm:pt>
    <dgm:pt modelId="{64EC5693-E430-4811-AC02-B5A601935E1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Provide continuous monitoring for performance optimization.</a:t>
          </a:r>
        </a:p>
      </dgm:t>
    </dgm:pt>
    <dgm:pt modelId="{CC3F2D01-4E01-4A54-8A08-FBB486788842}" type="parTrans" cxnId="{0A686CC0-CD6A-4329-939B-2D0F4119E4A9}">
      <dgm:prSet/>
      <dgm:spPr/>
      <dgm:t>
        <a:bodyPr/>
        <a:lstStyle/>
        <a:p>
          <a:endParaRPr lang="en-IN"/>
        </a:p>
      </dgm:t>
    </dgm:pt>
    <dgm:pt modelId="{9BD47860-66EA-4F5E-8CED-A3494FA55AC3}" type="sibTrans" cxnId="{0A686CC0-CD6A-4329-939B-2D0F4119E4A9}">
      <dgm:prSet/>
      <dgm:spPr/>
      <dgm:t>
        <a:bodyPr/>
        <a:lstStyle/>
        <a:p>
          <a:endParaRPr lang="en-IN"/>
        </a:p>
      </dgm:t>
    </dgm:pt>
    <dgm:pt modelId="{3C1CFC87-604B-41CE-BE7D-5B2FBFB29906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</a:p>
      </dgm:t>
    </dgm:pt>
    <dgm:pt modelId="{9CA1C525-B2D2-4446-A44C-7F5BEF859A4C}" type="parTrans" cxnId="{767831C7-5EE1-4C01-9670-47ED75C0AA65}">
      <dgm:prSet/>
      <dgm:spPr/>
      <dgm:t>
        <a:bodyPr/>
        <a:lstStyle/>
        <a:p>
          <a:endParaRPr lang="en-IN"/>
        </a:p>
      </dgm:t>
    </dgm:pt>
    <dgm:pt modelId="{F103D1D9-9DEF-4512-883D-5CE607CF9615}" type="sibTrans" cxnId="{767831C7-5EE1-4C01-9670-47ED75C0AA65}">
      <dgm:prSet/>
      <dgm:spPr/>
      <dgm:t>
        <a:bodyPr/>
        <a:lstStyle/>
        <a:p>
          <a:endParaRPr lang="en-IN"/>
        </a:p>
      </dgm:t>
    </dgm:pt>
    <dgm:pt modelId="{73A2CD32-00CE-4EA3-9239-ACFBE4573DB0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Deployed on CentOS</a:t>
          </a:r>
        </a:p>
      </dgm:t>
    </dgm:pt>
    <dgm:pt modelId="{74ED08DD-05A3-4839-B1FB-381B868EFE98}" type="parTrans" cxnId="{853565BD-A0B9-4743-91A3-77D248414864}">
      <dgm:prSet/>
      <dgm:spPr/>
      <dgm:t>
        <a:bodyPr/>
        <a:lstStyle/>
        <a:p>
          <a:endParaRPr lang="en-IN"/>
        </a:p>
      </dgm:t>
    </dgm:pt>
    <dgm:pt modelId="{F871A832-5A8B-483D-9BFC-1903D17142D0}" type="sibTrans" cxnId="{853565BD-A0B9-4743-91A3-77D248414864}">
      <dgm:prSet/>
      <dgm:spPr/>
      <dgm:t>
        <a:bodyPr/>
        <a:lstStyle/>
        <a:p>
          <a:endParaRPr lang="en-IN"/>
        </a:p>
      </dgm:t>
    </dgm:pt>
    <dgm:pt modelId="{8586C17D-92B0-4AB8-A300-A981005A84B2}">
      <dgm:prSet phldrT="[Text]" custT="1"/>
      <dgm:spPr/>
      <dgm:t>
        <a:bodyPr/>
        <a:lstStyle/>
        <a:p>
          <a:r>
            <a:rPr lang="en-IN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Testing &amp; Validation</a:t>
          </a:r>
        </a:p>
      </dgm:t>
    </dgm:pt>
    <dgm:pt modelId="{510C05DA-3A59-4DA9-AAE5-1D8DAF95FAF8}" type="parTrans" cxnId="{FBE6C155-8BBF-43AA-87AB-51EF1C2F9648}">
      <dgm:prSet/>
      <dgm:spPr/>
      <dgm:t>
        <a:bodyPr/>
        <a:lstStyle/>
        <a:p>
          <a:endParaRPr lang="en-IN"/>
        </a:p>
      </dgm:t>
    </dgm:pt>
    <dgm:pt modelId="{2CB027B4-FE70-479F-9692-7D654DC07A16}" type="sibTrans" cxnId="{FBE6C155-8BBF-43AA-87AB-51EF1C2F9648}">
      <dgm:prSet/>
      <dgm:spPr/>
      <dgm:t>
        <a:bodyPr/>
        <a:lstStyle/>
        <a:p>
          <a:endParaRPr lang="en-IN"/>
        </a:p>
      </dgm:t>
    </dgm:pt>
    <dgm:pt modelId="{E2595EF9-BC0B-4639-981A-8BCC78C528CF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Conduct unit, integration, and system testing to ensure functionality.</a:t>
          </a:r>
        </a:p>
      </dgm:t>
    </dgm:pt>
    <dgm:pt modelId="{6BCE3E71-BA58-4A61-A8E7-53978B30C2C7}" type="parTrans" cxnId="{96B24F7B-022C-45F9-891F-6B88D44C25C9}">
      <dgm:prSet/>
      <dgm:spPr/>
      <dgm:t>
        <a:bodyPr/>
        <a:lstStyle/>
        <a:p>
          <a:endParaRPr lang="en-IN"/>
        </a:p>
      </dgm:t>
    </dgm:pt>
    <dgm:pt modelId="{F6317D04-8174-4E9C-9CA0-B3E176D87D6C}" type="sibTrans" cxnId="{96B24F7B-022C-45F9-891F-6B88D44C25C9}">
      <dgm:prSet/>
      <dgm:spPr/>
      <dgm:t>
        <a:bodyPr/>
        <a:lstStyle/>
        <a:p>
          <a:endParaRPr lang="en-IN"/>
        </a:p>
      </dgm:t>
    </dgm:pt>
    <dgm:pt modelId="{963E23F9-98B9-4B22-8F95-2A42ED884D1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Validate results by comparing outputs against expected values.</a:t>
          </a:r>
        </a:p>
      </dgm:t>
    </dgm:pt>
    <dgm:pt modelId="{7CBA86DF-CBB4-4AEA-91C1-D25558A1DB38}" type="parTrans" cxnId="{9D6AA36C-BF91-4459-8F62-0035A0DA1EF4}">
      <dgm:prSet/>
      <dgm:spPr/>
      <dgm:t>
        <a:bodyPr/>
        <a:lstStyle/>
        <a:p>
          <a:endParaRPr lang="en-IN"/>
        </a:p>
      </dgm:t>
    </dgm:pt>
    <dgm:pt modelId="{4C9AD01C-4C5C-481F-B6BB-82D544C13CAE}" type="sibTrans" cxnId="{9D6AA36C-BF91-4459-8F62-0035A0DA1EF4}">
      <dgm:prSet/>
      <dgm:spPr/>
      <dgm:t>
        <a:bodyPr/>
        <a:lstStyle/>
        <a:p>
          <a:endParaRPr lang="en-IN"/>
        </a:p>
      </dgm:t>
    </dgm:pt>
    <dgm:pt modelId="{43CB383B-01FE-4531-842B-50FFFE97DCB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Host on Nokia’s internal server for seamless access</a:t>
          </a:r>
        </a:p>
      </dgm:t>
    </dgm:pt>
    <dgm:pt modelId="{7C9903EC-99C9-4698-84D7-F52321F8F940}" type="parTrans" cxnId="{9CB37512-123B-413B-8F82-1F2BD7BA26B0}">
      <dgm:prSet/>
      <dgm:spPr/>
      <dgm:t>
        <a:bodyPr/>
        <a:lstStyle/>
        <a:p>
          <a:endParaRPr lang="en-IN"/>
        </a:p>
      </dgm:t>
    </dgm:pt>
    <dgm:pt modelId="{07AB4AEC-1BF3-4B8F-92EC-2B2E422EF4E3}" type="sibTrans" cxnId="{9CB37512-123B-413B-8F82-1F2BD7BA26B0}">
      <dgm:prSet/>
      <dgm:spPr/>
      <dgm:t>
        <a:bodyPr/>
        <a:lstStyle/>
        <a:p>
          <a:endParaRPr lang="en-IN"/>
        </a:p>
      </dgm:t>
    </dgm:pt>
    <dgm:pt modelId="{FB6EA000-32F5-4657-A2F9-35C0D063297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Regularly update the tool for protocol enhancements and bug fixes.</a:t>
          </a:r>
        </a:p>
      </dgm:t>
    </dgm:pt>
    <dgm:pt modelId="{6D8507A9-3DD5-4904-97F6-4970A68D97E0}" type="parTrans" cxnId="{D2F73D70-4992-4E6E-9D14-26AB4A2B8F9D}">
      <dgm:prSet/>
      <dgm:spPr/>
      <dgm:t>
        <a:bodyPr/>
        <a:lstStyle/>
        <a:p>
          <a:endParaRPr lang="en-IN"/>
        </a:p>
      </dgm:t>
    </dgm:pt>
    <dgm:pt modelId="{66C05997-2ACB-455D-B918-116E36B6EB25}" type="sibTrans" cxnId="{D2F73D70-4992-4E6E-9D14-26AB4A2B8F9D}">
      <dgm:prSet/>
      <dgm:spPr/>
      <dgm:t>
        <a:bodyPr/>
        <a:lstStyle/>
        <a:p>
          <a:endParaRPr lang="en-IN"/>
        </a:p>
      </dgm:t>
    </dgm:pt>
    <dgm:pt modelId="{5EEF2DE9-9EB3-4544-B52A-16712D75F8BB}" type="pres">
      <dgm:prSet presAssocID="{AE5DB1AC-92B2-4CC2-A784-F1B96EAB64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492C75-724C-472E-9665-CFEDACA765FB}" type="pres">
      <dgm:prSet presAssocID="{BCB596D1-8EB6-48A6-A493-A8ECA37025D4}" presName="composite" presStyleCnt="0"/>
      <dgm:spPr/>
    </dgm:pt>
    <dgm:pt modelId="{AD51FAAE-BDE7-41EC-8836-55714AA7F8C1}" type="pres">
      <dgm:prSet presAssocID="{BCB596D1-8EB6-48A6-A493-A8ECA37025D4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8D1AC-F83B-4B49-B43F-1DC6016D95B0}" type="pres">
      <dgm:prSet presAssocID="{BCB596D1-8EB6-48A6-A493-A8ECA37025D4}" presName="parSh" presStyleLbl="node1" presStyleIdx="0" presStyleCnt="3"/>
      <dgm:spPr/>
      <dgm:t>
        <a:bodyPr/>
        <a:lstStyle/>
        <a:p>
          <a:endParaRPr lang="en-US"/>
        </a:p>
      </dgm:t>
    </dgm:pt>
    <dgm:pt modelId="{6A880E4E-15CA-4507-9FD8-562C3AFE6EC4}" type="pres">
      <dgm:prSet presAssocID="{BCB596D1-8EB6-48A6-A493-A8ECA37025D4}" presName="desTx" presStyleLbl="fgAcc1" presStyleIdx="0" presStyleCnt="3" custScaleX="131005" custScaleY="48683" custLinFactNeighborX="1821" custLinFactNeighborY="-21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59803-F359-4EBF-9A2C-50C9EEBD84AA}" type="pres">
      <dgm:prSet presAssocID="{A3E64C82-ABB3-47D2-84B0-2DCAF961B13B}" presName="sibTrans" presStyleLbl="sibTrans2D1" presStyleIdx="0" presStyleCnt="2" custFlipHor="1" custScaleX="120577"/>
      <dgm:spPr/>
      <dgm:t>
        <a:bodyPr/>
        <a:lstStyle/>
        <a:p>
          <a:endParaRPr lang="en-US"/>
        </a:p>
      </dgm:t>
    </dgm:pt>
    <dgm:pt modelId="{E8C9844F-85DB-4400-8882-7CE9D3212200}" type="pres">
      <dgm:prSet presAssocID="{A3E64C82-ABB3-47D2-84B0-2DCAF961B13B}" presName="connTx" presStyleLbl="sibTrans2D1" presStyleIdx="0" presStyleCnt="2"/>
      <dgm:spPr/>
      <dgm:t>
        <a:bodyPr/>
        <a:lstStyle/>
        <a:p>
          <a:endParaRPr lang="en-US"/>
        </a:p>
      </dgm:t>
    </dgm:pt>
    <dgm:pt modelId="{5405007E-7B9A-49D1-82F5-7F1AC5EDC44D}" type="pres">
      <dgm:prSet presAssocID="{3C1CFC87-604B-41CE-BE7D-5B2FBFB29906}" presName="composite" presStyleCnt="0"/>
      <dgm:spPr/>
    </dgm:pt>
    <dgm:pt modelId="{77A47A78-DE41-4513-A310-8C10C7C4B4EE}" type="pres">
      <dgm:prSet presAssocID="{3C1CFC87-604B-41CE-BE7D-5B2FBFB2990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B9BFE-8593-43AB-A349-EF7810890E50}" type="pres">
      <dgm:prSet presAssocID="{3C1CFC87-604B-41CE-BE7D-5B2FBFB29906}" presName="parSh" presStyleLbl="node1" presStyleIdx="1" presStyleCnt="3"/>
      <dgm:spPr/>
      <dgm:t>
        <a:bodyPr/>
        <a:lstStyle/>
        <a:p>
          <a:endParaRPr lang="en-US"/>
        </a:p>
      </dgm:t>
    </dgm:pt>
    <dgm:pt modelId="{F0EDFCF2-FA37-4498-B12D-3A0049DEB77D}" type="pres">
      <dgm:prSet presAssocID="{3C1CFC87-604B-41CE-BE7D-5B2FBFB29906}" presName="desTx" presStyleLbl="fgAcc1" presStyleIdx="1" presStyleCnt="3" custScaleX="105317" custScaleY="43150" custLinFactNeighborX="3970" custLinFactNeighborY="-302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FC88C-46C6-4F98-B6F4-FCC86FC38C7A}" type="pres">
      <dgm:prSet presAssocID="{F103D1D9-9DEF-4512-883D-5CE607CF9615}" presName="sibTrans" presStyleLbl="sibTrans2D1" presStyleIdx="1" presStyleCnt="2" custFlipHor="1" custScaleX="134458"/>
      <dgm:spPr/>
      <dgm:t>
        <a:bodyPr/>
        <a:lstStyle/>
        <a:p>
          <a:endParaRPr lang="en-US"/>
        </a:p>
      </dgm:t>
    </dgm:pt>
    <dgm:pt modelId="{34C5981F-A277-4004-ACB6-3EA94970C33F}" type="pres">
      <dgm:prSet presAssocID="{F103D1D9-9DEF-4512-883D-5CE607CF9615}" presName="connTx" presStyleLbl="sibTrans2D1" presStyleIdx="1" presStyleCnt="2"/>
      <dgm:spPr/>
      <dgm:t>
        <a:bodyPr/>
        <a:lstStyle/>
        <a:p>
          <a:endParaRPr lang="en-US"/>
        </a:p>
      </dgm:t>
    </dgm:pt>
    <dgm:pt modelId="{60DDB2F1-5F79-4008-A410-F6E60DDB9059}" type="pres">
      <dgm:prSet presAssocID="{8586C17D-92B0-4AB8-A300-A981005A84B2}" presName="composite" presStyleCnt="0"/>
      <dgm:spPr/>
    </dgm:pt>
    <dgm:pt modelId="{EEB3BB9C-5C7A-42CE-9B59-D4AD4F0ACBBC}" type="pres">
      <dgm:prSet presAssocID="{8586C17D-92B0-4AB8-A300-A981005A84B2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E80AB-A65E-4EAD-8072-B7B40D9287F5}" type="pres">
      <dgm:prSet presAssocID="{8586C17D-92B0-4AB8-A300-A981005A84B2}" presName="parSh" presStyleLbl="node1" presStyleIdx="2" presStyleCnt="3"/>
      <dgm:spPr/>
      <dgm:t>
        <a:bodyPr/>
        <a:lstStyle/>
        <a:p>
          <a:endParaRPr lang="en-US"/>
        </a:p>
      </dgm:t>
    </dgm:pt>
    <dgm:pt modelId="{9DA31C08-58D1-459B-A012-19C9411EDD3D}" type="pres">
      <dgm:prSet presAssocID="{8586C17D-92B0-4AB8-A300-A981005A84B2}" presName="desTx" presStyleLbl="fgAcc1" presStyleIdx="2" presStyleCnt="3" custScaleX="111773" custScaleY="54617" custLinFactNeighborX="7474" custLinFactNeighborY="-251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2CAE4C-B293-4A41-A9DF-E6862DE903A1}" type="presOf" srcId="{BCB596D1-8EB6-48A6-A493-A8ECA37025D4}" destId="{38F8D1AC-F83B-4B49-B43F-1DC6016D95B0}" srcOrd="1" destOrd="0" presId="urn:microsoft.com/office/officeart/2005/8/layout/process3"/>
    <dgm:cxn modelId="{DADC8BF0-7AF7-4C7F-9A02-286FE6459E74}" type="presOf" srcId="{A3E64C82-ABB3-47D2-84B0-2DCAF961B13B}" destId="{E8C9844F-85DB-4400-8882-7CE9D3212200}" srcOrd="1" destOrd="0" presId="urn:microsoft.com/office/officeart/2005/8/layout/process3"/>
    <dgm:cxn modelId="{8E54EFFD-B188-43A5-8162-34A60DFF1278}" type="presOf" srcId="{3C1CFC87-604B-41CE-BE7D-5B2FBFB29906}" destId="{002B9BFE-8593-43AB-A349-EF7810890E50}" srcOrd="1" destOrd="0" presId="urn:microsoft.com/office/officeart/2005/8/layout/process3"/>
    <dgm:cxn modelId="{1B94EDC1-300C-4CCC-89B0-D98393C9BE22}" type="presOf" srcId="{A3E64C82-ABB3-47D2-84B0-2DCAF961B13B}" destId="{64C59803-F359-4EBF-9A2C-50C9EEBD84AA}" srcOrd="0" destOrd="0" presId="urn:microsoft.com/office/officeart/2005/8/layout/process3"/>
    <dgm:cxn modelId="{0A686CC0-CD6A-4329-939B-2D0F4119E4A9}" srcId="{BCB596D1-8EB6-48A6-A493-A8ECA37025D4}" destId="{64EC5693-E430-4811-AC02-B5A601935E1E}" srcOrd="0" destOrd="0" parTransId="{CC3F2D01-4E01-4A54-8A08-FBB486788842}" sibTransId="{9BD47860-66EA-4F5E-8CED-A3494FA55AC3}"/>
    <dgm:cxn modelId="{B1E4C78C-F1C8-43A2-BB04-F53C1794D3CF}" type="presOf" srcId="{3C1CFC87-604B-41CE-BE7D-5B2FBFB29906}" destId="{77A47A78-DE41-4513-A310-8C10C7C4B4EE}" srcOrd="0" destOrd="0" presId="urn:microsoft.com/office/officeart/2005/8/layout/process3"/>
    <dgm:cxn modelId="{BB8DA41B-780B-4E4B-B0CD-EF11E0218D4C}" type="presOf" srcId="{FB6EA000-32F5-4657-A2F9-35C0D0632974}" destId="{6A880E4E-15CA-4507-9FD8-562C3AFE6EC4}" srcOrd="0" destOrd="1" presId="urn:microsoft.com/office/officeart/2005/8/layout/process3"/>
    <dgm:cxn modelId="{0804A765-8704-4311-8572-060CCB229454}" type="presOf" srcId="{E2595EF9-BC0B-4639-981A-8BCC78C528CF}" destId="{9DA31C08-58D1-459B-A012-19C9411EDD3D}" srcOrd="0" destOrd="0" presId="urn:microsoft.com/office/officeart/2005/8/layout/process3"/>
    <dgm:cxn modelId="{33810763-A2E6-4C8B-A7F4-6EFC91CB25C7}" type="presOf" srcId="{64EC5693-E430-4811-AC02-B5A601935E1E}" destId="{6A880E4E-15CA-4507-9FD8-562C3AFE6EC4}" srcOrd="0" destOrd="0" presId="urn:microsoft.com/office/officeart/2005/8/layout/process3"/>
    <dgm:cxn modelId="{B1F41AFF-1780-48AF-B761-739F650F35D0}" type="presOf" srcId="{8586C17D-92B0-4AB8-A300-A981005A84B2}" destId="{EEB3BB9C-5C7A-42CE-9B59-D4AD4F0ACBBC}" srcOrd="0" destOrd="0" presId="urn:microsoft.com/office/officeart/2005/8/layout/process3"/>
    <dgm:cxn modelId="{767831C7-5EE1-4C01-9670-47ED75C0AA65}" srcId="{AE5DB1AC-92B2-4CC2-A784-F1B96EAB6458}" destId="{3C1CFC87-604B-41CE-BE7D-5B2FBFB29906}" srcOrd="1" destOrd="0" parTransId="{9CA1C525-B2D2-4446-A44C-7F5BEF859A4C}" sibTransId="{F103D1D9-9DEF-4512-883D-5CE607CF9615}"/>
    <dgm:cxn modelId="{52CA870D-424C-449C-A5FC-4FF629ABBB22}" type="presOf" srcId="{43CB383B-01FE-4531-842B-50FFFE97DCBA}" destId="{F0EDFCF2-FA37-4498-B12D-3A0049DEB77D}" srcOrd="0" destOrd="1" presId="urn:microsoft.com/office/officeart/2005/8/layout/process3"/>
    <dgm:cxn modelId="{9D6AA36C-BF91-4459-8F62-0035A0DA1EF4}" srcId="{8586C17D-92B0-4AB8-A300-A981005A84B2}" destId="{963E23F9-98B9-4B22-8F95-2A42ED884D17}" srcOrd="1" destOrd="0" parTransId="{7CBA86DF-CBB4-4AEA-91C1-D25558A1DB38}" sibTransId="{4C9AD01C-4C5C-481F-B6BB-82D544C13CAE}"/>
    <dgm:cxn modelId="{B7B387E2-2E3F-4C9B-80B4-94838D8C122F}" type="presOf" srcId="{AE5DB1AC-92B2-4CC2-A784-F1B96EAB6458}" destId="{5EEF2DE9-9EB3-4544-B52A-16712D75F8BB}" srcOrd="0" destOrd="0" presId="urn:microsoft.com/office/officeart/2005/8/layout/process3"/>
    <dgm:cxn modelId="{9CB37512-123B-413B-8F82-1F2BD7BA26B0}" srcId="{3C1CFC87-604B-41CE-BE7D-5B2FBFB29906}" destId="{43CB383B-01FE-4531-842B-50FFFE97DCBA}" srcOrd="1" destOrd="0" parTransId="{7C9903EC-99C9-4698-84D7-F52321F8F940}" sibTransId="{07AB4AEC-1BF3-4B8F-92EC-2B2E422EF4E3}"/>
    <dgm:cxn modelId="{D2F73D70-4992-4E6E-9D14-26AB4A2B8F9D}" srcId="{BCB596D1-8EB6-48A6-A493-A8ECA37025D4}" destId="{FB6EA000-32F5-4657-A2F9-35C0D0632974}" srcOrd="1" destOrd="0" parTransId="{6D8507A9-3DD5-4904-97F6-4970A68D97E0}" sibTransId="{66C05997-2ACB-455D-B918-116E36B6EB25}"/>
    <dgm:cxn modelId="{CD651007-BFF9-4A1F-824D-AE42409AC9FC}" type="presOf" srcId="{963E23F9-98B9-4B22-8F95-2A42ED884D17}" destId="{9DA31C08-58D1-459B-A012-19C9411EDD3D}" srcOrd="0" destOrd="1" presId="urn:microsoft.com/office/officeart/2005/8/layout/process3"/>
    <dgm:cxn modelId="{FBE6C155-8BBF-43AA-87AB-51EF1C2F9648}" srcId="{AE5DB1AC-92B2-4CC2-A784-F1B96EAB6458}" destId="{8586C17D-92B0-4AB8-A300-A981005A84B2}" srcOrd="2" destOrd="0" parTransId="{510C05DA-3A59-4DA9-AAE5-1D8DAF95FAF8}" sibTransId="{2CB027B4-FE70-479F-9692-7D654DC07A16}"/>
    <dgm:cxn modelId="{712EA6DF-6885-4E40-B4B2-B4344E96A0CA}" type="presOf" srcId="{F103D1D9-9DEF-4512-883D-5CE607CF9615}" destId="{9F8FC88C-46C6-4F98-B6F4-FCC86FC38C7A}" srcOrd="0" destOrd="0" presId="urn:microsoft.com/office/officeart/2005/8/layout/process3"/>
    <dgm:cxn modelId="{1C1C1CC8-1EE5-4E97-AF8F-1B673D12D2DA}" type="presOf" srcId="{BCB596D1-8EB6-48A6-A493-A8ECA37025D4}" destId="{AD51FAAE-BDE7-41EC-8836-55714AA7F8C1}" srcOrd="0" destOrd="0" presId="urn:microsoft.com/office/officeart/2005/8/layout/process3"/>
    <dgm:cxn modelId="{96B24F7B-022C-45F9-891F-6B88D44C25C9}" srcId="{8586C17D-92B0-4AB8-A300-A981005A84B2}" destId="{E2595EF9-BC0B-4639-981A-8BCC78C528CF}" srcOrd="0" destOrd="0" parTransId="{6BCE3E71-BA58-4A61-A8E7-53978B30C2C7}" sibTransId="{F6317D04-8174-4E9C-9CA0-B3E176D87D6C}"/>
    <dgm:cxn modelId="{853565BD-A0B9-4743-91A3-77D248414864}" srcId="{3C1CFC87-604B-41CE-BE7D-5B2FBFB29906}" destId="{73A2CD32-00CE-4EA3-9239-ACFBE4573DB0}" srcOrd="0" destOrd="0" parTransId="{74ED08DD-05A3-4839-B1FB-381B868EFE98}" sibTransId="{F871A832-5A8B-483D-9BFC-1903D17142D0}"/>
    <dgm:cxn modelId="{8D08E1FB-6D78-4A76-B48E-9A6C377313C2}" type="presOf" srcId="{F103D1D9-9DEF-4512-883D-5CE607CF9615}" destId="{34C5981F-A277-4004-ACB6-3EA94970C33F}" srcOrd="1" destOrd="0" presId="urn:microsoft.com/office/officeart/2005/8/layout/process3"/>
    <dgm:cxn modelId="{3FFA2F6D-C058-4108-9FC7-0188F774C8BA}" type="presOf" srcId="{8586C17D-92B0-4AB8-A300-A981005A84B2}" destId="{23FE80AB-A65E-4EAD-8072-B7B40D9287F5}" srcOrd="1" destOrd="0" presId="urn:microsoft.com/office/officeart/2005/8/layout/process3"/>
    <dgm:cxn modelId="{74C068C2-2339-4DEC-A724-27EA665AEEA6}" type="presOf" srcId="{73A2CD32-00CE-4EA3-9239-ACFBE4573DB0}" destId="{F0EDFCF2-FA37-4498-B12D-3A0049DEB77D}" srcOrd="0" destOrd="0" presId="urn:microsoft.com/office/officeart/2005/8/layout/process3"/>
    <dgm:cxn modelId="{56B55B91-D5CB-4524-ADC0-CA0EA9D5E5BD}" srcId="{AE5DB1AC-92B2-4CC2-A784-F1B96EAB6458}" destId="{BCB596D1-8EB6-48A6-A493-A8ECA37025D4}" srcOrd="0" destOrd="0" parTransId="{9BD6377A-3227-4792-923C-40519CD2B4F6}" sibTransId="{A3E64C82-ABB3-47D2-84B0-2DCAF961B13B}"/>
    <dgm:cxn modelId="{D1B2EFF2-FF1E-4810-9061-89DFC86916D2}" type="presParOf" srcId="{5EEF2DE9-9EB3-4544-B52A-16712D75F8BB}" destId="{44492C75-724C-472E-9665-CFEDACA765FB}" srcOrd="0" destOrd="0" presId="urn:microsoft.com/office/officeart/2005/8/layout/process3"/>
    <dgm:cxn modelId="{0BBB82EA-6496-4DFD-A479-B787F23E9DF1}" type="presParOf" srcId="{44492C75-724C-472E-9665-CFEDACA765FB}" destId="{AD51FAAE-BDE7-41EC-8836-55714AA7F8C1}" srcOrd="0" destOrd="0" presId="urn:microsoft.com/office/officeart/2005/8/layout/process3"/>
    <dgm:cxn modelId="{F67FFCFC-7962-48C2-B691-013383E057D2}" type="presParOf" srcId="{44492C75-724C-472E-9665-CFEDACA765FB}" destId="{38F8D1AC-F83B-4B49-B43F-1DC6016D95B0}" srcOrd="1" destOrd="0" presId="urn:microsoft.com/office/officeart/2005/8/layout/process3"/>
    <dgm:cxn modelId="{ECD4AFF5-DED4-4CD3-863A-DCDA9C752D47}" type="presParOf" srcId="{44492C75-724C-472E-9665-CFEDACA765FB}" destId="{6A880E4E-15CA-4507-9FD8-562C3AFE6EC4}" srcOrd="2" destOrd="0" presId="urn:microsoft.com/office/officeart/2005/8/layout/process3"/>
    <dgm:cxn modelId="{FE73165A-D4DE-45A8-BB90-82888D89A991}" type="presParOf" srcId="{5EEF2DE9-9EB3-4544-B52A-16712D75F8BB}" destId="{64C59803-F359-4EBF-9A2C-50C9EEBD84AA}" srcOrd="1" destOrd="0" presId="urn:microsoft.com/office/officeart/2005/8/layout/process3"/>
    <dgm:cxn modelId="{4C9179B0-B135-436E-ADF3-B91A80A08DE7}" type="presParOf" srcId="{64C59803-F359-4EBF-9A2C-50C9EEBD84AA}" destId="{E8C9844F-85DB-4400-8882-7CE9D3212200}" srcOrd="0" destOrd="0" presId="urn:microsoft.com/office/officeart/2005/8/layout/process3"/>
    <dgm:cxn modelId="{2DEA8BA0-79D6-45B4-92C0-AB82CFAC876A}" type="presParOf" srcId="{5EEF2DE9-9EB3-4544-B52A-16712D75F8BB}" destId="{5405007E-7B9A-49D1-82F5-7F1AC5EDC44D}" srcOrd="2" destOrd="0" presId="urn:microsoft.com/office/officeart/2005/8/layout/process3"/>
    <dgm:cxn modelId="{82373CF2-8862-4F79-91F1-89E54FF2A1BF}" type="presParOf" srcId="{5405007E-7B9A-49D1-82F5-7F1AC5EDC44D}" destId="{77A47A78-DE41-4513-A310-8C10C7C4B4EE}" srcOrd="0" destOrd="0" presId="urn:microsoft.com/office/officeart/2005/8/layout/process3"/>
    <dgm:cxn modelId="{8A53947B-9D68-4A00-9575-1756FDBFEE5A}" type="presParOf" srcId="{5405007E-7B9A-49D1-82F5-7F1AC5EDC44D}" destId="{002B9BFE-8593-43AB-A349-EF7810890E50}" srcOrd="1" destOrd="0" presId="urn:microsoft.com/office/officeart/2005/8/layout/process3"/>
    <dgm:cxn modelId="{E4D7C09A-057D-42B1-9627-574D01973546}" type="presParOf" srcId="{5405007E-7B9A-49D1-82F5-7F1AC5EDC44D}" destId="{F0EDFCF2-FA37-4498-B12D-3A0049DEB77D}" srcOrd="2" destOrd="0" presId="urn:microsoft.com/office/officeart/2005/8/layout/process3"/>
    <dgm:cxn modelId="{CA7587F6-028F-4238-B8F1-62CF4F9C196C}" type="presParOf" srcId="{5EEF2DE9-9EB3-4544-B52A-16712D75F8BB}" destId="{9F8FC88C-46C6-4F98-B6F4-FCC86FC38C7A}" srcOrd="3" destOrd="0" presId="urn:microsoft.com/office/officeart/2005/8/layout/process3"/>
    <dgm:cxn modelId="{4F8170A5-D0B8-4A64-BC5F-CAB22C43B06A}" type="presParOf" srcId="{9F8FC88C-46C6-4F98-B6F4-FCC86FC38C7A}" destId="{34C5981F-A277-4004-ACB6-3EA94970C33F}" srcOrd="0" destOrd="0" presId="urn:microsoft.com/office/officeart/2005/8/layout/process3"/>
    <dgm:cxn modelId="{316693EE-611D-455B-8A8D-660F5860A0E3}" type="presParOf" srcId="{5EEF2DE9-9EB3-4544-B52A-16712D75F8BB}" destId="{60DDB2F1-5F79-4008-A410-F6E60DDB9059}" srcOrd="4" destOrd="0" presId="urn:microsoft.com/office/officeart/2005/8/layout/process3"/>
    <dgm:cxn modelId="{CBCB581D-9774-4CC8-BE8C-A0936C63F765}" type="presParOf" srcId="{60DDB2F1-5F79-4008-A410-F6E60DDB9059}" destId="{EEB3BB9C-5C7A-42CE-9B59-D4AD4F0ACBBC}" srcOrd="0" destOrd="0" presId="urn:microsoft.com/office/officeart/2005/8/layout/process3"/>
    <dgm:cxn modelId="{0157010B-E63A-4F8E-B31A-C8C86EC9DDFC}" type="presParOf" srcId="{60DDB2F1-5F79-4008-A410-F6E60DDB9059}" destId="{23FE80AB-A65E-4EAD-8072-B7B40D9287F5}" srcOrd="1" destOrd="0" presId="urn:microsoft.com/office/officeart/2005/8/layout/process3"/>
    <dgm:cxn modelId="{5BA7F65C-C404-4353-9DE0-D8AC93AE0343}" type="presParOf" srcId="{60DDB2F1-5F79-4008-A410-F6E60DDB9059}" destId="{9DA31C08-58D1-459B-A012-19C9411EDD3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952B6D-8FAF-48F7-BE84-1B070FA4DD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0008D3-C2B9-4A7F-A453-55DD060DEA53}">
      <dgm:prSet phldrT="[Text]"/>
      <dgm:spPr/>
      <dgm:t>
        <a:bodyPr/>
        <a:lstStyle/>
        <a:p>
          <a:r>
            <a:rPr lang="en-IN" dirty="0"/>
            <a:t>Efficient Automation</a:t>
          </a:r>
        </a:p>
      </dgm:t>
    </dgm:pt>
    <dgm:pt modelId="{B4043469-36A1-4F12-9DD7-415F8CF609A2}" type="parTrans" cxnId="{62381A69-03FE-43EF-A9FE-EE9A82059A1F}">
      <dgm:prSet/>
      <dgm:spPr/>
      <dgm:t>
        <a:bodyPr/>
        <a:lstStyle/>
        <a:p>
          <a:endParaRPr lang="en-IN"/>
        </a:p>
      </dgm:t>
    </dgm:pt>
    <dgm:pt modelId="{18D89B23-54CB-4C73-ABEB-3674EB3B7785}" type="sibTrans" cxnId="{62381A69-03FE-43EF-A9FE-EE9A82059A1F}">
      <dgm:prSet/>
      <dgm:spPr/>
      <dgm:t>
        <a:bodyPr/>
        <a:lstStyle/>
        <a:p>
          <a:endParaRPr lang="en-IN"/>
        </a:p>
      </dgm:t>
    </dgm:pt>
    <dgm:pt modelId="{A8446275-96A5-4D49-9F4A-02E65EBB6498}">
      <dgm:prSet phldrT="[Text]"/>
      <dgm:spPr/>
      <dgm:t>
        <a:bodyPr/>
        <a:lstStyle/>
        <a:p>
          <a:r>
            <a:rPr lang="en-IN" dirty="0"/>
            <a:t>Automates SIP call flow analysis, reducing manual effort and errors.</a:t>
          </a:r>
        </a:p>
      </dgm:t>
    </dgm:pt>
    <dgm:pt modelId="{AB33EA58-F56C-4C8B-803A-D3F24CD027EC}" type="parTrans" cxnId="{F7F06FAC-27EE-4E62-9AB8-72F7D78577F8}">
      <dgm:prSet/>
      <dgm:spPr/>
      <dgm:t>
        <a:bodyPr/>
        <a:lstStyle/>
        <a:p>
          <a:endParaRPr lang="en-IN"/>
        </a:p>
      </dgm:t>
    </dgm:pt>
    <dgm:pt modelId="{58B5F479-5FC0-4547-AB56-F748E63C9B2E}" type="sibTrans" cxnId="{F7F06FAC-27EE-4E62-9AB8-72F7D78577F8}">
      <dgm:prSet/>
      <dgm:spPr/>
      <dgm:t>
        <a:bodyPr/>
        <a:lstStyle/>
        <a:p>
          <a:endParaRPr lang="en-IN"/>
        </a:p>
      </dgm:t>
    </dgm:pt>
    <dgm:pt modelId="{A9B03FFF-C9F7-4BF9-ACE5-96A69242EDA6}">
      <dgm:prSet phldrT="[Text]"/>
      <dgm:spPr/>
      <dgm:t>
        <a:bodyPr/>
        <a:lstStyle/>
        <a:p>
          <a:r>
            <a:rPr lang="en-IN" dirty="0"/>
            <a:t>Enhanced Troubleshooting</a:t>
          </a:r>
        </a:p>
      </dgm:t>
    </dgm:pt>
    <dgm:pt modelId="{64F6C7EB-A597-473A-BD05-599337D263ED}" type="parTrans" cxnId="{C9453651-E1C9-418A-B33A-B9F46BC4193D}">
      <dgm:prSet/>
      <dgm:spPr/>
      <dgm:t>
        <a:bodyPr/>
        <a:lstStyle/>
        <a:p>
          <a:endParaRPr lang="en-IN"/>
        </a:p>
      </dgm:t>
    </dgm:pt>
    <dgm:pt modelId="{FA7AA405-9D3F-4D02-A57A-13DB86D3E11F}" type="sibTrans" cxnId="{C9453651-E1C9-418A-B33A-B9F46BC4193D}">
      <dgm:prSet/>
      <dgm:spPr/>
      <dgm:t>
        <a:bodyPr/>
        <a:lstStyle/>
        <a:p>
          <a:endParaRPr lang="en-IN"/>
        </a:p>
      </dgm:t>
    </dgm:pt>
    <dgm:pt modelId="{9FDD1B51-7BB5-49A0-AA02-6B6FC47B4E78}">
      <dgm:prSet phldrT="[Text]"/>
      <dgm:spPr/>
      <dgm:t>
        <a:bodyPr/>
        <a:lstStyle/>
        <a:p>
          <a:r>
            <a:rPr lang="en-IN" dirty="0"/>
            <a:t>Offers visual call flow diagrams, error categorization, and detailed reports for faster issue resolution.</a:t>
          </a:r>
        </a:p>
      </dgm:t>
    </dgm:pt>
    <dgm:pt modelId="{AA660BD7-2464-4BD2-BB4D-137B5514F596}" type="parTrans" cxnId="{FC93B5EB-1AD3-4326-9569-AE4A84351536}">
      <dgm:prSet/>
      <dgm:spPr/>
      <dgm:t>
        <a:bodyPr/>
        <a:lstStyle/>
        <a:p>
          <a:endParaRPr lang="en-IN"/>
        </a:p>
      </dgm:t>
    </dgm:pt>
    <dgm:pt modelId="{F6F25649-7771-46E3-9077-3BC640EDD43D}" type="sibTrans" cxnId="{FC93B5EB-1AD3-4326-9569-AE4A84351536}">
      <dgm:prSet/>
      <dgm:spPr/>
      <dgm:t>
        <a:bodyPr/>
        <a:lstStyle/>
        <a:p>
          <a:endParaRPr lang="en-IN"/>
        </a:p>
      </dgm:t>
    </dgm:pt>
    <dgm:pt modelId="{9631335F-25B5-4814-9504-0F97EF7AEBD3}" type="pres">
      <dgm:prSet presAssocID="{77952B6D-8FAF-48F7-BE84-1B070FA4DD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33C36-B4C3-4EA3-9F43-983AEB637463}" type="pres">
      <dgm:prSet presAssocID="{BE0008D3-C2B9-4A7F-A453-55DD060DEA5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02753-36DD-46C1-8FC8-3D920F44C8B8}" type="pres">
      <dgm:prSet presAssocID="{BE0008D3-C2B9-4A7F-A453-55DD060DEA5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89A05-D7DC-49F8-83BF-43378AC5467D}" type="pres">
      <dgm:prSet presAssocID="{A9B03FFF-C9F7-4BF9-ACE5-96A69242EDA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97FB1-466C-4349-B9A6-466B47C54EA8}" type="pres">
      <dgm:prSet presAssocID="{A9B03FFF-C9F7-4BF9-ACE5-96A69242EDA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381A69-03FE-43EF-A9FE-EE9A82059A1F}" srcId="{77952B6D-8FAF-48F7-BE84-1B070FA4DDE2}" destId="{BE0008D3-C2B9-4A7F-A453-55DD060DEA53}" srcOrd="0" destOrd="0" parTransId="{B4043469-36A1-4F12-9DD7-415F8CF609A2}" sibTransId="{18D89B23-54CB-4C73-ABEB-3674EB3B7785}"/>
    <dgm:cxn modelId="{F7F06FAC-27EE-4E62-9AB8-72F7D78577F8}" srcId="{BE0008D3-C2B9-4A7F-A453-55DD060DEA53}" destId="{A8446275-96A5-4D49-9F4A-02E65EBB6498}" srcOrd="0" destOrd="0" parTransId="{AB33EA58-F56C-4C8B-803A-D3F24CD027EC}" sibTransId="{58B5F479-5FC0-4547-AB56-F748E63C9B2E}"/>
    <dgm:cxn modelId="{46D0D43A-7DE4-40CB-9A4C-4AAEA5B2F627}" type="presOf" srcId="{9FDD1B51-7BB5-49A0-AA02-6B6FC47B4E78}" destId="{B6097FB1-466C-4349-B9A6-466B47C54EA8}" srcOrd="0" destOrd="0" presId="urn:microsoft.com/office/officeart/2005/8/layout/vList2"/>
    <dgm:cxn modelId="{2ECC5B23-C6F1-4010-AADF-08EE5A88CEE5}" type="presOf" srcId="{A8446275-96A5-4D49-9F4A-02E65EBB6498}" destId="{6F102753-36DD-46C1-8FC8-3D920F44C8B8}" srcOrd="0" destOrd="0" presId="urn:microsoft.com/office/officeart/2005/8/layout/vList2"/>
    <dgm:cxn modelId="{E8DB4715-279A-4B51-B340-01677EF756E8}" type="presOf" srcId="{A9B03FFF-C9F7-4BF9-ACE5-96A69242EDA6}" destId="{24C89A05-D7DC-49F8-83BF-43378AC5467D}" srcOrd="0" destOrd="0" presId="urn:microsoft.com/office/officeart/2005/8/layout/vList2"/>
    <dgm:cxn modelId="{FC93B5EB-1AD3-4326-9569-AE4A84351536}" srcId="{A9B03FFF-C9F7-4BF9-ACE5-96A69242EDA6}" destId="{9FDD1B51-7BB5-49A0-AA02-6B6FC47B4E78}" srcOrd="0" destOrd="0" parTransId="{AA660BD7-2464-4BD2-BB4D-137B5514F596}" sibTransId="{F6F25649-7771-46E3-9077-3BC640EDD43D}"/>
    <dgm:cxn modelId="{37B6593B-F64C-4F6D-8AFF-ACBD8647A873}" type="presOf" srcId="{77952B6D-8FAF-48F7-BE84-1B070FA4DDE2}" destId="{9631335F-25B5-4814-9504-0F97EF7AEBD3}" srcOrd="0" destOrd="0" presId="urn:microsoft.com/office/officeart/2005/8/layout/vList2"/>
    <dgm:cxn modelId="{C9453651-E1C9-418A-B33A-B9F46BC4193D}" srcId="{77952B6D-8FAF-48F7-BE84-1B070FA4DDE2}" destId="{A9B03FFF-C9F7-4BF9-ACE5-96A69242EDA6}" srcOrd="1" destOrd="0" parTransId="{64F6C7EB-A597-473A-BD05-599337D263ED}" sibTransId="{FA7AA405-9D3F-4D02-A57A-13DB86D3E11F}"/>
    <dgm:cxn modelId="{4A400AB8-6989-41C4-BC5E-8CDD3A89A017}" type="presOf" srcId="{BE0008D3-C2B9-4A7F-A453-55DD060DEA53}" destId="{B8F33C36-B4C3-4EA3-9F43-983AEB637463}" srcOrd="0" destOrd="0" presId="urn:microsoft.com/office/officeart/2005/8/layout/vList2"/>
    <dgm:cxn modelId="{A520D40C-1038-437A-87F5-EAF97A30A8C8}" type="presParOf" srcId="{9631335F-25B5-4814-9504-0F97EF7AEBD3}" destId="{B8F33C36-B4C3-4EA3-9F43-983AEB637463}" srcOrd="0" destOrd="0" presId="urn:microsoft.com/office/officeart/2005/8/layout/vList2"/>
    <dgm:cxn modelId="{322EB8E1-7365-4868-954B-28DD9256E17C}" type="presParOf" srcId="{9631335F-25B5-4814-9504-0F97EF7AEBD3}" destId="{6F102753-36DD-46C1-8FC8-3D920F44C8B8}" srcOrd="1" destOrd="0" presId="urn:microsoft.com/office/officeart/2005/8/layout/vList2"/>
    <dgm:cxn modelId="{D713C9D1-2331-4236-8EC7-E5530D0DA618}" type="presParOf" srcId="{9631335F-25B5-4814-9504-0F97EF7AEBD3}" destId="{24C89A05-D7DC-49F8-83BF-43378AC5467D}" srcOrd="2" destOrd="0" presId="urn:microsoft.com/office/officeart/2005/8/layout/vList2"/>
    <dgm:cxn modelId="{BDAD0B44-E262-4E86-B38C-6D81E7B89682}" type="presParOf" srcId="{9631335F-25B5-4814-9504-0F97EF7AEBD3}" destId="{B6097FB1-466C-4349-B9A6-466B47C54EA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952B6D-8FAF-48F7-BE84-1B070FA4DD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0008D3-C2B9-4A7F-A453-55DD060DEA53}">
      <dgm:prSet phldrT="[Text]"/>
      <dgm:spPr/>
      <dgm:t>
        <a:bodyPr/>
        <a:lstStyle/>
        <a:p>
          <a:r>
            <a:rPr lang="en-IN" dirty="0"/>
            <a:t>Scalable and Extensible</a:t>
          </a:r>
        </a:p>
      </dgm:t>
    </dgm:pt>
    <dgm:pt modelId="{B4043469-36A1-4F12-9DD7-415F8CF609A2}" type="parTrans" cxnId="{62381A69-03FE-43EF-A9FE-EE9A82059A1F}">
      <dgm:prSet/>
      <dgm:spPr/>
      <dgm:t>
        <a:bodyPr/>
        <a:lstStyle/>
        <a:p>
          <a:endParaRPr lang="en-IN"/>
        </a:p>
      </dgm:t>
    </dgm:pt>
    <dgm:pt modelId="{18D89B23-54CB-4C73-ABEB-3674EB3B7785}" type="sibTrans" cxnId="{62381A69-03FE-43EF-A9FE-EE9A82059A1F}">
      <dgm:prSet/>
      <dgm:spPr/>
      <dgm:t>
        <a:bodyPr/>
        <a:lstStyle/>
        <a:p>
          <a:endParaRPr lang="en-IN"/>
        </a:p>
      </dgm:t>
    </dgm:pt>
    <dgm:pt modelId="{A8446275-96A5-4D49-9F4A-02E65EBB6498}">
      <dgm:prSet phldrT="[Text]"/>
      <dgm:spPr/>
      <dgm:t>
        <a:bodyPr/>
        <a:lstStyle/>
        <a:p>
          <a:r>
            <a:rPr lang="en-IN" dirty="0"/>
            <a:t>Can be expanded to support additional protocols for versatile network analysis.</a:t>
          </a:r>
        </a:p>
      </dgm:t>
    </dgm:pt>
    <dgm:pt modelId="{AB33EA58-F56C-4C8B-803A-D3F24CD027EC}" type="parTrans" cxnId="{F7F06FAC-27EE-4E62-9AB8-72F7D78577F8}">
      <dgm:prSet/>
      <dgm:spPr/>
      <dgm:t>
        <a:bodyPr/>
        <a:lstStyle/>
        <a:p>
          <a:endParaRPr lang="en-IN"/>
        </a:p>
      </dgm:t>
    </dgm:pt>
    <dgm:pt modelId="{58B5F479-5FC0-4547-AB56-F748E63C9B2E}" type="sibTrans" cxnId="{F7F06FAC-27EE-4E62-9AB8-72F7D78577F8}">
      <dgm:prSet/>
      <dgm:spPr/>
      <dgm:t>
        <a:bodyPr/>
        <a:lstStyle/>
        <a:p>
          <a:endParaRPr lang="en-IN"/>
        </a:p>
      </dgm:t>
    </dgm:pt>
    <dgm:pt modelId="{A9B03FFF-C9F7-4BF9-ACE5-96A69242EDA6}">
      <dgm:prSet phldrT="[Text]"/>
      <dgm:spPr/>
      <dgm:t>
        <a:bodyPr/>
        <a:lstStyle/>
        <a:p>
          <a:r>
            <a:rPr lang="en-IN" dirty="0"/>
            <a:t>Seamless Deployment</a:t>
          </a:r>
        </a:p>
      </dgm:t>
    </dgm:pt>
    <dgm:pt modelId="{64F6C7EB-A597-473A-BD05-599337D263ED}" type="parTrans" cxnId="{C9453651-E1C9-418A-B33A-B9F46BC4193D}">
      <dgm:prSet/>
      <dgm:spPr/>
      <dgm:t>
        <a:bodyPr/>
        <a:lstStyle/>
        <a:p>
          <a:endParaRPr lang="en-IN"/>
        </a:p>
      </dgm:t>
    </dgm:pt>
    <dgm:pt modelId="{FA7AA405-9D3F-4D02-A57A-13DB86D3E11F}" type="sibTrans" cxnId="{C9453651-E1C9-418A-B33A-B9F46BC4193D}">
      <dgm:prSet/>
      <dgm:spPr/>
      <dgm:t>
        <a:bodyPr/>
        <a:lstStyle/>
        <a:p>
          <a:endParaRPr lang="en-IN"/>
        </a:p>
      </dgm:t>
    </dgm:pt>
    <dgm:pt modelId="{9FDD1B51-7BB5-49A0-AA02-6B6FC47B4E78}">
      <dgm:prSet phldrT="[Text]"/>
      <dgm:spPr/>
      <dgm:t>
        <a:bodyPr/>
        <a:lstStyle/>
        <a:p>
          <a:r>
            <a:rPr lang="en-IN" dirty="0"/>
            <a:t>Deployed on CentOS with a user-friendly interface for quick, reliable analysis.</a:t>
          </a:r>
        </a:p>
      </dgm:t>
    </dgm:pt>
    <dgm:pt modelId="{AA660BD7-2464-4BD2-BB4D-137B5514F596}" type="parTrans" cxnId="{FC93B5EB-1AD3-4326-9569-AE4A84351536}">
      <dgm:prSet/>
      <dgm:spPr/>
      <dgm:t>
        <a:bodyPr/>
        <a:lstStyle/>
        <a:p>
          <a:endParaRPr lang="en-IN"/>
        </a:p>
      </dgm:t>
    </dgm:pt>
    <dgm:pt modelId="{F6F25649-7771-46E3-9077-3BC640EDD43D}" type="sibTrans" cxnId="{FC93B5EB-1AD3-4326-9569-AE4A84351536}">
      <dgm:prSet/>
      <dgm:spPr/>
      <dgm:t>
        <a:bodyPr/>
        <a:lstStyle/>
        <a:p>
          <a:endParaRPr lang="en-IN"/>
        </a:p>
      </dgm:t>
    </dgm:pt>
    <dgm:pt modelId="{9631335F-25B5-4814-9504-0F97EF7AEBD3}" type="pres">
      <dgm:prSet presAssocID="{77952B6D-8FAF-48F7-BE84-1B070FA4DD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33C36-B4C3-4EA3-9F43-983AEB637463}" type="pres">
      <dgm:prSet presAssocID="{BE0008D3-C2B9-4A7F-A453-55DD060DEA5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02753-36DD-46C1-8FC8-3D920F44C8B8}" type="pres">
      <dgm:prSet presAssocID="{BE0008D3-C2B9-4A7F-A453-55DD060DEA5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89A05-D7DC-49F8-83BF-43378AC5467D}" type="pres">
      <dgm:prSet presAssocID="{A9B03FFF-C9F7-4BF9-ACE5-96A69242EDA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097FB1-466C-4349-B9A6-466B47C54EA8}" type="pres">
      <dgm:prSet presAssocID="{A9B03FFF-C9F7-4BF9-ACE5-96A69242EDA6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381A69-03FE-43EF-A9FE-EE9A82059A1F}" srcId="{77952B6D-8FAF-48F7-BE84-1B070FA4DDE2}" destId="{BE0008D3-C2B9-4A7F-A453-55DD060DEA53}" srcOrd="0" destOrd="0" parTransId="{B4043469-36A1-4F12-9DD7-415F8CF609A2}" sibTransId="{18D89B23-54CB-4C73-ABEB-3674EB3B7785}"/>
    <dgm:cxn modelId="{F7F06FAC-27EE-4E62-9AB8-72F7D78577F8}" srcId="{BE0008D3-C2B9-4A7F-A453-55DD060DEA53}" destId="{A8446275-96A5-4D49-9F4A-02E65EBB6498}" srcOrd="0" destOrd="0" parTransId="{AB33EA58-F56C-4C8B-803A-D3F24CD027EC}" sibTransId="{58B5F479-5FC0-4547-AB56-F748E63C9B2E}"/>
    <dgm:cxn modelId="{46D0D43A-7DE4-40CB-9A4C-4AAEA5B2F627}" type="presOf" srcId="{9FDD1B51-7BB5-49A0-AA02-6B6FC47B4E78}" destId="{B6097FB1-466C-4349-B9A6-466B47C54EA8}" srcOrd="0" destOrd="0" presId="urn:microsoft.com/office/officeart/2005/8/layout/vList2"/>
    <dgm:cxn modelId="{2ECC5B23-C6F1-4010-AADF-08EE5A88CEE5}" type="presOf" srcId="{A8446275-96A5-4D49-9F4A-02E65EBB6498}" destId="{6F102753-36DD-46C1-8FC8-3D920F44C8B8}" srcOrd="0" destOrd="0" presId="urn:microsoft.com/office/officeart/2005/8/layout/vList2"/>
    <dgm:cxn modelId="{E8DB4715-279A-4B51-B340-01677EF756E8}" type="presOf" srcId="{A9B03FFF-C9F7-4BF9-ACE5-96A69242EDA6}" destId="{24C89A05-D7DC-49F8-83BF-43378AC5467D}" srcOrd="0" destOrd="0" presId="urn:microsoft.com/office/officeart/2005/8/layout/vList2"/>
    <dgm:cxn modelId="{FC93B5EB-1AD3-4326-9569-AE4A84351536}" srcId="{A9B03FFF-C9F7-4BF9-ACE5-96A69242EDA6}" destId="{9FDD1B51-7BB5-49A0-AA02-6B6FC47B4E78}" srcOrd="0" destOrd="0" parTransId="{AA660BD7-2464-4BD2-BB4D-137B5514F596}" sibTransId="{F6F25649-7771-46E3-9077-3BC640EDD43D}"/>
    <dgm:cxn modelId="{37B6593B-F64C-4F6D-8AFF-ACBD8647A873}" type="presOf" srcId="{77952B6D-8FAF-48F7-BE84-1B070FA4DDE2}" destId="{9631335F-25B5-4814-9504-0F97EF7AEBD3}" srcOrd="0" destOrd="0" presId="urn:microsoft.com/office/officeart/2005/8/layout/vList2"/>
    <dgm:cxn modelId="{C9453651-E1C9-418A-B33A-B9F46BC4193D}" srcId="{77952B6D-8FAF-48F7-BE84-1B070FA4DDE2}" destId="{A9B03FFF-C9F7-4BF9-ACE5-96A69242EDA6}" srcOrd="1" destOrd="0" parTransId="{64F6C7EB-A597-473A-BD05-599337D263ED}" sibTransId="{FA7AA405-9D3F-4D02-A57A-13DB86D3E11F}"/>
    <dgm:cxn modelId="{4A400AB8-6989-41C4-BC5E-8CDD3A89A017}" type="presOf" srcId="{BE0008D3-C2B9-4A7F-A453-55DD060DEA53}" destId="{B8F33C36-B4C3-4EA3-9F43-983AEB637463}" srcOrd="0" destOrd="0" presId="urn:microsoft.com/office/officeart/2005/8/layout/vList2"/>
    <dgm:cxn modelId="{A520D40C-1038-437A-87F5-EAF97A30A8C8}" type="presParOf" srcId="{9631335F-25B5-4814-9504-0F97EF7AEBD3}" destId="{B8F33C36-B4C3-4EA3-9F43-983AEB637463}" srcOrd="0" destOrd="0" presId="urn:microsoft.com/office/officeart/2005/8/layout/vList2"/>
    <dgm:cxn modelId="{322EB8E1-7365-4868-954B-28DD9256E17C}" type="presParOf" srcId="{9631335F-25B5-4814-9504-0F97EF7AEBD3}" destId="{6F102753-36DD-46C1-8FC8-3D920F44C8B8}" srcOrd="1" destOrd="0" presId="urn:microsoft.com/office/officeart/2005/8/layout/vList2"/>
    <dgm:cxn modelId="{D713C9D1-2331-4236-8EC7-E5530D0DA618}" type="presParOf" srcId="{9631335F-25B5-4814-9504-0F97EF7AEBD3}" destId="{24C89A05-D7DC-49F8-83BF-43378AC5467D}" srcOrd="2" destOrd="0" presId="urn:microsoft.com/office/officeart/2005/8/layout/vList2"/>
    <dgm:cxn modelId="{BDAD0B44-E262-4E86-B38C-6D81E7B89682}" type="presParOf" srcId="{9631335F-25B5-4814-9504-0F97EF7AEBD3}" destId="{B6097FB1-466C-4349-B9A6-466B47C54EA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E9C16-9AD6-4651-BDBA-198118AD4FA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737D6-B7F3-4C17-9F37-88A99B0262A6}">
      <dsp:nvSpPr>
        <dsp:cNvPr id="0" name=""/>
        <dsp:cNvSpPr/>
      </dsp:nvSpPr>
      <dsp:spPr>
        <a:xfrm>
          <a:off x="0" y="0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Introduction</a:t>
          </a:r>
        </a:p>
      </dsp:txBody>
      <dsp:txXfrm>
        <a:off x="0" y="0"/>
        <a:ext cx="10515600" cy="423192"/>
      </dsp:txXfrm>
    </dsp:sp>
    <dsp:sp modelId="{0839CA23-9E1E-475E-AFC9-18907772420F}">
      <dsp:nvSpPr>
        <dsp:cNvPr id="0" name=""/>
        <dsp:cNvSpPr/>
      </dsp:nvSpPr>
      <dsp:spPr>
        <a:xfrm>
          <a:off x="0" y="42319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7A300-18E2-4E0D-9874-E93D69D5515F}">
      <dsp:nvSpPr>
        <dsp:cNvPr id="0" name=""/>
        <dsp:cNvSpPr/>
      </dsp:nvSpPr>
      <dsp:spPr>
        <a:xfrm>
          <a:off x="0" y="423192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Motivation</a:t>
          </a:r>
        </a:p>
      </dsp:txBody>
      <dsp:txXfrm>
        <a:off x="0" y="423192"/>
        <a:ext cx="10515600" cy="423192"/>
      </dsp:txXfrm>
    </dsp:sp>
    <dsp:sp modelId="{0A712E99-0FF4-4F6A-95DA-84458CFF43BC}">
      <dsp:nvSpPr>
        <dsp:cNvPr id="0" name=""/>
        <dsp:cNvSpPr/>
      </dsp:nvSpPr>
      <dsp:spPr>
        <a:xfrm>
          <a:off x="0" y="84638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E6DF3-A8F4-40FD-9066-895A3CC3A04D}">
      <dsp:nvSpPr>
        <dsp:cNvPr id="0" name=""/>
        <dsp:cNvSpPr/>
      </dsp:nvSpPr>
      <dsp:spPr>
        <a:xfrm>
          <a:off x="0" y="846385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Methodology</a:t>
          </a:r>
        </a:p>
      </dsp:txBody>
      <dsp:txXfrm>
        <a:off x="0" y="846385"/>
        <a:ext cx="10515600" cy="423192"/>
      </dsp:txXfrm>
    </dsp:sp>
    <dsp:sp modelId="{E813B992-9E97-4DBF-8E71-761417E19F2D}">
      <dsp:nvSpPr>
        <dsp:cNvPr id="0" name=""/>
        <dsp:cNvSpPr/>
      </dsp:nvSpPr>
      <dsp:spPr>
        <a:xfrm>
          <a:off x="0" y="126957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FEB7E-D7BA-4F76-80D8-8A77D06C6ECA}">
      <dsp:nvSpPr>
        <dsp:cNvPr id="0" name=""/>
        <dsp:cNvSpPr/>
      </dsp:nvSpPr>
      <dsp:spPr>
        <a:xfrm>
          <a:off x="0" y="1269578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Software Requirement</a:t>
          </a:r>
        </a:p>
      </dsp:txBody>
      <dsp:txXfrm>
        <a:off x="0" y="1269578"/>
        <a:ext cx="10515600" cy="423192"/>
      </dsp:txXfrm>
    </dsp:sp>
    <dsp:sp modelId="{CA00957A-122A-4316-9048-A362CA5D9A4A}">
      <dsp:nvSpPr>
        <dsp:cNvPr id="0" name=""/>
        <dsp:cNvSpPr/>
      </dsp:nvSpPr>
      <dsp:spPr>
        <a:xfrm>
          <a:off x="0" y="169277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33DDA-383B-4C82-B27B-43F0E0E4B005}">
      <dsp:nvSpPr>
        <dsp:cNvPr id="0" name=""/>
        <dsp:cNvSpPr/>
      </dsp:nvSpPr>
      <dsp:spPr>
        <a:xfrm>
          <a:off x="0" y="1692770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Process Flow Diagram </a:t>
          </a:r>
        </a:p>
      </dsp:txBody>
      <dsp:txXfrm>
        <a:off x="0" y="1692770"/>
        <a:ext cx="10515600" cy="423192"/>
      </dsp:txXfrm>
    </dsp:sp>
    <dsp:sp modelId="{4FACF841-42BC-4769-88C9-DFF555D49E78}">
      <dsp:nvSpPr>
        <dsp:cNvPr id="0" name=""/>
        <dsp:cNvSpPr/>
      </dsp:nvSpPr>
      <dsp:spPr>
        <a:xfrm>
          <a:off x="0" y="211596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75DF8-D74B-4619-88B1-BAE08678761A}">
      <dsp:nvSpPr>
        <dsp:cNvPr id="0" name=""/>
        <dsp:cNvSpPr/>
      </dsp:nvSpPr>
      <dsp:spPr>
        <a:xfrm>
          <a:off x="0" y="2115963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Output</a:t>
          </a:r>
        </a:p>
      </dsp:txBody>
      <dsp:txXfrm>
        <a:off x="0" y="2115963"/>
        <a:ext cx="10515600" cy="423192"/>
      </dsp:txXfrm>
    </dsp:sp>
    <dsp:sp modelId="{4C1875E1-C30D-4C7D-AB07-0913B8AD0CA6}">
      <dsp:nvSpPr>
        <dsp:cNvPr id="0" name=""/>
        <dsp:cNvSpPr/>
      </dsp:nvSpPr>
      <dsp:spPr>
        <a:xfrm>
          <a:off x="0" y="25391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76AC9-0220-4A8C-BF03-B792F6BF6760}">
      <dsp:nvSpPr>
        <dsp:cNvPr id="0" name=""/>
        <dsp:cNvSpPr/>
      </dsp:nvSpPr>
      <dsp:spPr>
        <a:xfrm>
          <a:off x="0" y="2539156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Conclusion</a:t>
          </a:r>
        </a:p>
      </dsp:txBody>
      <dsp:txXfrm>
        <a:off x="0" y="2539156"/>
        <a:ext cx="10515600" cy="423192"/>
      </dsp:txXfrm>
    </dsp:sp>
    <dsp:sp modelId="{9085B9EC-423E-4C1C-8ACB-C0FE69535C61}">
      <dsp:nvSpPr>
        <dsp:cNvPr id="0" name=""/>
        <dsp:cNvSpPr/>
      </dsp:nvSpPr>
      <dsp:spPr>
        <a:xfrm>
          <a:off x="0" y="296234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4E495-DADB-47D1-8F5A-A5D7DD31FA20}">
      <dsp:nvSpPr>
        <dsp:cNvPr id="0" name=""/>
        <dsp:cNvSpPr/>
      </dsp:nvSpPr>
      <dsp:spPr>
        <a:xfrm>
          <a:off x="0" y="2962349"/>
          <a:ext cx="10515600" cy="423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/>
            <a:t>Future Scope</a:t>
          </a:r>
        </a:p>
      </dsp:txBody>
      <dsp:txXfrm>
        <a:off x="0" y="2962349"/>
        <a:ext cx="10515600" cy="423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097D3-893C-4D7A-BB05-2F8AADFF7F09}">
      <dsp:nvSpPr>
        <dsp:cNvPr id="0" name=""/>
        <dsp:cNvSpPr/>
      </dsp:nvSpPr>
      <dsp:spPr>
        <a:xfrm rot="5400000">
          <a:off x="2581225" y="100838"/>
          <a:ext cx="1540899" cy="13405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Analysis</a:t>
          </a:r>
        </a:p>
      </dsp:txBody>
      <dsp:txXfrm rot="-5400000">
        <a:off x="2890290" y="240803"/>
        <a:ext cx="922768" cy="1060653"/>
      </dsp:txXfrm>
    </dsp:sp>
    <dsp:sp modelId="{E57FD806-79FD-4F05-B619-919296E85C73}">
      <dsp:nvSpPr>
        <dsp:cNvPr id="0" name=""/>
        <dsp:cNvSpPr/>
      </dsp:nvSpPr>
      <dsp:spPr>
        <a:xfrm>
          <a:off x="4062646" y="308859"/>
          <a:ext cx="1719643" cy="924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Eliminates manual efforts</a:t>
          </a:r>
        </a:p>
      </dsp:txBody>
      <dsp:txXfrm>
        <a:off x="4062646" y="308859"/>
        <a:ext cx="1719643" cy="924539"/>
      </dsp:txXfrm>
    </dsp:sp>
    <dsp:sp modelId="{DDBEF6F9-C819-4785-B587-17874B27E099}">
      <dsp:nvSpPr>
        <dsp:cNvPr id="0" name=""/>
        <dsp:cNvSpPr/>
      </dsp:nvSpPr>
      <dsp:spPr>
        <a:xfrm rot="5400000">
          <a:off x="1133396" y="100838"/>
          <a:ext cx="1540899" cy="13405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Proven in real world environment</a:t>
          </a:r>
        </a:p>
      </dsp:txBody>
      <dsp:txXfrm rot="-5400000">
        <a:off x="1442461" y="240803"/>
        <a:ext cx="922768" cy="1060653"/>
      </dsp:txXfrm>
    </dsp:sp>
    <dsp:sp modelId="{370C422A-DEA4-4E8D-8E14-929BEFE58643}">
      <dsp:nvSpPr>
        <dsp:cNvPr id="0" name=""/>
        <dsp:cNvSpPr/>
      </dsp:nvSpPr>
      <dsp:spPr>
        <a:xfrm rot="5400000">
          <a:off x="1854537" y="1408753"/>
          <a:ext cx="1540899" cy="13405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Troubleshooting</a:t>
          </a:r>
        </a:p>
      </dsp:txBody>
      <dsp:txXfrm rot="-5400000">
        <a:off x="2163602" y="1548718"/>
        <a:ext cx="922768" cy="1060653"/>
      </dsp:txXfrm>
    </dsp:sp>
    <dsp:sp modelId="{76B72DE2-0652-406C-8157-342B0DDE8B40}">
      <dsp:nvSpPr>
        <dsp:cNvPr id="0" name=""/>
        <dsp:cNvSpPr/>
      </dsp:nvSpPr>
      <dsp:spPr>
        <a:xfrm>
          <a:off x="235052" y="1616774"/>
          <a:ext cx="1664171" cy="924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Accelerates root cause</a:t>
          </a:r>
        </a:p>
      </dsp:txBody>
      <dsp:txXfrm>
        <a:off x="235052" y="1616774"/>
        <a:ext cx="1664171" cy="924539"/>
      </dsp:txXfrm>
    </dsp:sp>
    <dsp:sp modelId="{442365DA-299D-48E0-9446-8742385BE9A6}">
      <dsp:nvSpPr>
        <dsp:cNvPr id="0" name=""/>
        <dsp:cNvSpPr/>
      </dsp:nvSpPr>
      <dsp:spPr>
        <a:xfrm rot="5400000">
          <a:off x="3302366" y="1408753"/>
          <a:ext cx="1540899" cy="13405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 and flexibility</a:t>
          </a:r>
        </a:p>
      </dsp:txBody>
      <dsp:txXfrm rot="-5400000">
        <a:off x="3611431" y="1548718"/>
        <a:ext cx="922768" cy="1060653"/>
      </dsp:txXfrm>
    </dsp:sp>
    <dsp:sp modelId="{CE9545EE-1CF3-457C-8810-C6F15744885B}">
      <dsp:nvSpPr>
        <dsp:cNvPr id="0" name=""/>
        <dsp:cNvSpPr/>
      </dsp:nvSpPr>
      <dsp:spPr>
        <a:xfrm rot="5400000">
          <a:off x="2581225" y="2716668"/>
          <a:ext cx="1540899" cy="13405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Comprehensive Reports</a:t>
          </a:r>
        </a:p>
      </dsp:txBody>
      <dsp:txXfrm rot="-5400000">
        <a:off x="2890290" y="2856633"/>
        <a:ext cx="922768" cy="1060653"/>
      </dsp:txXfrm>
    </dsp:sp>
    <dsp:sp modelId="{29F1C02B-E716-41A1-890A-D36064D14FC1}">
      <dsp:nvSpPr>
        <dsp:cNvPr id="0" name=""/>
        <dsp:cNvSpPr/>
      </dsp:nvSpPr>
      <dsp:spPr>
        <a:xfrm>
          <a:off x="4062646" y="2924689"/>
          <a:ext cx="1719643" cy="924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/>
            <a:t>Structured reports, Statistics and visual flow diagram</a:t>
          </a:r>
        </a:p>
      </dsp:txBody>
      <dsp:txXfrm>
        <a:off x="4062646" y="2924689"/>
        <a:ext cx="1719643" cy="924539"/>
      </dsp:txXfrm>
    </dsp:sp>
    <dsp:sp modelId="{4620DFDB-97FD-4437-92C5-A6981B201C32}">
      <dsp:nvSpPr>
        <dsp:cNvPr id="0" name=""/>
        <dsp:cNvSpPr/>
      </dsp:nvSpPr>
      <dsp:spPr>
        <a:xfrm rot="5400000">
          <a:off x="1133396" y="2716668"/>
          <a:ext cx="1540899" cy="134058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ready</a:t>
          </a:r>
        </a:p>
      </dsp:txBody>
      <dsp:txXfrm rot="-5400000">
        <a:off x="1442461" y="2856633"/>
        <a:ext cx="922768" cy="10606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FC25C-0B13-4929-B50F-87B6BDE9FC20}">
      <dsp:nvSpPr>
        <dsp:cNvPr id="0" name=""/>
        <dsp:cNvSpPr/>
      </dsp:nvSpPr>
      <dsp:spPr>
        <a:xfrm>
          <a:off x="2889" y="1575160"/>
          <a:ext cx="2817732" cy="1098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Addressing Industry Challenges in Telecom</a:t>
          </a:r>
        </a:p>
      </dsp:txBody>
      <dsp:txXfrm>
        <a:off x="2889" y="1575160"/>
        <a:ext cx="2817732" cy="1098049"/>
      </dsp:txXfrm>
    </dsp:sp>
    <dsp:sp modelId="{D035BD27-D019-46EE-92DD-E69D50C60266}">
      <dsp:nvSpPr>
        <dsp:cNvPr id="0" name=""/>
        <dsp:cNvSpPr/>
      </dsp:nvSpPr>
      <dsp:spPr>
        <a:xfrm>
          <a:off x="2889" y="2673210"/>
          <a:ext cx="2817732" cy="153299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Manual analysis is labour-intensive and error-prone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in insufficient troubleshooting and prolonged issue resolution</a:t>
          </a:r>
        </a:p>
      </dsp:txBody>
      <dsp:txXfrm>
        <a:off x="2889" y="2673210"/>
        <a:ext cx="2817732" cy="1532996"/>
      </dsp:txXfrm>
    </dsp:sp>
    <dsp:sp modelId="{7175AF09-B7C3-48DD-AB5B-962E1A7FA67B}">
      <dsp:nvSpPr>
        <dsp:cNvPr id="0" name=""/>
        <dsp:cNvSpPr/>
      </dsp:nvSpPr>
      <dsp:spPr>
        <a:xfrm>
          <a:off x="3215104" y="1575160"/>
          <a:ext cx="2817732" cy="1098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Enhanced Network diagnostics through Automation</a:t>
          </a:r>
        </a:p>
      </dsp:txBody>
      <dsp:txXfrm>
        <a:off x="3215104" y="1575160"/>
        <a:ext cx="2817732" cy="1098049"/>
      </dsp:txXfrm>
    </dsp:sp>
    <dsp:sp modelId="{42FD58B4-1C2E-41D8-A1AC-39B843AF7C8C}">
      <dsp:nvSpPr>
        <dsp:cNvPr id="0" name=""/>
        <dsp:cNvSpPr/>
      </dsp:nvSpPr>
      <dsp:spPr>
        <a:xfrm>
          <a:off x="3215104" y="2673210"/>
          <a:ext cx="2817732" cy="153299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Manual methods lack speed and accuracy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decoding, analysis and validation ensures accuracy</a:t>
          </a:r>
        </a:p>
      </dsp:txBody>
      <dsp:txXfrm>
        <a:off x="3215104" y="2673210"/>
        <a:ext cx="2817732" cy="1532996"/>
      </dsp:txXfrm>
    </dsp:sp>
    <dsp:sp modelId="{89F5C6B3-BC8B-4306-9755-6BE2F984CEE9}">
      <dsp:nvSpPr>
        <dsp:cNvPr id="0" name=""/>
        <dsp:cNvSpPr/>
      </dsp:nvSpPr>
      <dsp:spPr>
        <a:xfrm>
          <a:off x="6427318" y="1575160"/>
          <a:ext cx="2817732" cy="109804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Future-Ready and scalable solution</a:t>
          </a:r>
        </a:p>
      </dsp:txBody>
      <dsp:txXfrm>
        <a:off x="6427318" y="1575160"/>
        <a:ext cx="2817732" cy="1098049"/>
      </dsp:txXfrm>
    </dsp:sp>
    <dsp:sp modelId="{D53A858E-6AB4-48A2-B6BF-B2DBCEB84F0D}">
      <dsp:nvSpPr>
        <dsp:cNvPr id="0" name=""/>
        <dsp:cNvSpPr/>
      </dsp:nvSpPr>
      <dsp:spPr>
        <a:xfrm>
          <a:off x="6427318" y="2673210"/>
          <a:ext cx="2817732" cy="153299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Designed to adapt evolving telecom protocols and standards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Offers a future-proof and scalable solution for automated call flow analysis.</a:t>
          </a:r>
        </a:p>
      </dsp:txBody>
      <dsp:txXfrm>
        <a:off x="6427318" y="2673210"/>
        <a:ext cx="2817732" cy="15329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D865B-4003-4C03-AB94-1AFB38B83C6E}">
      <dsp:nvSpPr>
        <dsp:cNvPr id="0" name=""/>
        <dsp:cNvSpPr/>
      </dsp:nvSpPr>
      <dsp:spPr>
        <a:xfrm>
          <a:off x="5646" y="280255"/>
          <a:ext cx="2242847" cy="9504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Requirement analysis</a:t>
          </a:r>
        </a:p>
      </dsp:txBody>
      <dsp:txXfrm>
        <a:off x="5646" y="280255"/>
        <a:ext cx="2242847" cy="633600"/>
      </dsp:txXfrm>
    </dsp:sp>
    <dsp:sp modelId="{8431DA4C-24D7-4D65-92E5-76E20917D1C1}">
      <dsp:nvSpPr>
        <dsp:cNvPr id="0" name=""/>
        <dsp:cNvSpPr/>
      </dsp:nvSpPr>
      <dsp:spPr>
        <a:xfrm>
          <a:off x="355652" y="750468"/>
          <a:ext cx="2332583" cy="15932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Identified project objective, scope and key 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Gathered information about SIP call flow analysis, protocol support and reporting</a:t>
          </a:r>
        </a:p>
      </dsp:txBody>
      <dsp:txXfrm>
        <a:off x="402315" y="797131"/>
        <a:ext cx="2239257" cy="1499880"/>
      </dsp:txXfrm>
    </dsp:sp>
    <dsp:sp modelId="{33C19A60-DB22-4E15-9F22-B08B85C6F164}">
      <dsp:nvSpPr>
        <dsp:cNvPr id="0" name=""/>
        <dsp:cNvSpPr/>
      </dsp:nvSpPr>
      <dsp:spPr>
        <a:xfrm rot="21581477">
          <a:off x="2599713" y="307912"/>
          <a:ext cx="744607" cy="558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2599714" y="420044"/>
        <a:ext cx="577086" cy="335042"/>
      </dsp:txXfrm>
    </dsp:sp>
    <dsp:sp modelId="{21FB7A5E-590A-444D-A9A3-7509259E3D31}">
      <dsp:nvSpPr>
        <dsp:cNvPr id="0" name=""/>
        <dsp:cNvSpPr/>
      </dsp:nvSpPr>
      <dsp:spPr>
        <a:xfrm>
          <a:off x="3653392" y="260600"/>
          <a:ext cx="2242847" cy="950400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Phase</a:t>
          </a:r>
        </a:p>
      </dsp:txBody>
      <dsp:txXfrm>
        <a:off x="3653392" y="260600"/>
        <a:ext cx="2242847" cy="633600"/>
      </dsp:txXfrm>
    </dsp:sp>
    <dsp:sp modelId="{503007DB-107F-4140-86E7-63349AF4C0BD}">
      <dsp:nvSpPr>
        <dsp:cNvPr id="0" name=""/>
        <dsp:cNvSpPr/>
      </dsp:nvSpPr>
      <dsp:spPr>
        <a:xfrm>
          <a:off x="4142668" y="583992"/>
          <a:ext cx="2303853" cy="16718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Define the architecture for the tool, including frontend, backend, and processing components.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workflows for SIP analysis, visualization, and report generation.</a:t>
          </a:r>
        </a:p>
      </dsp:txBody>
      <dsp:txXfrm>
        <a:off x="4191634" y="632958"/>
        <a:ext cx="2205921" cy="1573891"/>
      </dsp:txXfrm>
    </dsp:sp>
    <dsp:sp modelId="{0ACD468A-0443-433A-853A-182AF3D583A1}">
      <dsp:nvSpPr>
        <dsp:cNvPr id="0" name=""/>
        <dsp:cNvSpPr/>
      </dsp:nvSpPr>
      <dsp:spPr>
        <a:xfrm rot="30321">
          <a:off x="6243859" y="314406"/>
          <a:ext cx="737011" cy="558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6243862" y="425348"/>
        <a:ext cx="569490" cy="335042"/>
      </dsp:txXfrm>
    </dsp:sp>
    <dsp:sp modelId="{62D96787-9044-48D5-8927-C9FF58BBB0F9}">
      <dsp:nvSpPr>
        <dsp:cNvPr id="0" name=""/>
        <dsp:cNvSpPr/>
      </dsp:nvSpPr>
      <dsp:spPr>
        <a:xfrm>
          <a:off x="7286773" y="292648"/>
          <a:ext cx="2242847" cy="95040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Phase</a:t>
          </a:r>
        </a:p>
      </dsp:txBody>
      <dsp:txXfrm>
        <a:off x="7286773" y="292648"/>
        <a:ext cx="2242847" cy="633600"/>
      </dsp:txXfrm>
    </dsp:sp>
    <dsp:sp modelId="{7AE15EB2-4954-43B3-9855-B31FF4BD7672}">
      <dsp:nvSpPr>
        <dsp:cNvPr id="0" name=""/>
        <dsp:cNvSpPr/>
      </dsp:nvSpPr>
      <dsp:spPr>
        <a:xfrm>
          <a:off x="7790616" y="623374"/>
          <a:ext cx="2160602" cy="15436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SIP packet extraction and analysis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data handling, processing, and error management modules</a:t>
          </a:r>
        </a:p>
      </dsp:txBody>
      <dsp:txXfrm>
        <a:off x="7835827" y="668585"/>
        <a:ext cx="2070180" cy="1453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8D1AC-F83B-4B49-B43F-1DC6016D95B0}">
      <dsp:nvSpPr>
        <dsp:cNvPr id="0" name=""/>
        <dsp:cNvSpPr/>
      </dsp:nvSpPr>
      <dsp:spPr>
        <a:xfrm>
          <a:off x="5333" y="1065689"/>
          <a:ext cx="1682834" cy="900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Monitoring &amp; Maintenance</a:t>
          </a:r>
        </a:p>
      </dsp:txBody>
      <dsp:txXfrm>
        <a:off x="5333" y="1065689"/>
        <a:ext cx="1682834" cy="600143"/>
      </dsp:txXfrm>
    </dsp:sp>
    <dsp:sp modelId="{6A880E4E-15CA-4507-9FD8-562C3AFE6EC4}">
      <dsp:nvSpPr>
        <dsp:cNvPr id="0" name=""/>
        <dsp:cNvSpPr/>
      </dsp:nvSpPr>
      <dsp:spPr>
        <a:xfrm>
          <a:off x="119773" y="1788043"/>
          <a:ext cx="2204596" cy="15194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Provide continuous monitoring for performance optimization.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Regularly update the tool for protocol enhancements and bug fixes.</a:t>
          </a:r>
        </a:p>
      </dsp:txBody>
      <dsp:txXfrm>
        <a:off x="164277" y="1832547"/>
        <a:ext cx="2115588" cy="1430485"/>
      </dsp:txXfrm>
    </dsp:sp>
    <dsp:sp modelId="{64C59803-F359-4EBF-9A2C-50C9EEBD84AA}">
      <dsp:nvSpPr>
        <dsp:cNvPr id="0" name=""/>
        <dsp:cNvSpPr/>
      </dsp:nvSpPr>
      <dsp:spPr>
        <a:xfrm rot="21549932" flipH="1">
          <a:off x="1938586" y="1178139"/>
          <a:ext cx="818929" cy="418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2064272" y="1261019"/>
        <a:ext cx="693236" cy="251387"/>
      </dsp:txXfrm>
    </dsp:sp>
    <dsp:sp modelId="{002B9BFE-8593-43AB-A349-EF7810890E50}">
      <dsp:nvSpPr>
        <dsp:cNvPr id="0" name=""/>
        <dsp:cNvSpPr/>
      </dsp:nvSpPr>
      <dsp:spPr>
        <a:xfrm>
          <a:off x="2969495" y="1108863"/>
          <a:ext cx="1682834" cy="900215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Deployment</a:t>
          </a:r>
        </a:p>
      </dsp:txBody>
      <dsp:txXfrm>
        <a:off x="2969495" y="1108863"/>
        <a:ext cx="1682834" cy="600143"/>
      </dsp:txXfrm>
    </dsp:sp>
    <dsp:sp modelId="{F0EDFCF2-FA37-4498-B12D-3A0049DEB77D}">
      <dsp:nvSpPr>
        <dsp:cNvPr id="0" name=""/>
        <dsp:cNvSpPr/>
      </dsp:nvSpPr>
      <dsp:spPr>
        <a:xfrm>
          <a:off x="3336242" y="1651327"/>
          <a:ext cx="1772310" cy="1346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Deployed on CentOS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Host on Nokia’s internal server for seamless access</a:t>
          </a:r>
        </a:p>
      </dsp:txBody>
      <dsp:txXfrm>
        <a:off x="3375688" y="1690773"/>
        <a:ext cx="1693418" cy="1267905"/>
      </dsp:txXfrm>
    </dsp:sp>
    <dsp:sp modelId="{9F8FC88C-46C6-4F98-B6F4-FCC86FC38C7A}">
      <dsp:nvSpPr>
        <dsp:cNvPr id="0" name=""/>
        <dsp:cNvSpPr/>
      </dsp:nvSpPr>
      <dsp:spPr>
        <a:xfrm rot="111895" flipH="1">
          <a:off x="4821158" y="1154187"/>
          <a:ext cx="759481" cy="418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000" kern="1200"/>
        </a:p>
      </dsp:txBody>
      <dsp:txXfrm>
        <a:off x="4946818" y="1240027"/>
        <a:ext cx="633788" cy="251387"/>
      </dsp:txXfrm>
    </dsp:sp>
    <dsp:sp modelId="{23FE80AB-A65E-4EAD-8072-B7B40D9287F5}">
      <dsp:nvSpPr>
        <dsp:cNvPr id="0" name=""/>
        <dsp:cNvSpPr/>
      </dsp:nvSpPr>
      <dsp:spPr>
        <a:xfrm>
          <a:off x="5717514" y="1019386"/>
          <a:ext cx="1682834" cy="90021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&amp; Validation</a:t>
          </a:r>
        </a:p>
      </dsp:txBody>
      <dsp:txXfrm>
        <a:off x="5717514" y="1019386"/>
        <a:ext cx="1682834" cy="600143"/>
      </dsp:txXfrm>
    </dsp:sp>
    <dsp:sp modelId="{9DA31C08-58D1-459B-A012-19C9411EDD3D}">
      <dsp:nvSpPr>
        <dsp:cNvPr id="0" name=""/>
        <dsp:cNvSpPr/>
      </dsp:nvSpPr>
      <dsp:spPr>
        <a:xfrm>
          <a:off x="5968464" y="1542483"/>
          <a:ext cx="1880954" cy="1704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Conduct unit, integration, and system testing to ensure functionality.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Validate results by comparing outputs against expected values.</a:t>
          </a:r>
        </a:p>
      </dsp:txBody>
      <dsp:txXfrm>
        <a:off x="6018393" y="1592412"/>
        <a:ext cx="1781096" cy="16048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33C36-B4C3-4EA3-9F43-983AEB637463}">
      <dsp:nvSpPr>
        <dsp:cNvPr id="0" name=""/>
        <dsp:cNvSpPr/>
      </dsp:nvSpPr>
      <dsp:spPr>
        <a:xfrm>
          <a:off x="0" y="56582"/>
          <a:ext cx="577153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Efficient Automation</a:t>
          </a:r>
        </a:p>
      </dsp:txBody>
      <dsp:txXfrm>
        <a:off x="24588" y="81170"/>
        <a:ext cx="5722358" cy="454509"/>
      </dsp:txXfrm>
    </dsp:sp>
    <dsp:sp modelId="{6F102753-36DD-46C1-8FC8-3D920F44C8B8}">
      <dsp:nvSpPr>
        <dsp:cNvPr id="0" name=""/>
        <dsp:cNvSpPr/>
      </dsp:nvSpPr>
      <dsp:spPr>
        <a:xfrm>
          <a:off x="0" y="560267"/>
          <a:ext cx="5771534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/>
            <a:t>Automates SIP call flow analysis, reducing manual effort and errors.</a:t>
          </a:r>
        </a:p>
      </dsp:txBody>
      <dsp:txXfrm>
        <a:off x="0" y="560267"/>
        <a:ext cx="5771534" cy="499904"/>
      </dsp:txXfrm>
    </dsp:sp>
    <dsp:sp modelId="{24C89A05-D7DC-49F8-83BF-43378AC5467D}">
      <dsp:nvSpPr>
        <dsp:cNvPr id="0" name=""/>
        <dsp:cNvSpPr/>
      </dsp:nvSpPr>
      <dsp:spPr>
        <a:xfrm>
          <a:off x="0" y="1060172"/>
          <a:ext cx="5771534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Enhanced Troubleshooting</a:t>
          </a:r>
        </a:p>
      </dsp:txBody>
      <dsp:txXfrm>
        <a:off x="24588" y="1084760"/>
        <a:ext cx="5722358" cy="454509"/>
      </dsp:txXfrm>
    </dsp:sp>
    <dsp:sp modelId="{B6097FB1-466C-4349-B9A6-466B47C54EA8}">
      <dsp:nvSpPr>
        <dsp:cNvPr id="0" name=""/>
        <dsp:cNvSpPr/>
      </dsp:nvSpPr>
      <dsp:spPr>
        <a:xfrm>
          <a:off x="0" y="1563857"/>
          <a:ext cx="5771534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246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/>
            <a:t>Offers visual call flow diagrams, error categorization, and detailed reports for faster issue resolution.</a:t>
          </a:r>
        </a:p>
      </dsp:txBody>
      <dsp:txXfrm>
        <a:off x="0" y="1563857"/>
        <a:ext cx="5771534" cy="4999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33C36-B4C3-4EA3-9F43-983AEB637463}">
      <dsp:nvSpPr>
        <dsp:cNvPr id="0" name=""/>
        <dsp:cNvSpPr/>
      </dsp:nvSpPr>
      <dsp:spPr>
        <a:xfrm>
          <a:off x="0" y="13294"/>
          <a:ext cx="569615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Scalable and Extensible</a:t>
          </a:r>
        </a:p>
      </dsp:txBody>
      <dsp:txXfrm>
        <a:off x="24588" y="37882"/>
        <a:ext cx="5646980" cy="454509"/>
      </dsp:txXfrm>
    </dsp:sp>
    <dsp:sp modelId="{6F102753-36DD-46C1-8FC8-3D920F44C8B8}">
      <dsp:nvSpPr>
        <dsp:cNvPr id="0" name=""/>
        <dsp:cNvSpPr/>
      </dsp:nvSpPr>
      <dsp:spPr>
        <a:xfrm>
          <a:off x="0" y="516979"/>
          <a:ext cx="5696156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/>
            <a:t>Can be expanded to support additional protocols for versatile network analysis.</a:t>
          </a:r>
        </a:p>
      </dsp:txBody>
      <dsp:txXfrm>
        <a:off x="0" y="516979"/>
        <a:ext cx="5696156" cy="499904"/>
      </dsp:txXfrm>
    </dsp:sp>
    <dsp:sp modelId="{24C89A05-D7DC-49F8-83BF-43378AC5467D}">
      <dsp:nvSpPr>
        <dsp:cNvPr id="0" name=""/>
        <dsp:cNvSpPr/>
      </dsp:nvSpPr>
      <dsp:spPr>
        <a:xfrm>
          <a:off x="0" y="1016884"/>
          <a:ext cx="5696156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/>
            <a:t>Seamless Deployment</a:t>
          </a:r>
        </a:p>
      </dsp:txBody>
      <dsp:txXfrm>
        <a:off x="24588" y="1041472"/>
        <a:ext cx="5646980" cy="454509"/>
      </dsp:txXfrm>
    </dsp:sp>
    <dsp:sp modelId="{B6097FB1-466C-4349-B9A6-466B47C54EA8}">
      <dsp:nvSpPr>
        <dsp:cNvPr id="0" name=""/>
        <dsp:cNvSpPr/>
      </dsp:nvSpPr>
      <dsp:spPr>
        <a:xfrm>
          <a:off x="0" y="1520568"/>
          <a:ext cx="5696156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85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600" kern="1200" dirty="0"/>
            <a:t>Deployed on CentOS with a user-friendly interface for quick, reliable analysis.</a:t>
          </a:r>
        </a:p>
      </dsp:txBody>
      <dsp:txXfrm>
        <a:off x="0" y="1520568"/>
        <a:ext cx="5696156" cy="499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4196292" y="462306"/>
            <a:ext cx="328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688258" y="1045153"/>
            <a:ext cx="10671892" cy="1340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FlowSight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Testing Insights/Validation Tool for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Pcaps</a:t>
            </a:r>
            <a:endParaRPr lang="en-IN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905605" y="4332231"/>
            <a:ext cx="23807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Muskan Satwani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23FS20MCA000073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9" y="2331716"/>
            <a:ext cx="4198072" cy="1812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Devershi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Pallavi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Bhatt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AD327B-3796-FA7A-BC85-DACAB03E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994BF-57B4-88EC-6F57-84C359424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E3AF02-BA52-2385-D349-7FE68D91D7F0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ED50136-4C91-1D78-7F74-BA1DA6C9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8AD1F-4087-43FD-6B36-79621251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10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58BCD-74B8-B6E1-B86B-7478294EA084}"/>
              </a:ext>
            </a:extLst>
          </p:cNvPr>
          <p:cNvSpPr txBox="1"/>
          <p:nvPr/>
        </p:nvSpPr>
        <p:spPr>
          <a:xfrm>
            <a:off x="457200" y="5334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B299DD-6117-D0DC-089A-BA392E580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166812"/>
            <a:ext cx="120967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393B-7260-AE87-E578-E9080E334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A0106A-06A3-CCEB-D3E8-C59243E9C82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9F5B730-B4E6-3592-EBE3-946B50D41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CC8CE2-7CAC-B89B-B688-79FD9842DEFA}"/>
              </a:ext>
            </a:extLst>
          </p:cNvPr>
          <p:cNvSpPr txBox="1"/>
          <p:nvPr/>
        </p:nvSpPr>
        <p:spPr>
          <a:xfrm>
            <a:off x="653144" y="293656"/>
            <a:ext cx="203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B700-CD0C-CBF3-2013-3EB0657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9B439B-CB9B-D20E-B45E-7D7DB4F022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875988"/>
              </p:ext>
            </p:extLst>
          </p:nvPr>
        </p:nvGraphicFramePr>
        <p:xfrm>
          <a:off x="6096000" y="2490984"/>
          <a:ext cx="5771534" cy="2120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45BC73-D065-93FF-2F69-001424C02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05878"/>
              </p:ext>
            </p:extLst>
          </p:nvPr>
        </p:nvGraphicFramePr>
        <p:xfrm>
          <a:off x="246110" y="2508735"/>
          <a:ext cx="5696156" cy="203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013E5E-FBE5-E2F0-ABFD-EED55C43CB04}"/>
              </a:ext>
            </a:extLst>
          </p:cNvPr>
          <p:cNvSpPr txBox="1"/>
          <p:nvPr/>
        </p:nvSpPr>
        <p:spPr>
          <a:xfrm>
            <a:off x="1184787" y="1371976"/>
            <a:ext cx="9822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 -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faster diagnosis, network optimization, and improved service reliability.</a:t>
            </a:r>
          </a:p>
        </p:txBody>
      </p:sp>
    </p:spTree>
    <p:extLst>
      <p:ext uri="{BB962C8B-B14F-4D97-AF65-F5344CB8AC3E}">
        <p14:creationId xmlns:p14="http://schemas.microsoft.com/office/powerpoint/2010/main" val="83155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F05B-1380-84EC-512A-2205D16F5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EB3CC1-B0C5-613B-8B99-B2A5BC0D6461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E45C681-719F-B7F8-2B92-CE41233A9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D3B43F-FC54-A7E4-5E0A-CC5D2F3ED321}"/>
              </a:ext>
            </a:extLst>
          </p:cNvPr>
          <p:cNvSpPr txBox="1"/>
          <p:nvPr/>
        </p:nvSpPr>
        <p:spPr>
          <a:xfrm>
            <a:off x="653144" y="293656"/>
            <a:ext cx="59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6A294-AE22-604C-9C76-83FDFA0F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12</a:t>
            </a:fld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ABD902-0DFE-207A-EE12-7B418937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4" y="1312492"/>
            <a:ext cx="1044548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Multi-Protocol Support: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support beyond SIP to include GTPv2, S1AP, DNS, and Diameter Protocols.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analysis across different network layers for comprehensive telecom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Enhanced Visualization &amp; Reporting: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interactive call flow diagrams with dynamic filtering and searching.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advanced data visualization for deeper insights into call performance and failure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 Integration: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ML models for anomaly detection and automated root cause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call quality based on SIP parameters, jitter, latency, and packet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2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86021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17FDEC-389B-9E08-A8D4-FE50F2D25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F4AB3AE9-B756-CB94-7786-F8A8DBCDF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654272"/>
              </p:ext>
            </p:extLst>
          </p:nvPr>
        </p:nvGraphicFramePr>
        <p:xfrm>
          <a:off x="838200" y="1591858"/>
          <a:ext cx="10515600" cy="3385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549B-CD92-B3DD-5B6D-349B83F3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E432E00-2883-BB69-0191-DEDC590811A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A683544-4220-ABFF-3BDD-0E89E1BE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7FA10B-C615-3DFF-9BAE-FBE65536E218}"/>
              </a:ext>
            </a:extLst>
          </p:cNvPr>
          <p:cNvSpPr txBox="1"/>
          <p:nvPr/>
        </p:nvSpPr>
        <p:spPr>
          <a:xfrm>
            <a:off x="653143" y="380663"/>
            <a:ext cx="421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8728A-0E13-8E92-F02F-8C8C77A8C533}"/>
              </a:ext>
            </a:extLst>
          </p:cNvPr>
          <p:cNvSpPr txBox="1"/>
          <p:nvPr/>
        </p:nvSpPr>
        <p:spPr>
          <a:xfrm>
            <a:off x="440228" y="1673286"/>
            <a:ext cx="6124443" cy="374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FlowSight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automation tool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streamline SIP call flow analysis from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PCAP files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efficiently extracts, categorizes, and visualizes call data, enabling network engineers and VoIP professionals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troubleshoot, optimize performance, and ensure seamless communication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automatically identifies call scenarios, flags errors, and generates detailed call flow diagrams, delivering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insights for effective decision-making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49F75AD-5750-1F96-F909-20AD78A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6EB4CE-FC58-6724-D130-0F5989AD89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508554"/>
              </p:ext>
            </p:extLst>
          </p:nvPr>
        </p:nvGraphicFramePr>
        <p:xfrm>
          <a:off x="6281760" y="1460090"/>
          <a:ext cx="6017342" cy="4158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FF817EB-6053-CDBF-2264-9F54110DE941}"/>
              </a:ext>
            </a:extLst>
          </p:cNvPr>
          <p:cNvSpPr txBox="1"/>
          <p:nvPr/>
        </p:nvSpPr>
        <p:spPr>
          <a:xfrm>
            <a:off x="7293077" y="856525"/>
            <a:ext cx="397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Why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FlowSight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44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A535E-7E9E-5D88-3532-05A94F0A0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BAE33F-DBF6-B13F-56D2-0047B6626CB8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06B99D4-46FF-285E-591E-5044F9A6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D7C3B-A523-B8DA-9CDC-C207E8469188}"/>
              </a:ext>
            </a:extLst>
          </p:cNvPr>
          <p:cNvSpPr txBox="1"/>
          <p:nvPr/>
        </p:nvSpPr>
        <p:spPr>
          <a:xfrm>
            <a:off x="653143" y="380663"/>
            <a:ext cx="421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B55E6-C2A4-FA20-5C2A-12F4533A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B9AF158-B29F-1B51-1F57-A468F4095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010521"/>
              </p:ext>
            </p:extLst>
          </p:nvPr>
        </p:nvGraphicFramePr>
        <p:xfrm>
          <a:off x="928445" y="0"/>
          <a:ext cx="9247941" cy="5781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885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EEEEB-7F0E-6F11-1366-CC20B9B1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0D68B2-3AB7-0DFD-BB5F-E217E8C67C3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F9C5536-3141-D52D-CE2A-D5720B471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214211-991A-4227-CB8F-5366AEE3F7CD}"/>
              </a:ext>
            </a:extLst>
          </p:cNvPr>
          <p:cNvSpPr txBox="1"/>
          <p:nvPr/>
        </p:nvSpPr>
        <p:spPr>
          <a:xfrm>
            <a:off x="653143" y="380662"/>
            <a:ext cx="5570676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sz="2400" b="1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1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2400" b="1" u="sng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2400" b="1" u="sng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A9BFD9F-D886-3324-FDA4-020A3D9A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12497A3-AF65-3FDE-5064-ADF24513ED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9623728"/>
              </p:ext>
            </p:extLst>
          </p:nvPr>
        </p:nvGraphicFramePr>
        <p:xfrm>
          <a:off x="960283" y="842328"/>
          <a:ext cx="9953523" cy="4452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88B151-319B-368B-B901-90B11603F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7795809"/>
              </p:ext>
            </p:extLst>
          </p:nvPr>
        </p:nvGraphicFramePr>
        <p:xfrm>
          <a:off x="2012334" y="2768494"/>
          <a:ext cx="7849419" cy="5051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99A6B59E-059A-6DE6-47DB-8F47A3B8A9AE}"/>
              </a:ext>
            </a:extLst>
          </p:cNvPr>
          <p:cNvGrpSpPr/>
          <p:nvPr/>
        </p:nvGrpSpPr>
        <p:grpSpPr>
          <a:xfrm rot="5400000">
            <a:off x="8124068" y="2949850"/>
            <a:ext cx="761666" cy="545347"/>
            <a:chOff x="6233368" y="292138"/>
            <a:chExt cx="761666" cy="545347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9AD7268-D3E9-FD0A-8491-BA8118906C66}"/>
                </a:ext>
              </a:extLst>
            </p:cNvPr>
            <p:cNvSpPr/>
            <p:nvPr/>
          </p:nvSpPr>
          <p:spPr>
            <a:xfrm rot="21549522">
              <a:off x="6233368" y="292138"/>
              <a:ext cx="761666" cy="545347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8" name="Arrow: Right 4">
              <a:extLst>
                <a:ext uri="{FF2B5EF4-FFF2-40B4-BE49-F238E27FC236}">
                  <a16:creationId xmlns:a16="http://schemas.microsoft.com/office/drawing/2014/main" id="{D238A9A3-4157-BABF-427E-EFE7DC835449}"/>
                </a:ext>
              </a:extLst>
            </p:cNvPr>
            <p:cNvSpPr txBox="1"/>
            <p:nvPr/>
          </p:nvSpPr>
          <p:spPr>
            <a:xfrm rot="21549522">
              <a:off x="6233377" y="402408"/>
              <a:ext cx="598062" cy="32720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42870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A8DF-74F2-53BA-85FB-26E8083A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C89100-F2EB-6587-E48D-5704F63E442A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21616FE-A7CF-7559-7889-FFC8A8C3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F6316-80E4-4474-55F0-439C6F860293}"/>
              </a:ext>
            </a:extLst>
          </p:cNvPr>
          <p:cNvSpPr txBox="1"/>
          <p:nvPr/>
        </p:nvSpPr>
        <p:spPr>
          <a:xfrm>
            <a:off x="653143" y="753887"/>
            <a:ext cx="5971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AF0AC-7403-A393-45BB-793709A937B2}"/>
              </a:ext>
            </a:extLst>
          </p:cNvPr>
          <p:cNvSpPr txBox="1"/>
          <p:nvPr/>
        </p:nvSpPr>
        <p:spPr>
          <a:xfrm>
            <a:off x="1063991" y="1768604"/>
            <a:ext cx="10064018" cy="258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5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CentOS (for deployment)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compatible with other OS.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5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 Technologies: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JavaScript (for UI)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5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Back-end Processing: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(for SIP packet analysis and report generation)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5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Libraries Used: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PyShark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Json, Logging, Time, Re,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Subprocess,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Shutil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Binascii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Xlwings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Flow, Sys,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BinAscii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Shlex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Json, Logging</a:t>
            </a:r>
            <a:r>
              <a:rPr lang="en-IN" dirty="0"/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50"/>
              </a:spcAft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Supported : Any Browser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Chrome, brave, etc.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0257A-5F87-3B2C-5100-F755FB97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8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97E86-1947-EA26-8846-7819829E5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E4F4BE-FF18-CDB9-B8C8-24BD722A1EC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16FD70B-0AA0-D682-8A35-0A62D52A3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C2E4-F68C-ED79-8F33-A7E1B7FF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7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688DC3C-8678-7AF1-83A7-A60925113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926" y="512374"/>
            <a:ext cx="30492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400" b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2400" b="1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Diagram: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3382EB7-A1BE-0445-2584-31F0B251F6E6}"/>
              </a:ext>
            </a:extLst>
          </p:cNvPr>
          <p:cNvSpPr/>
          <p:nvPr/>
        </p:nvSpPr>
        <p:spPr>
          <a:xfrm>
            <a:off x="1195082" y="1402765"/>
            <a:ext cx="1787525" cy="837565"/>
          </a:xfrm>
          <a:custGeom>
            <a:avLst/>
            <a:gdLst/>
            <a:ahLst/>
            <a:cxnLst/>
            <a:rect l="l" t="t" r="r" b="b"/>
            <a:pathLst>
              <a:path w="1787525" h="837564">
                <a:moveTo>
                  <a:pt x="1787017" y="0"/>
                </a:moveTo>
                <a:lnTo>
                  <a:pt x="0" y="0"/>
                </a:lnTo>
                <a:lnTo>
                  <a:pt x="0" y="837133"/>
                </a:lnTo>
                <a:lnTo>
                  <a:pt x="1787017" y="837133"/>
                </a:lnTo>
                <a:lnTo>
                  <a:pt x="1787017" y="0"/>
                </a:lnTo>
                <a:close/>
              </a:path>
            </a:pathLst>
          </a:custGeom>
          <a:solidFill>
            <a:srgbClr val="FA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A67F6A4-F51B-8147-5741-6F06E08E9465}"/>
              </a:ext>
            </a:extLst>
          </p:cNvPr>
          <p:cNvSpPr txBox="1"/>
          <p:nvPr/>
        </p:nvSpPr>
        <p:spPr>
          <a:xfrm>
            <a:off x="1195082" y="1402765"/>
            <a:ext cx="1787525" cy="837565"/>
          </a:xfrm>
          <a:prstGeom prst="rect">
            <a:avLst/>
          </a:prstGeom>
          <a:ln w="19050">
            <a:solidFill>
              <a:srgbClr val="4EA72D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9C0D2B9-8051-815E-18C6-D8D48E802488}"/>
              </a:ext>
            </a:extLst>
          </p:cNvPr>
          <p:cNvSpPr/>
          <p:nvPr/>
        </p:nvSpPr>
        <p:spPr>
          <a:xfrm>
            <a:off x="5628259" y="4402645"/>
            <a:ext cx="2035810" cy="855980"/>
          </a:xfrm>
          <a:custGeom>
            <a:avLst/>
            <a:gdLst/>
            <a:ahLst/>
            <a:cxnLst/>
            <a:rect l="l" t="t" r="r" b="b"/>
            <a:pathLst>
              <a:path w="2035809" h="855979">
                <a:moveTo>
                  <a:pt x="2035302" y="0"/>
                </a:moveTo>
                <a:lnTo>
                  <a:pt x="0" y="0"/>
                </a:lnTo>
                <a:lnTo>
                  <a:pt x="0" y="855408"/>
                </a:lnTo>
                <a:lnTo>
                  <a:pt x="2035302" y="855408"/>
                </a:lnTo>
                <a:lnTo>
                  <a:pt x="2035302" y="0"/>
                </a:lnTo>
                <a:close/>
              </a:path>
            </a:pathLst>
          </a:custGeom>
          <a:solidFill>
            <a:srgbClr val="FA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F033A509-180E-19C8-C81A-11B4048EA78F}"/>
              </a:ext>
            </a:extLst>
          </p:cNvPr>
          <p:cNvSpPr txBox="1"/>
          <p:nvPr/>
        </p:nvSpPr>
        <p:spPr>
          <a:xfrm>
            <a:off x="5628259" y="4402645"/>
            <a:ext cx="2035810" cy="855980"/>
          </a:xfrm>
          <a:prstGeom prst="rect">
            <a:avLst/>
          </a:prstGeom>
          <a:ln w="19050">
            <a:solidFill>
              <a:srgbClr val="4EA72D"/>
            </a:solidFill>
          </a:ln>
        </p:spPr>
        <p:txBody>
          <a:bodyPr vert="horz" wrap="square" lIns="0" tIns="177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1600" dirty="0">
                <a:latin typeface="Times New Roman"/>
                <a:cs typeface="Times New Roman"/>
              </a:rPr>
              <a:t>Macro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Excel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spc="-20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5" name="object 7">
            <a:extLst>
              <a:ext uri="{FF2B5EF4-FFF2-40B4-BE49-F238E27FC236}">
                <a16:creationId xmlns:a16="http://schemas.microsoft.com/office/drawing/2014/main" id="{D1495607-64E9-8FDE-24E2-FB961F4554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2596" y="1406525"/>
            <a:ext cx="10223754" cy="3933952"/>
          </a:xfrm>
          <a:prstGeom prst="rect">
            <a:avLst/>
          </a:prstGeom>
        </p:spPr>
      </p:pic>
      <p:sp>
        <p:nvSpPr>
          <p:cNvPr id="26" name="object 8">
            <a:extLst>
              <a:ext uri="{FF2B5EF4-FFF2-40B4-BE49-F238E27FC236}">
                <a16:creationId xmlns:a16="http://schemas.microsoft.com/office/drawing/2014/main" id="{34677954-02BE-BFA8-FC13-AE51D65A426A}"/>
              </a:ext>
            </a:extLst>
          </p:cNvPr>
          <p:cNvSpPr txBox="1"/>
          <p:nvPr/>
        </p:nvSpPr>
        <p:spPr>
          <a:xfrm>
            <a:off x="5330190" y="1543304"/>
            <a:ext cx="16529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7500" marR="5080" indent="-3048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Iterate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through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each </a:t>
            </a:r>
            <a:r>
              <a:rPr sz="1600" dirty="0">
                <a:latin typeface="Times New Roman"/>
                <a:cs typeface="Times New Roman"/>
              </a:rPr>
              <a:t>file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folder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663724DB-E709-8B3D-45B1-3EFEBD6305CE}"/>
              </a:ext>
            </a:extLst>
          </p:cNvPr>
          <p:cNvSpPr txBox="1"/>
          <p:nvPr/>
        </p:nvSpPr>
        <p:spPr>
          <a:xfrm>
            <a:off x="5541009" y="2960573"/>
            <a:ext cx="161480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651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Extracts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print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‘Call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Flow’ </a:t>
            </a:r>
            <a:r>
              <a:rPr sz="1600" spc="-25" dirty="0">
                <a:latin typeface="Times New Roman"/>
                <a:cs typeface="Times New Roman"/>
              </a:rPr>
              <a:t>Tab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1559B633-2E32-7573-37A3-15F71922C62C}"/>
              </a:ext>
            </a:extLst>
          </p:cNvPr>
          <p:cNvSpPr txBox="1"/>
          <p:nvPr/>
        </p:nvSpPr>
        <p:spPr>
          <a:xfrm>
            <a:off x="9678161" y="1543304"/>
            <a:ext cx="927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marR="5080" indent="-19812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Trims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each PCAP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B50D2B76-5CCD-49E6-E6CA-FB2E55C0E1B0}"/>
              </a:ext>
            </a:extLst>
          </p:cNvPr>
          <p:cNvSpPr txBox="1"/>
          <p:nvPr/>
        </p:nvSpPr>
        <p:spPr>
          <a:xfrm>
            <a:off x="1854454" y="4464558"/>
            <a:ext cx="14351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Creates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Visual </a:t>
            </a:r>
            <a:r>
              <a:rPr sz="1600" dirty="0">
                <a:latin typeface="Times New Roman"/>
                <a:cs typeface="Times New Roman"/>
              </a:rPr>
              <a:t>Flow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</a:t>
            </a:r>
            <a:r>
              <a:rPr sz="1600" spc="-10" dirty="0">
                <a:latin typeface="Times New Roman"/>
                <a:cs typeface="Times New Roman"/>
              </a:rPr>
              <a:t> Statistics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file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2DC5A11A-805C-F1C5-9A65-591DBFED9E0E}"/>
              </a:ext>
            </a:extLst>
          </p:cNvPr>
          <p:cNvSpPr txBox="1"/>
          <p:nvPr/>
        </p:nvSpPr>
        <p:spPr>
          <a:xfrm>
            <a:off x="1745742" y="2988944"/>
            <a:ext cx="165353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Creates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call </a:t>
            </a:r>
            <a:r>
              <a:rPr sz="1600" dirty="0">
                <a:latin typeface="Times New Roman"/>
                <a:cs typeface="Times New Roman"/>
              </a:rPr>
              <a:t>summary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another </a:t>
            </a:r>
            <a:r>
              <a:rPr sz="1600" spc="-25" dirty="0">
                <a:latin typeface="Times New Roman"/>
                <a:cs typeface="Times New Roman"/>
              </a:rPr>
              <a:t>tab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991466B3-A841-C6AE-FB87-C7DF2B8F4AFE}"/>
              </a:ext>
            </a:extLst>
          </p:cNvPr>
          <p:cNvSpPr txBox="1"/>
          <p:nvPr/>
        </p:nvSpPr>
        <p:spPr>
          <a:xfrm>
            <a:off x="9400413" y="2969513"/>
            <a:ext cx="14827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2255" marR="5080" indent="-25019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Reads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config.json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process accordingly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07218D6B-9C36-3E94-2807-F2DE929DD843}"/>
              </a:ext>
            </a:extLst>
          </p:cNvPr>
          <p:cNvSpPr txBox="1"/>
          <p:nvPr/>
        </p:nvSpPr>
        <p:spPr>
          <a:xfrm>
            <a:off x="3067304" y="1545716"/>
            <a:ext cx="15798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Executes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A833AD87-1838-FA1C-C380-FAE0276F0DDE}"/>
              </a:ext>
            </a:extLst>
          </p:cNvPr>
          <p:cNvSpPr txBox="1"/>
          <p:nvPr/>
        </p:nvSpPr>
        <p:spPr>
          <a:xfrm>
            <a:off x="3951223" y="4519371"/>
            <a:ext cx="1473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Output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Generated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87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A7D7-57F5-F8C6-8A83-590E420FF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D04FE0-5571-F001-FDA3-E40C87ABC893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9845824-BDD9-9A3F-B9A7-113B9C6C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7099B-10C5-7AE7-E183-C2662B1C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8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52BB6-67E7-7F44-C3A2-11F0F0BE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11115675" cy="4140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EF80EE-0FBF-99DC-69A4-BA6F4D19432E}"/>
              </a:ext>
            </a:extLst>
          </p:cNvPr>
          <p:cNvSpPr txBox="1"/>
          <p:nvPr/>
        </p:nvSpPr>
        <p:spPr>
          <a:xfrm>
            <a:off x="457200" y="533400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Summary:</a:t>
            </a:r>
          </a:p>
        </p:txBody>
      </p:sp>
    </p:spTree>
    <p:extLst>
      <p:ext uri="{BB962C8B-B14F-4D97-AF65-F5344CB8AC3E}">
        <p14:creationId xmlns:p14="http://schemas.microsoft.com/office/powerpoint/2010/main" val="1103339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035E-D938-BFC1-9D48-F29C1983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B226A7A-7D78-FD27-BD9D-63FBBFC6B287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332F6F9-EC2B-813D-39F1-54AB750C1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A4745-07D5-BB08-3E0B-04C1A321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9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9CF225-7C65-7025-DFEB-4A62CDEE3674}"/>
              </a:ext>
            </a:extLst>
          </p:cNvPr>
          <p:cNvSpPr txBox="1"/>
          <p:nvPr/>
        </p:nvSpPr>
        <p:spPr>
          <a:xfrm>
            <a:off x="339001" y="635803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 tab: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AA3BB-9508-9082-22F8-40EA9A6A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37" y="1355334"/>
            <a:ext cx="11859563" cy="42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8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2020</TotalTime>
  <Words>704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 Flow Diagram: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MUSKAN SATWANI</cp:lastModifiedBy>
  <cp:revision>44</cp:revision>
  <dcterms:created xsi:type="dcterms:W3CDTF">2022-04-04T16:03:24Z</dcterms:created>
  <dcterms:modified xsi:type="dcterms:W3CDTF">2025-06-18T20:13:36Z</dcterms:modified>
</cp:coreProperties>
</file>