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16DC4-6CDF-441D-A7C4-FFED5BC72B61}" v="110" dt="2023-04-09T17:50:36.381"/>
    <p1510:client id="{38F2944C-5C01-45CF-AC77-130ED499171C}" v="1170" dt="2023-04-09T18:39:56.640"/>
    <p1510:client id="{44533E91-DD25-4BE5-B37B-736388407E07}" v="903" dt="2023-04-09T17:36:11.255"/>
    <p1510:client id="{5311EFC9-FF75-4707-9A0A-387CCF518CCE}" v="188" dt="2023-04-09T18:31:19.341"/>
    <p1510:client id="{99EDF98A-E9EB-0944-AF67-D1C76FA66C9B}" v="38" dt="2023-04-09T19:56:43.948"/>
    <p1510:client id="{FE89B6DB-2F11-4D1E-98AE-69F514393748}" v="24" dt="2023-04-09T18:46:51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 Vazirani" userId="S::ms273195@dal.ca::f35e1777-1e5b-44a5-99fc-897f4c31ff15" providerId="AD" clId="Web-{5311EFC9-FF75-4707-9A0A-387CCF518CCE}"/>
    <pc:docChg chg="modSld">
      <pc:chgData name="Muskan Vazirani" userId="S::ms273195@dal.ca::f35e1777-1e5b-44a5-99fc-897f4c31ff15" providerId="AD" clId="Web-{5311EFC9-FF75-4707-9A0A-387CCF518CCE}" dt="2023-04-09T18:31:19.341" v="170" actId="1076"/>
      <pc:docMkLst>
        <pc:docMk/>
      </pc:docMkLst>
      <pc:sldChg chg="modSp">
        <pc:chgData name="Muskan Vazirani" userId="S::ms273195@dal.ca::f35e1777-1e5b-44a5-99fc-897f4c31ff15" providerId="AD" clId="Web-{5311EFC9-FF75-4707-9A0A-387CCF518CCE}" dt="2023-04-09T18:29:10.917" v="94" actId="20577"/>
        <pc:sldMkLst>
          <pc:docMk/>
          <pc:sldMk cId="2261852338" sldId="258"/>
        </pc:sldMkLst>
        <pc:spChg chg="mod">
          <ac:chgData name="Muskan Vazirani" userId="S::ms273195@dal.ca::f35e1777-1e5b-44a5-99fc-897f4c31ff15" providerId="AD" clId="Web-{5311EFC9-FF75-4707-9A0A-387CCF518CCE}" dt="2023-04-09T18:29:10.917" v="94" actId="20577"/>
          <ac:spMkLst>
            <pc:docMk/>
            <pc:sldMk cId="2261852338" sldId="258"/>
            <ac:spMk id="2" creationId="{F66830A8-E444-658B-6B08-CD67CCE0C247}"/>
          </ac:spMkLst>
        </pc:spChg>
        <pc:graphicFrameChg chg="mod modGraphic">
          <ac:chgData name="Muskan Vazirani" userId="S::ms273195@dal.ca::f35e1777-1e5b-44a5-99fc-897f4c31ff15" providerId="AD" clId="Web-{5311EFC9-FF75-4707-9A0A-387CCF518CCE}" dt="2023-04-09T18:27:27.072" v="19"/>
          <ac:graphicFrameMkLst>
            <pc:docMk/>
            <pc:sldMk cId="2261852338" sldId="258"/>
            <ac:graphicFrameMk id="7" creationId="{5B76B751-6125-DCE3-030B-795CDD8DF584}"/>
          </ac:graphicFrameMkLst>
        </pc:graphicFrameChg>
      </pc:sldChg>
      <pc:sldChg chg="modSp">
        <pc:chgData name="Muskan Vazirani" userId="S::ms273195@dal.ca::f35e1777-1e5b-44a5-99fc-897f4c31ff15" providerId="AD" clId="Web-{5311EFC9-FF75-4707-9A0A-387CCF518CCE}" dt="2023-04-09T18:30:02.387" v="136" actId="20577"/>
        <pc:sldMkLst>
          <pc:docMk/>
          <pc:sldMk cId="1041141763" sldId="261"/>
        </pc:sldMkLst>
        <pc:spChg chg="mod">
          <ac:chgData name="Muskan Vazirani" userId="S::ms273195@dal.ca::f35e1777-1e5b-44a5-99fc-897f4c31ff15" providerId="AD" clId="Web-{5311EFC9-FF75-4707-9A0A-387CCF518CCE}" dt="2023-04-09T18:30:02.387" v="136" actId="20577"/>
          <ac:spMkLst>
            <pc:docMk/>
            <pc:sldMk cId="1041141763" sldId="261"/>
            <ac:spMk id="3" creationId="{71443777-3397-D4A3-2B38-AA58BF15A41C}"/>
          </ac:spMkLst>
        </pc:spChg>
      </pc:sldChg>
      <pc:sldChg chg="modSp">
        <pc:chgData name="Muskan Vazirani" userId="S::ms273195@dal.ca::f35e1777-1e5b-44a5-99fc-897f4c31ff15" providerId="AD" clId="Web-{5311EFC9-FF75-4707-9A0A-387CCF518CCE}" dt="2023-04-09T18:31:19.341" v="170" actId="1076"/>
        <pc:sldMkLst>
          <pc:docMk/>
          <pc:sldMk cId="817169582" sldId="263"/>
        </pc:sldMkLst>
        <pc:spChg chg="mod">
          <ac:chgData name="Muskan Vazirani" userId="S::ms273195@dal.ca::f35e1777-1e5b-44a5-99fc-897f4c31ff15" providerId="AD" clId="Web-{5311EFC9-FF75-4707-9A0A-387CCF518CCE}" dt="2023-04-09T18:31:19.341" v="170" actId="1076"/>
          <ac:spMkLst>
            <pc:docMk/>
            <pc:sldMk cId="817169582" sldId="263"/>
            <ac:spMk id="3" creationId="{67164825-40CE-2DFC-C2EF-5A1A2F874269}"/>
          </ac:spMkLst>
        </pc:spChg>
      </pc:sldChg>
    </pc:docChg>
  </pc:docChgLst>
  <pc:docChgLst>
    <pc:chgData name="Sreya Gajjarapu" userId="S::sr228618@dal.ca::829ffd6a-034c-46d2-8458-2c272c32a96b" providerId="AD" clId="Web-{38F2944C-5C01-45CF-AC77-130ED499171C}"/>
    <pc:docChg chg="modSld sldOrd">
      <pc:chgData name="Sreya Gajjarapu" userId="S::sr228618@dal.ca::829ffd6a-034c-46d2-8458-2c272c32a96b" providerId="AD" clId="Web-{38F2944C-5C01-45CF-AC77-130ED499171C}" dt="2023-04-09T18:39:56.640" v="1138" actId="20577"/>
      <pc:docMkLst>
        <pc:docMk/>
      </pc:docMkLst>
      <pc:sldChg chg="modSp">
        <pc:chgData name="Sreya Gajjarapu" userId="S::sr228618@dal.ca::829ffd6a-034c-46d2-8458-2c272c32a96b" providerId="AD" clId="Web-{38F2944C-5C01-45CF-AC77-130ED499171C}" dt="2023-04-09T18:10:19.374" v="571" actId="20577"/>
        <pc:sldMkLst>
          <pc:docMk/>
          <pc:sldMk cId="109857222" sldId="256"/>
        </pc:sldMkLst>
        <pc:spChg chg="mod">
          <ac:chgData name="Sreya Gajjarapu" userId="S::sr228618@dal.ca::829ffd6a-034c-46d2-8458-2c272c32a96b" providerId="AD" clId="Web-{38F2944C-5C01-45CF-AC77-130ED499171C}" dt="2023-04-09T18:10:19.374" v="571" actId="20577"/>
          <ac:spMkLst>
            <pc:docMk/>
            <pc:sldMk cId="109857222" sldId="256"/>
            <ac:spMk id="5" creationId="{ED311949-4793-0C5A-7CD7-C3E92A6FDEA5}"/>
          </ac:spMkLst>
        </pc:spChg>
      </pc:sldChg>
      <pc:sldChg chg="modSp">
        <pc:chgData name="Sreya Gajjarapu" userId="S::sr228618@dal.ca::829ffd6a-034c-46d2-8458-2c272c32a96b" providerId="AD" clId="Web-{38F2944C-5C01-45CF-AC77-130ED499171C}" dt="2023-04-09T18:38:26.076" v="1119" actId="1076"/>
        <pc:sldMkLst>
          <pc:docMk/>
          <pc:sldMk cId="1627629848" sldId="257"/>
        </pc:sldMkLst>
        <pc:spChg chg="mod">
          <ac:chgData name="Sreya Gajjarapu" userId="S::sr228618@dal.ca::829ffd6a-034c-46d2-8458-2c272c32a96b" providerId="AD" clId="Web-{38F2944C-5C01-45CF-AC77-130ED499171C}" dt="2023-04-09T18:38:26.076" v="1119" actId="1076"/>
          <ac:spMkLst>
            <pc:docMk/>
            <pc:sldMk cId="1627629848" sldId="257"/>
            <ac:spMk id="3" creationId="{445D6A6B-7492-31C3-0278-E3EAF8BEDD7F}"/>
          </ac:spMkLst>
        </pc:spChg>
      </pc:sldChg>
      <pc:sldChg chg="modSp">
        <pc:chgData name="Sreya Gajjarapu" userId="S::sr228618@dal.ca::829ffd6a-034c-46d2-8458-2c272c32a96b" providerId="AD" clId="Web-{38F2944C-5C01-45CF-AC77-130ED499171C}" dt="2023-04-09T17:57:52.971" v="278"/>
        <pc:sldMkLst>
          <pc:docMk/>
          <pc:sldMk cId="2635022715" sldId="259"/>
        </pc:sldMkLst>
        <pc:spChg chg="mod">
          <ac:chgData name="Sreya Gajjarapu" userId="S::sr228618@dal.ca::829ffd6a-034c-46d2-8458-2c272c32a96b" providerId="AD" clId="Web-{38F2944C-5C01-45CF-AC77-130ED499171C}" dt="2023-04-09T17:55:21.234" v="239" actId="1076"/>
          <ac:spMkLst>
            <pc:docMk/>
            <pc:sldMk cId="2635022715" sldId="259"/>
            <ac:spMk id="5" creationId="{18B55589-C820-EF4D-3B46-D1349266F6A8}"/>
          </ac:spMkLst>
        </pc:spChg>
        <pc:graphicFrameChg chg="mod modGraphic">
          <ac:chgData name="Sreya Gajjarapu" userId="S::sr228618@dal.ca::829ffd6a-034c-46d2-8458-2c272c32a96b" providerId="AD" clId="Web-{38F2944C-5C01-45CF-AC77-130ED499171C}" dt="2023-04-09T17:57:52.971" v="278"/>
          <ac:graphicFrameMkLst>
            <pc:docMk/>
            <pc:sldMk cId="2635022715" sldId="259"/>
            <ac:graphicFrameMk id="6" creationId="{38051A1C-6ABF-5934-B7F5-2D456FD9417B}"/>
          </ac:graphicFrameMkLst>
        </pc:graphicFrameChg>
      </pc:sldChg>
      <pc:sldChg chg="modSp">
        <pc:chgData name="Sreya Gajjarapu" userId="S::sr228618@dal.ca::829ffd6a-034c-46d2-8458-2c272c32a96b" providerId="AD" clId="Web-{38F2944C-5C01-45CF-AC77-130ED499171C}" dt="2023-04-09T18:38:51.998" v="1125" actId="20577"/>
        <pc:sldMkLst>
          <pc:docMk/>
          <pc:sldMk cId="3731961186" sldId="260"/>
        </pc:sldMkLst>
        <pc:spChg chg="mod">
          <ac:chgData name="Sreya Gajjarapu" userId="S::sr228618@dal.ca::829ffd6a-034c-46d2-8458-2c272c32a96b" providerId="AD" clId="Web-{38F2944C-5C01-45CF-AC77-130ED499171C}" dt="2023-04-09T18:38:51.998" v="1125" actId="20577"/>
          <ac:spMkLst>
            <pc:docMk/>
            <pc:sldMk cId="3731961186" sldId="260"/>
            <ac:spMk id="3" creationId="{5A5CBF83-2C6F-6753-09C1-58B90D3D140D}"/>
          </ac:spMkLst>
        </pc:spChg>
        <pc:spChg chg="mod">
          <ac:chgData name="Sreya Gajjarapu" userId="S::sr228618@dal.ca::829ffd6a-034c-46d2-8458-2c272c32a96b" providerId="AD" clId="Web-{38F2944C-5C01-45CF-AC77-130ED499171C}" dt="2023-04-09T18:38:48.639" v="1124" actId="20577"/>
          <ac:spMkLst>
            <pc:docMk/>
            <pc:sldMk cId="3731961186" sldId="260"/>
            <ac:spMk id="6" creationId="{B89F65EC-3327-38B3-8D70-0BC1343A779B}"/>
          </ac:spMkLst>
        </pc:spChg>
      </pc:sldChg>
      <pc:sldChg chg="modSp ord">
        <pc:chgData name="Sreya Gajjarapu" userId="S::sr228618@dal.ca::829ffd6a-034c-46d2-8458-2c272c32a96b" providerId="AD" clId="Web-{38F2944C-5C01-45CF-AC77-130ED499171C}" dt="2023-04-09T18:11:39.751" v="587"/>
        <pc:sldMkLst>
          <pc:docMk/>
          <pc:sldMk cId="1041141763" sldId="261"/>
        </pc:sldMkLst>
        <pc:spChg chg="mod">
          <ac:chgData name="Sreya Gajjarapu" userId="S::sr228618@dal.ca::829ffd6a-034c-46d2-8458-2c272c32a96b" providerId="AD" clId="Web-{38F2944C-5C01-45CF-AC77-130ED499171C}" dt="2023-04-09T18:08:56.623" v="567" actId="20577"/>
          <ac:spMkLst>
            <pc:docMk/>
            <pc:sldMk cId="1041141763" sldId="261"/>
            <ac:spMk id="3" creationId="{71443777-3397-D4A3-2B38-AA58BF15A41C}"/>
          </ac:spMkLst>
        </pc:spChg>
      </pc:sldChg>
      <pc:sldChg chg="modSp">
        <pc:chgData name="Sreya Gajjarapu" userId="S::sr228618@dal.ca::829ffd6a-034c-46d2-8458-2c272c32a96b" providerId="AD" clId="Web-{38F2944C-5C01-45CF-AC77-130ED499171C}" dt="2023-04-09T18:00:32.552" v="334"/>
        <pc:sldMkLst>
          <pc:docMk/>
          <pc:sldMk cId="3047665552" sldId="262"/>
        </pc:sldMkLst>
        <pc:graphicFrameChg chg="mod modGraphic">
          <ac:chgData name="Sreya Gajjarapu" userId="S::sr228618@dal.ca::829ffd6a-034c-46d2-8458-2c272c32a96b" providerId="AD" clId="Web-{38F2944C-5C01-45CF-AC77-130ED499171C}" dt="2023-04-09T18:00:32.552" v="334"/>
          <ac:graphicFrameMkLst>
            <pc:docMk/>
            <pc:sldMk cId="3047665552" sldId="262"/>
            <ac:graphicFrameMk id="5" creationId="{0DDD0C66-5765-E73C-A52D-6785C526F153}"/>
          </ac:graphicFrameMkLst>
        </pc:graphicFrameChg>
      </pc:sldChg>
      <pc:sldChg chg="modSp ord">
        <pc:chgData name="Sreya Gajjarapu" userId="S::sr228618@dal.ca::829ffd6a-034c-46d2-8458-2c272c32a96b" providerId="AD" clId="Web-{38F2944C-5C01-45CF-AC77-130ED499171C}" dt="2023-04-09T18:39:56.640" v="1138" actId="20577"/>
        <pc:sldMkLst>
          <pc:docMk/>
          <pc:sldMk cId="817169582" sldId="263"/>
        </pc:sldMkLst>
        <pc:spChg chg="mod">
          <ac:chgData name="Sreya Gajjarapu" userId="S::sr228618@dal.ca::829ffd6a-034c-46d2-8458-2c272c32a96b" providerId="AD" clId="Web-{38F2944C-5C01-45CF-AC77-130ED499171C}" dt="2023-04-09T17:38:43.030" v="0" actId="20577"/>
          <ac:spMkLst>
            <pc:docMk/>
            <pc:sldMk cId="817169582" sldId="263"/>
            <ac:spMk id="2" creationId="{F394DCD4-275B-86EA-16EA-5D46FEEEC2A3}"/>
          </ac:spMkLst>
        </pc:spChg>
        <pc:spChg chg="mod">
          <ac:chgData name="Sreya Gajjarapu" userId="S::sr228618@dal.ca::829ffd6a-034c-46d2-8458-2c272c32a96b" providerId="AD" clId="Web-{38F2944C-5C01-45CF-AC77-130ED499171C}" dt="2023-04-09T18:39:56.640" v="1138" actId="20577"/>
          <ac:spMkLst>
            <pc:docMk/>
            <pc:sldMk cId="817169582" sldId="263"/>
            <ac:spMk id="3" creationId="{67164825-40CE-2DFC-C2EF-5A1A2F874269}"/>
          </ac:spMkLst>
        </pc:spChg>
      </pc:sldChg>
    </pc:docChg>
  </pc:docChgLst>
  <pc:docChgLst>
    <pc:chgData name="Muskan Vazirani" userId="S::ms273195@dal.ca::f35e1777-1e5b-44a5-99fc-897f4c31ff15" providerId="AD" clId="Web-{0FC16DC4-6CDF-441D-A7C4-FFED5BC72B61}"/>
    <pc:docChg chg="modSld">
      <pc:chgData name="Muskan Vazirani" userId="S::ms273195@dal.ca::f35e1777-1e5b-44a5-99fc-897f4c31ff15" providerId="AD" clId="Web-{0FC16DC4-6CDF-441D-A7C4-FFED5BC72B61}" dt="2023-04-09T17:50:36.381" v="83" actId="20577"/>
      <pc:docMkLst>
        <pc:docMk/>
      </pc:docMkLst>
      <pc:sldChg chg="modSp">
        <pc:chgData name="Muskan Vazirani" userId="S::ms273195@dal.ca::f35e1777-1e5b-44a5-99fc-897f4c31ff15" providerId="AD" clId="Web-{0FC16DC4-6CDF-441D-A7C4-FFED5BC72B61}" dt="2023-04-09T17:46:58.322" v="7" actId="20577"/>
        <pc:sldMkLst>
          <pc:docMk/>
          <pc:sldMk cId="109857222" sldId="256"/>
        </pc:sldMkLst>
        <pc:spChg chg="mod">
          <ac:chgData name="Muskan Vazirani" userId="S::ms273195@dal.ca::f35e1777-1e5b-44a5-99fc-897f4c31ff15" providerId="AD" clId="Web-{0FC16DC4-6CDF-441D-A7C4-FFED5BC72B61}" dt="2023-04-09T17:46:58.322" v="7" actId="20577"/>
          <ac:spMkLst>
            <pc:docMk/>
            <pc:sldMk cId="109857222" sldId="256"/>
            <ac:spMk id="5" creationId="{ED311949-4793-0C5A-7CD7-C3E92A6FDEA5}"/>
          </ac:spMkLst>
        </pc:spChg>
      </pc:sldChg>
      <pc:sldChg chg="modSp">
        <pc:chgData name="Muskan Vazirani" userId="S::ms273195@dal.ca::f35e1777-1e5b-44a5-99fc-897f4c31ff15" providerId="AD" clId="Web-{0FC16DC4-6CDF-441D-A7C4-FFED5BC72B61}" dt="2023-04-09T17:50:36.381" v="83" actId="20577"/>
        <pc:sldMkLst>
          <pc:docMk/>
          <pc:sldMk cId="817169582" sldId="263"/>
        </pc:sldMkLst>
        <pc:spChg chg="mod">
          <ac:chgData name="Muskan Vazirani" userId="S::ms273195@dal.ca::f35e1777-1e5b-44a5-99fc-897f4c31ff15" providerId="AD" clId="Web-{0FC16DC4-6CDF-441D-A7C4-FFED5BC72B61}" dt="2023-04-09T17:50:36.381" v="83" actId="20577"/>
          <ac:spMkLst>
            <pc:docMk/>
            <pc:sldMk cId="817169582" sldId="263"/>
            <ac:spMk id="3" creationId="{67164825-40CE-2DFC-C2EF-5A1A2F874269}"/>
          </ac:spMkLst>
        </pc:spChg>
      </pc:sldChg>
    </pc:docChg>
  </pc:docChgLst>
  <pc:docChgLst>
    <pc:chgData name="Sreya Gajjarapu" userId="S::sr228618@dal.ca::829ffd6a-034c-46d2-8458-2c272c32a96b" providerId="AD" clId="Web-{99EDF98A-E9EB-0944-AF67-D1C76FA66C9B}"/>
    <pc:docChg chg="modSld sldOrd">
      <pc:chgData name="Sreya Gajjarapu" userId="S::sr228618@dal.ca::829ffd6a-034c-46d2-8458-2c272c32a96b" providerId="AD" clId="Web-{99EDF98A-E9EB-0944-AF67-D1C76FA66C9B}" dt="2023-04-09T19:56:43.948" v="22" actId="1076"/>
      <pc:docMkLst>
        <pc:docMk/>
      </pc:docMkLst>
      <pc:sldChg chg="modSp">
        <pc:chgData name="Sreya Gajjarapu" userId="S::sr228618@dal.ca::829ffd6a-034c-46d2-8458-2c272c32a96b" providerId="AD" clId="Web-{99EDF98A-E9EB-0944-AF67-D1C76FA66C9B}" dt="2023-04-09T19:49:52.768" v="1" actId="20577"/>
        <pc:sldMkLst>
          <pc:docMk/>
          <pc:sldMk cId="109857222" sldId="256"/>
        </pc:sldMkLst>
        <pc:spChg chg="mod">
          <ac:chgData name="Sreya Gajjarapu" userId="S::sr228618@dal.ca::829ffd6a-034c-46d2-8458-2c272c32a96b" providerId="AD" clId="Web-{99EDF98A-E9EB-0944-AF67-D1C76FA66C9B}" dt="2023-04-09T19:49:52.768" v="1" actId="20577"/>
          <ac:spMkLst>
            <pc:docMk/>
            <pc:sldMk cId="109857222" sldId="256"/>
            <ac:spMk id="5" creationId="{ED311949-4793-0C5A-7CD7-C3E92A6FDEA5}"/>
          </ac:spMkLst>
        </pc:spChg>
      </pc:sldChg>
      <pc:sldChg chg="modSp">
        <pc:chgData name="Sreya Gajjarapu" userId="S::sr228618@dal.ca::829ffd6a-034c-46d2-8458-2c272c32a96b" providerId="AD" clId="Web-{99EDF98A-E9EB-0944-AF67-D1C76FA66C9B}" dt="2023-04-09T19:56:36.526" v="21" actId="1076"/>
        <pc:sldMkLst>
          <pc:docMk/>
          <pc:sldMk cId="1627629848" sldId="257"/>
        </pc:sldMkLst>
        <pc:spChg chg="mod">
          <ac:chgData name="Sreya Gajjarapu" userId="S::sr228618@dal.ca::829ffd6a-034c-46d2-8458-2c272c32a96b" providerId="AD" clId="Web-{99EDF98A-E9EB-0944-AF67-D1C76FA66C9B}" dt="2023-04-09T19:56:36.526" v="21" actId="1076"/>
          <ac:spMkLst>
            <pc:docMk/>
            <pc:sldMk cId="1627629848" sldId="257"/>
            <ac:spMk id="3" creationId="{445D6A6B-7492-31C3-0278-E3EAF8BEDD7F}"/>
          </ac:spMkLst>
        </pc:spChg>
      </pc:sldChg>
      <pc:sldChg chg="modSp">
        <pc:chgData name="Sreya Gajjarapu" userId="S::sr228618@dal.ca::829ffd6a-034c-46d2-8458-2c272c32a96b" providerId="AD" clId="Web-{99EDF98A-E9EB-0944-AF67-D1C76FA66C9B}" dt="2023-04-09T19:50:21.534" v="7"/>
        <pc:sldMkLst>
          <pc:docMk/>
          <pc:sldMk cId="2635022715" sldId="259"/>
        </pc:sldMkLst>
        <pc:graphicFrameChg chg="mod modGraphic">
          <ac:chgData name="Sreya Gajjarapu" userId="S::sr228618@dal.ca::829ffd6a-034c-46d2-8458-2c272c32a96b" providerId="AD" clId="Web-{99EDF98A-E9EB-0944-AF67-D1C76FA66C9B}" dt="2023-04-09T19:50:21.534" v="7"/>
          <ac:graphicFrameMkLst>
            <pc:docMk/>
            <pc:sldMk cId="2635022715" sldId="259"/>
            <ac:graphicFrameMk id="6" creationId="{38051A1C-6ABF-5934-B7F5-2D456FD9417B}"/>
          </ac:graphicFrameMkLst>
        </pc:graphicFrameChg>
      </pc:sldChg>
      <pc:sldChg chg="modSp">
        <pc:chgData name="Sreya Gajjarapu" userId="S::sr228618@dal.ca::829ffd6a-034c-46d2-8458-2c272c32a96b" providerId="AD" clId="Web-{99EDF98A-E9EB-0944-AF67-D1C76FA66C9B}" dt="2023-04-09T19:56:43.948" v="22" actId="1076"/>
        <pc:sldMkLst>
          <pc:docMk/>
          <pc:sldMk cId="3731961186" sldId="260"/>
        </pc:sldMkLst>
        <pc:spChg chg="mod">
          <ac:chgData name="Sreya Gajjarapu" userId="S::sr228618@dal.ca::829ffd6a-034c-46d2-8458-2c272c32a96b" providerId="AD" clId="Web-{99EDF98A-E9EB-0944-AF67-D1C76FA66C9B}" dt="2023-04-09T19:56:43.948" v="22" actId="1076"/>
          <ac:spMkLst>
            <pc:docMk/>
            <pc:sldMk cId="3731961186" sldId="260"/>
            <ac:spMk id="3" creationId="{5A5CBF83-2C6F-6753-09C1-58B90D3D140D}"/>
          </ac:spMkLst>
        </pc:spChg>
        <pc:spChg chg="mod">
          <ac:chgData name="Sreya Gajjarapu" userId="S::sr228618@dal.ca::829ffd6a-034c-46d2-8458-2c272c32a96b" providerId="AD" clId="Web-{99EDF98A-E9EB-0944-AF67-D1C76FA66C9B}" dt="2023-04-09T19:50:52.160" v="16" actId="20577"/>
          <ac:spMkLst>
            <pc:docMk/>
            <pc:sldMk cId="3731961186" sldId="260"/>
            <ac:spMk id="6" creationId="{B89F65EC-3327-38B3-8D70-0BC1343A779B}"/>
          </ac:spMkLst>
        </pc:spChg>
      </pc:sldChg>
      <pc:sldChg chg="ord">
        <pc:chgData name="Sreya Gajjarapu" userId="S::sr228618@dal.ca::829ffd6a-034c-46d2-8458-2c272c32a96b" providerId="AD" clId="Web-{99EDF98A-E9EB-0944-AF67-D1C76FA66C9B}" dt="2023-04-09T19:50:35.315" v="10"/>
        <pc:sldMkLst>
          <pc:docMk/>
          <pc:sldMk cId="1041141763" sldId="261"/>
        </pc:sldMkLst>
      </pc:sldChg>
      <pc:sldChg chg="modSp">
        <pc:chgData name="Sreya Gajjarapu" userId="S::sr228618@dal.ca::829ffd6a-034c-46d2-8458-2c272c32a96b" providerId="AD" clId="Web-{99EDF98A-E9EB-0944-AF67-D1C76FA66C9B}" dt="2023-04-09T19:50:29.847" v="8" actId="1076"/>
        <pc:sldMkLst>
          <pc:docMk/>
          <pc:sldMk cId="3047665552" sldId="262"/>
        </pc:sldMkLst>
        <pc:graphicFrameChg chg="mod">
          <ac:chgData name="Sreya Gajjarapu" userId="S::sr228618@dal.ca::829ffd6a-034c-46d2-8458-2c272c32a96b" providerId="AD" clId="Web-{99EDF98A-E9EB-0944-AF67-D1C76FA66C9B}" dt="2023-04-09T19:50:29.847" v="8" actId="1076"/>
          <ac:graphicFrameMkLst>
            <pc:docMk/>
            <pc:sldMk cId="3047665552" sldId="262"/>
            <ac:graphicFrameMk id="5" creationId="{0DDD0C66-5765-E73C-A52D-6785C526F153}"/>
          </ac:graphicFrameMkLst>
        </pc:graphicFrameChg>
      </pc:sldChg>
      <pc:sldChg chg="ord">
        <pc:chgData name="Sreya Gajjarapu" userId="S::sr228618@dal.ca::829ffd6a-034c-46d2-8458-2c272c32a96b" providerId="AD" clId="Web-{99EDF98A-E9EB-0944-AF67-D1C76FA66C9B}" dt="2023-04-09T19:50:33.894" v="9"/>
        <pc:sldMkLst>
          <pc:docMk/>
          <pc:sldMk cId="817169582" sldId="263"/>
        </pc:sldMkLst>
      </pc:sldChg>
    </pc:docChg>
  </pc:docChgLst>
  <pc:docChgLst>
    <pc:chgData clId="Web-{0FC16DC4-6CDF-441D-A7C4-FFED5BC72B61}"/>
    <pc:docChg chg="modSld">
      <pc:chgData name="" userId="" providerId="" clId="Web-{0FC16DC4-6CDF-441D-A7C4-FFED5BC72B61}" dt="2023-04-09T17:46:42.510" v="7" actId="20577"/>
      <pc:docMkLst>
        <pc:docMk/>
      </pc:docMkLst>
      <pc:sldChg chg="modSp">
        <pc:chgData name="" userId="" providerId="" clId="Web-{0FC16DC4-6CDF-441D-A7C4-FFED5BC72B61}" dt="2023-04-09T17:46:42.510" v="7" actId="20577"/>
        <pc:sldMkLst>
          <pc:docMk/>
          <pc:sldMk cId="109857222" sldId="256"/>
        </pc:sldMkLst>
        <pc:spChg chg="mod">
          <ac:chgData name="" userId="" providerId="" clId="Web-{0FC16DC4-6CDF-441D-A7C4-FFED5BC72B61}" dt="2023-04-09T17:46:42.510" v="7" actId="20577"/>
          <ac:spMkLst>
            <pc:docMk/>
            <pc:sldMk cId="109857222" sldId="256"/>
            <ac:spMk id="5" creationId="{ED311949-4793-0C5A-7CD7-C3E92A6FDEA5}"/>
          </ac:spMkLst>
        </pc:spChg>
      </pc:sldChg>
    </pc:docChg>
  </pc:docChgLst>
  <pc:docChgLst>
    <pc:chgData name="Muskan Vazirani" userId="S::ms273195@dal.ca::f35e1777-1e5b-44a5-99fc-897f4c31ff15" providerId="AD" clId="Web-{FE89B6DB-2F11-4D1E-98AE-69F514393748}"/>
    <pc:docChg chg="modSld">
      <pc:chgData name="Muskan Vazirani" userId="S::ms273195@dal.ca::f35e1777-1e5b-44a5-99fc-897f4c31ff15" providerId="AD" clId="Web-{FE89B6DB-2F11-4D1E-98AE-69F514393748}" dt="2023-04-09T18:46:40.650" v="9"/>
      <pc:docMkLst>
        <pc:docMk/>
      </pc:docMkLst>
      <pc:sldChg chg="modSp">
        <pc:chgData name="Muskan Vazirani" userId="S::ms273195@dal.ca::f35e1777-1e5b-44a5-99fc-897f4c31ff15" providerId="AD" clId="Web-{FE89B6DB-2F11-4D1E-98AE-69F514393748}" dt="2023-04-09T18:46:40.650" v="9"/>
        <pc:sldMkLst>
          <pc:docMk/>
          <pc:sldMk cId="2261852338" sldId="258"/>
        </pc:sldMkLst>
        <pc:graphicFrameChg chg="mod modGraphic">
          <ac:chgData name="Muskan Vazirani" userId="S::ms273195@dal.ca::f35e1777-1e5b-44a5-99fc-897f4c31ff15" providerId="AD" clId="Web-{FE89B6DB-2F11-4D1E-98AE-69F514393748}" dt="2023-04-09T18:46:40.650" v="9"/>
          <ac:graphicFrameMkLst>
            <pc:docMk/>
            <pc:sldMk cId="2261852338" sldId="258"/>
            <ac:graphicFrameMk id="7" creationId="{5B76B751-6125-DCE3-030B-795CDD8DF5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0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8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9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8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4CD57F0-E866-F9AA-0BC3-300318D0F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9" r="-1" b="-1"/>
          <a:stretch/>
        </p:blipFill>
        <p:spPr>
          <a:xfrm>
            <a:off x="4648200" y="952500"/>
            <a:ext cx="6896100" cy="5105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311949-4793-0C5A-7CD7-C3E92A6FDEA5}"/>
              </a:ext>
            </a:extLst>
          </p:cNvPr>
          <p:cNvSpPr txBox="1"/>
          <p:nvPr/>
        </p:nvSpPr>
        <p:spPr>
          <a:xfrm>
            <a:off x="1463644" y="1358020"/>
            <a:ext cx="813001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Sitka Heading"/>
                <a:cs typeface="Calibri"/>
              </a:rPr>
              <a:t>FindMyHome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D839C-BE78-96C2-2E0A-B400ACC0DB78}"/>
              </a:ext>
            </a:extLst>
          </p:cNvPr>
          <p:cNvSpPr txBox="1"/>
          <p:nvPr/>
        </p:nvSpPr>
        <p:spPr>
          <a:xfrm>
            <a:off x="347050" y="3085722"/>
            <a:ext cx="66060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Georgia Pro"/>
              </a:rPr>
              <a:t>Development Team: 17</a:t>
            </a:r>
            <a:endParaRPr lang="en-US"/>
          </a:p>
          <a:p>
            <a:pPr algn="ctr"/>
            <a:r>
              <a:rPr lang="en-US" sz="2800">
                <a:latin typeface="Georgia Pro"/>
              </a:rPr>
              <a:t>Clent Team: 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BF83-2C6F-6753-09C1-58B90D3D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057" y="1284074"/>
            <a:ext cx="4767776" cy="4600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Georgia Pro"/>
              </a:rPr>
              <a:t>Client Team Members</a:t>
            </a:r>
          </a:p>
          <a:p>
            <a:pPr marL="0" indent="0">
              <a:buNone/>
            </a:pPr>
            <a:r>
              <a:rPr lang="en-US" sz="2800" b="1" dirty="0">
                <a:latin typeface="Georgia Pro"/>
              </a:rPr>
              <a:t>            (Team 24)</a:t>
            </a:r>
          </a:p>
          <a:p>
            <a:pPr marL="457200" indent="-457200">
              <a:buAutoNum type="arabicPeriod"/>
            </a:pPr>
            <a:endParaRPr lang="en-US" b="1">
              <a:latin typeface="Georgia Pro"/>
            </a:endParaRP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Giri Sharan Reddy Pusuluru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Jay Jitendrakumar Mulani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Kishoreganesh Sundararajan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Kovarthanan Murugan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Vishwa Pankajbhai Parmar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9F65EC-3327-38B3-8D70-0BC1343A779B}"/>
              </a:ext>
            </a:extLst>
          </p:cNvPr>
          <p:cNvSpPr txBox="1">
            <a:spLocks/>
          </p:cNvSpPr>
          <p:nvPr/>
        </p:nvSpPr>
        <p:spPr>
          <a:xfrm>
            <a:off x="6233323" y="1337140"/>
            <a:ext cx="5559083" cy="4959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Georgia Pro"/>
              </a:rPr>
              <a:t>Development Team Members</a:t>
            </a:r>
          </a:p>
          <a:p>
            <a:pPr marL="0" indent="0">
              <a:buNone/>
            </a:pPr>
            <a:r>
              <a:rPr lang="en-US" sz="2800" b="1" dirty="0">
                <a:latin typeface="Georgia Pro"/>
              </a:rPr>
              <a:t>                (Team 17)</a:t>
            </a:r>
          </a:p>
          <a:p>
            <a:pPr marL="0" indent="0">
              <a:buNone/>
            </a:pPr>
            <a:endParaRPr lang="en-US" b="1">
              <a:latin typeface="Georgia Pro"/>
            </a:endParaRP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Dhanesh Walte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Maulik Gajipara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Muskan Vazirani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Naveen Kunapaneni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latin typeface="Georgia Pro"/>
              </a:rPr>
              <a:t>Sreya Gajjarapu</a:t>
            </a:r>
          </a:p>
        </p:txBody>
      </p:sp>
    </p:spTree>
    <p:extLst>
      <p:ext uri="{BB962C8B-B14F-4D97-AF65-F5344CB8AC3E}">
        <p14:creationId xmlns:p14="http://schemas.microsoft.com/office/powerpoint/2010/main" val="373196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6A6B-7492-31C3-0278-E3EAF8BE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243" y="1852897"/>
            <a:ext cx="10995660" cy="5092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Georgia Pro"/>
              </a:rPr>
              <a:t>FindMyHome is a web-based application for finding roommates and houses.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Georgia Pro"/>
              </a:rPr>
              <a:t>Users can set their house and roommate preferences. 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Georgia Pro"/>
              </a:rPr>
              <a:t>Groups can be formed based on the set preferences.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Georgia Pro"/>
              </a:rPr>
              <a:t>User have an option to post listings and view them.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400" dirty="0">
                <a:latin typeface="Georgia Pro"/>
              </a:rPr>
              <a:t>Users can apply for the listings individually or as a group.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sz="2400">
              <a:latin typeface="Georgia Pro"/>
            </a:endParaRPr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sz="2400">
              <a:latin typeface="Georgia Pro"/>
            </a:endParaRPr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sz="2400">
              <a:latin typeface="Georgia Pro"/>
            </a:endParaRPr>
          </a:p>
          <a:p>
            <a:pPr marL="0" indent="0">
              <a:buNone/>
            </a:pPr>
            <a:endParaRPr lang="en-US" sz="2400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162762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30A8-E444-658B-6B08-CD67CCE0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789136"/>
            <a:ext cx="10995659" cy="1239689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Dashboard Stats</a:t>
            </a:r>
            <a:br>
              <a:rPr lang="en-US"/>
            </a:br>
            <a:br>
              <a:rPr lang="en-US"/>
            </a:br>
            <a:r>
              <a:rPr lang="en-US" sz="2000">
                <a:solidFill>
                  <a:schemeClr val="tx1"/>
                </a:solidFill>
                <a:latin typeface="Georgia Pro"/>
              </a:rPr>
              <a:t>Total number of tasks = 67 (Few tasks were shared by multiple people)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B76B751-6125-DCE3-030B-795CDD8DF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568288"/>
              </p:ext>
            </p:extLst>
          </p:nvPr>
        </p:nvGraphicFramePr>
        <p:xfrm>
          <a:off x="694566" y="2306230"/>
          <a:ext cx="9808203" cy="236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20490577"/>
                    </a:ext>
                  </a:extLst>
                </a:gridCol>
                <a:gridCol w="4099929">
                  <a:extLst>
                    <a:ext uri="{9D8B030D-6E8A-4147-A177-3AD203B41FA5}">
                      <a16:colId xmlns:a16="http://schemas.microsoft.com/office/drawing/2014/main" val="528824122"/>
                    </a:ext>
                  </a:extLst>
                </a:gridCol>
                <a:gridCol w="4003355">
                  <a:extLst>
                    <a:ext uri="{9D8B030D-6E8A-4147-A177-3AD203B41FA5}">
                      <a16:colId xmlns:a16="http://schemas.microsoft.com/office/drawing/2014/main" val="2793249467"/>
                    </a:ext>
                  </a:extLst>
                </a:gridCol>
              </a:tblGrid>
              <a:tr h="418088">
                <a:tc>
                  <a:txBody>
                    <a:bodyPr/>
                    <a:lstStyle/>
                    <a:p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S No.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Member Name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No. of Tasks Resolved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89468"/>
                  </a:ext>
                </a:extLst>
              </a:tr>
              <a:tr h="386216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Dhanesh Walte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Georgia Pro"/>
                        </a:rPr>
                        <a:t>24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97520"/>
                  </a:ext>
                </a:extLst>
              </a:tr>
              <a:tr h="386216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Maulik </a:t>
                      </a:r>
                      <a:r>
                        <a:rPr lang="en-US" sz="1800" b="0" kern="1200" noProof="0" err="1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Gajipara</a:t>
                      </a:r>
                      <a:endParaRPr lang="en-US" sz="1800" b="0" kern="1200" err="1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Georgia Pro"/>
                        </a:rPr>
                        <a:t>11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42486"/>
                  </a:ext>
                </a:extLst>
              </a:tr>
              <a:tr h="386216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Muskan Vazirani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Georgia Pro"/>
                        </a:rPr>
                        <a:t>24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255099"/>
                  </a:ext>
                </a:extLst>
              </a:tr>
              <a:tr h="386216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Naveen </a:t>
                      </a:r>
                      <a:r>
                        <a:rPr lang="en-US" sz="1800" b="0" kern="1200" noProof="0" err="1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Kunapaneni</a:t>
                      </a:r>
                      <a:endParaRPr lang="en-US" sz="1800" b="0" kern="1200" err="1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Georgia Pro"/>
                        </a:rPr>
                        <a:t>15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28933"/>
                  </a:ext>
                </a:extLst>
              </a:tr>
              <a:tr h="386216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Sreya </a:t>
                      </a:r>
                      <a:r>
                        <a:rPr lang="en-US" sz="1800" b="0" kern="1200" noProof="0" err="1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Gajjarapu</a:t>
                      </a:r>
                      <a:endParaRPr lang="en-US" sz="1800" b="0" kern="1200" err="1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Georgia Pro"/>
                        </a:rPr>
                        <a:t>11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2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8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8051A1C-6ABF-5934-B7F5-2D456FD94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512474"/>
              </p:ext>
            </p:extLst>
          </p:nvPr>
        </p:nvGraphicFramePr>
        <p:xfrm>
          <a:off x="1719557" y="1881398"/>
          <a:ext cx="8230173" cy="382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265">
                  <a:extLst>
                    <a:ext uri="{9D8B030D-6E8A-4147-A177-3AD203B41FA5}">
                      <a16:colId xmlns:a16="http://schemas.microsoft.com/office/drawing/2014/main" val="3191706670"/>
                    </a:ext>
                  </a:extLst>
                </a:gridCol>
                <a:gridCol w="2403908">
                  <a:extLst>
                    <a:ext uri="{9D8B030D-6E8A-4147-A177-3AD203B41FA5}">
                      <a16:colId xmlns:a16="http://schemas.microsoft.com/office/drawing/2014/main" val="189102518"/>
                    </a:ext>
                  </a:extLst>
                </a:gridCol>
              </a:tblGrid>
              <a:tr h="5529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Georgia Pro"/>
                        </a:rPr>
                        <a:t>Goal Summary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Status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72758"/>
                  </a:ext>
                </a:extLst>
              </a:tr>
              <a:tr h="70161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Database design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38028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Login and registration 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95644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marL="0" lvl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Profile page management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37233"/>
                  </a:ext>
                </a:extLst>
              </a:tr>
              <a:tr h="659515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Preference Management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68476"/>
                  </a:ext>
                </a:extLst>
              </a:tr>
              <a:tr h="533224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Roommate Finder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 dirty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80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8B55589-C820-EF4D-3B46-D1349266F6A8}"/>
              </a:ext>
            </a:extLst>
          </p:cNvPr>
          <p:cNvSpPr txBox="1">
            <a:spLocks/>
          </p:cNvSpPr>
          <p:nvPr/>
        </p:nvSpPr>
        <p:spPr>
          <a:xfrm>
            <a:off x="467719" y="789136"/>
            <a:ext cx="10995659" cy="12396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Project Status</a:t>
            </a:r>
          </a:p>
        </p:txBody>
      </p:sp>
    </p:spTree>
    <p:extLst>
      <p:ext uri="{BB962C8B-B14F-4D97-AF65-F5344CB8AC3E}">
        <p14:creationId xmlns:p14="http://schemas.microsoft.com/office/powerpoint/2010/main" val="263502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DDD0C66-5765-E73C-A52D-6785C526F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055925"/>
              </p:ext>
            </p:extLst>
          </p:nvPr>
        </p:nvGraphicFramePr>
        <p:xfrm>
          <a:off x="1304532" y="1826524"/>
          <a:ext cx="9349572" cy="366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663">
                  <a:extLst>
                    <a:ext uri="{9D8B030D-6E8A-4147-A177-3AD203B41FA5}">
                      <a16:colId xmlns:a16="http://schemas.microsoft.com/office/drawing/2014/main" val="3191706670"/>
                    </a:ext>
                  </a:extLst>
                </a:gridCol>
                <a:gridCol w="2403909">
                  <a:extLst>
                    <a:ext uri="{9D8B030D-6E8A-4147-A177-3AD203B41FA5}">
                      <a16:colId xmlns:a16="http://schemas.microsoft.com/office/drawing/2014/main" val="189102518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Goal Summary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2400" b="1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Status</a:t>
                      </a:r>
                      <a:endParaRPr lang="en-US" sz="2400" b="1" kern="120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72758"/>
                  </a:ext>
                </a:extLst>
              </a:tr>
              <a:tr h="677622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Group Creation and Maintenance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38028"/>
                  </a:ext>
                </a:extLst>
              </a:tr>
              <a:tr h="662891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Groups Recommendation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95644"/>
                  </a:ext>
                </a:extLst>
              </a:tr>
              <a:tr h="662891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Likes Module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37233"/>
                  </a:ext>
                </a:extLst>
              </a:tr>
              <a:tr h="633429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Listing House Module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668476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House Finder Module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kern="1200" noProof="0">
                          <a:solidFill>
                            <a:schemeClr val="tx1"/>
                          </a:solidFill>
                          <a:latin typeface="Georgia Pro"/>
                          <a:ea typeface="+mn-ea"/>
                          <a:cs typeface="+mn-cs"/>
                        </a:rPr>
                        <a:t>Achieved</a:t>
                      </a:r>
                      <a:endParaRPr lang="en-US" sz="2000" b="0" kern="1200">
                        <a:solidFill>
                          <a:schemeClr val="tx1"/>
                        </a:solidFill>
                        <a:latin typeface="Georgia Pro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66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1057-FBEE-385C-39A2-436C69F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Features added after mid-term 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3777-3397-D4A3-2B38-AA58BF15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</a:rPr>
              <a:t>Group recommendation.</a:t>
            </a:r>
          </a:p>
          <a:p>
            <a:r>
              <a:rPr lang="en-US">
                <a:latin typeface="Georgia Pro"/>
              </a:rPr>
              <a:t>Group management.</a:t>
            </a:r>
          </a:p>
          <a:p>
            <a:r>
              <a:rPr lang="en-US">
                <a:latin typeface="Georgia Pro"/>
              </a:rPr>
              <a:t>Roommate Recommendation</a:t>
            </a:r>
          </a:p>
          <a:p>
            <a:r>
              <a:rPr lang="en-US">
                <a:latin typeface="Georgia Pro"/>
              </a:rPr>
              <a:t>Functionality to add listings.</a:t>
            </a:r>
          </a:p>
          <a:p>
            <a:r>
              <a:rPr lang="en-US">
                <a:latin typeface="Georgia Pro"/>
              </a:rPr>
              <a:t>Functionality to display all the listings.</a:t>
            </a:r>
          </a:p>
          <a:p>
            <a:r>
              <a:rPr lang="en-US">
                <a:latin typeface="Georgia Pro"/>
              </a:rPr>
              <a:t>Like feature for users and listings.</a:t>
            </a:r>
          </a:p>
          <a:p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104114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DCD4-275B-86EA-16EA-5D46FEEE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Learnings from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4825-40CE-2DFC-C2EF-5A1A2F87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855644"/>
            <a:ext cx="10995660" cy="40290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Georgia Pro"/>
              </a:rPr>
              <a:t>Gained expertise in spring boot and react. </a:t>
            </a:r>
          </a:p>
          <a:p>
            <a:r>
              <a:rPr lang="en-US">
                <a:latin typeface="Georgia Pro"/>
              </a:rPr>
              <a:t>Git repository management</a:t>
            </a:r>
          </a:p>
          <a:p>
            <a:r>
              <a:rPr lang="en-US">
                <a:latin typeface="Georgia Pro"/>
                <a:ea typeface="+mn-lt"/>
                <a:cs typeface="+mn-lt"/>
              </a:rPr>
              <a:t>Addressing code smells and refactoring </a:t>
            </a:r>
            <a:endParaRPr lang="en-US">
              <a:latin typeface="Georgia Pro"/>
            </a:endParaRPr>
          </a:p>
          <a:p>
            <a:r>
              <a:rPr lang="en-US">
                <a:latin typeface="Georgia Pro"/>
                <a:ea typeface="+mn-lt"/>
                <a:cs typeface="+mn-lt"/>
              </a:rPr>
              <a:t>CI &amp; CD mechanism</a:t>
            </a:r>
            <a:endParaRPr lang="en-US">
              <a:latin typeface="Georgia Pro"/>
            </a:endParaRPr>
          </a:p>
          <a:p>
            <a:r>
              <a:rPr lang="en-US">
                <a:latin typeface="Georgia Pro"/>
              </a:rPr>
              <a:t>Improved the ability to work as a team.</a:t>
            </a:r>
          </a:p>
          <a:p>
            <a:r>
              <a:rPr lang="en-US">
                <a:latin typeface="Georgia Pro"/>
              </a:rPr>
              <a:t>Time management skills </a:t>
            </a:r>
          </a:p>
          <a:p>
            <a:r>
              <a:rPr lang="en-US">
                <a:latin typeface="Georgia Pro"/>
              </a:rPr>
              <a:t>Conflict resolution strategies</a:t>
            </a:r>
          </a:p>
          <a:p>
            <a:r>
              <a:rPr lang="en-US">
                <a:latin typeface="Georgia Pro"/>
              </a:rPr>
              <a:t>Working under tight deadlines</a:t>
            </a:r>
          </a:p>
          <a:p>
            <a:r>
              <a:rPr lang="en-US">
                <a:latin typeface="Georgia Pro"/>
              </a:rPr>
              <a:t>Effective organizational skills</a:t>
            </a:r>
          </a:p>
          <a:p>
            <a:pPr marL="0" indent="0">
              <a:buNone/>
            </a:pPr>
            <a:endParaRPr lang="en-US">
              <a:latin typeface="Georgia Pro"/>
            </a:endParaRPr>
          </a:p>
          <a:p>
            <a:endParaRPr lang="en-US">
              <a:latin typeface="Georgia Pro"/>
            </a:endParaRPr>
          </a:p>
        </p:txBody>
      </p:sp>
    </p:spTree>
    <p:extLst>
      <p:ext uri="{BB962C8B-B14F-4D97-AF65-F5344CB8AC3E}">
        <p14:creationId xmlns:p14="http://schemas.microsoft.com/office/powerpoint/2010/main" val="81716958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TribuneVTI</vt:lpstr>
      <vt:lpstr>PowerPoint Presentation</vt:lpstr>
      <vt:lpstr>PowerPoint Presentation</vt:lpstr>
      <vt:lpstr>PowerPoint Presentation</vt:lpstr>
      <vt:lpstr>Dashboard Stats  Total number of tasks = 67 (Few tasks were shared by multiple people)</vt:lpstr>
      <vt:lpstr>PowerPoint Presentation</vt:lpstr>
      <vt:lpstr>PowerPoint Presentation</vt:lpstr>
      <vt:lpstr>Features added after mid-term review</vt:lpstr>
      <vt:lpstr>Learnings from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2023-04-09T16:47:10Z</dcterms:created>
  <dcterms:modified xsi:type="dcterms:W3CDTF">2023-04-09T19:56:50Z</dcterms:modified>
</cp:coreProperties>
</file>