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47"/>
  </p:normalViewPr>
  <p:slideViewPr>
    <p:cSldViewPr snapToGrid="0" snapToObjects="1">
      <p:cViewPr varScale="1">
        <p:scale>
          <a:sx n="113" d="100"/>
          <a:sy n="113" d="100"/>
        </p:scale>
        <p:origin x="200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Po kliknutí můžete upravovat styly textu v předloze.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cs-CZ" smtClean="0"/>
              <a:t>Po kliknutí můžete upravovat styly textu v předloze.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Po kliknutí můžete upravovat styly textu v předloze.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cs-CZ" smtClean="0"/>
              <a:t>Po kliknutí můžete upravovat styly textu v předloze.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cs-CZ" smtClean="0"/>
              <a:t>Po kliknutí můžete upravovat styly textu v předloze.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cs-CZ" smtClean="0"/>
              <a:t>Po kliknutí můžete upravovat styly textu v předloze.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cs-CZ" smtClean="0"/>
              <a:t>Po kliknutí můžete upravovat styly textu v předloze.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Po kliknutí můžete upravovat styly textu v předloze.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Přetáhněte obrázek na zástupný symbol nebo klikněte na ikonu pro přidání.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Po kliknutí můžete upravovat styly textu v předloze.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Hello Gr8conf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err="1" smtClean="0"/>
              <a:t>You</a:t>
            </a:r>
            <a:r>
              <a:rPr lang="cs-CZ" dirty="0" smtClean="0"/>
              <a:t> are </a:t>
            </a:r>
            <a:r>
              <a:rPr lang="cs-CZ" dirty="0" err="1" smtClean="0"/>
              <a:t>awesome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03299327"/>
      </p:ext>
    </p:extLst>
  </p:cSld>
  <p:clrMapOvr>
    <a:masterClrMapping/>
  </p:clrMapOvr>
</p:sld>
</file>

<file path=ppt/theme/theme1.xml><?xml version="1.0" encoding="utf-8"?>
<a:theme xmlns:a="http://schemas.openxmlformats.org/drawingml/2006/main" name="Odznáček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Značka</Template>
  <TotalTime>1</TotalTime>
  <Words>5</Words>
  <Application>Microsoft Macintosh PowerPoint</Application>
  <PresentationFormat>Širokoúhlá obrazovka</PresentationFormat>
  <Paragraphs>2</Paragraphs>
  <Slides>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</vt:i4>
      </vt:variant>
    </vt:vector>
  </HeadingPairs>
  <TitlesOfParts>
    <vt:vector size="5" baseType="lpstr">
      <vt:lpstr>Gill Sans MT</vt:lpstr>
      <vt:lpstr>Impact</vt:lpstr>
      <vt:lpstr>Arial</vt:lpstr>
      <vt:lpstr>Odznáček</vt:lpstr>
      <vt:lpstr>Hello Gr8conf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Gr8Conf</dc:title>
  <dc:creator>Vladimir Orany</dc:creator>
  <cp:lastModifiedBy>Vladimir Orany</cp:lastModifiedBy>
  <cp:revision>3</cp:revision>
  <dcterms:created xsi:type="dcterms:W3CDTF">2019-05-24T09:54:45Z</dcterms:created>
  <dcterms:modified xsi:type="dcterms:W3CDTF">2019-05-24T09:55:57Z</dcterms:modified>
</cp:coreProperties>
</file>