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Hello </a:t>
            </a:r>
            <a:r>
              <a:rPr lang="cs-CZ" smtClean="0"/>
              <a:t>Geecon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You</a:t>
            </a:r>
            <a:r>
              <a:rPr lang="cs-CZ" dirty="0" smtClean="0"/>
              <a:t> are </a:t>
            </a:r>
            <a:r>
              <a:rPr lang="cs-CZ" dirty="0" err="1" smtClean="0"/>
              <a:t>awesome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3299327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Značka</Template>
  <TotalTime>1</TotalTime>
  <Words>5</Words>
  <Application>Microsoft Macintosh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Gill Sans MT</vt:lpstr>
      <vt:lpstr>Impact</vt:lpstr>
      <vt:lpstr>Arial</vt:lpstr>
      <vt:lpstr>Odznáček</vt:lpstr>
      <vt:lpstr>Hello Geecon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Gr8Conf</dc:title>
  <dc:creator>Vladimir Orany</dc:creator>
  <cp:lastModifiedBy>Vladimir Orany</cp:lastModifiedBy>
  <cp:revision>4</cp:revision>
  <dcterms:created xsi:type="dcterms:W3CDTF">2019-05-24T09:54:45Z</dcterms:created>
  <dcterms:modified xsi:type="dcterms:W3CDTF">2019-05-24T09:56:37Z</dcterms:modified>
</cp:coreProperties>
</file>