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notesMasterIdLst>
    <p:notesMasterId r:id="rId1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https://www.qsm.com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https://www.researchgate.net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https://mtplcdn.s3.amazonaws.com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Traffictelligence : Advanced Traffic Volume Estimation With Machine Learning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qsm.com/sites/default/files/qsm/machinelearning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and Innovations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Integrating IoT devices and 5G technology can enhance data collection capabilities.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Utilizing advanced AI techniques like reinforcement learning can optimize traffic flow dynamically.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among cities, governments, and private sectors is vital to scale and improve Traffictelligence systems.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(Insert relevant publications, articles, and sources related to Traffictelligence, machine learning in traffic estimation, and intelligent transportation systems.)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Traffictelligence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Traffictelligence is an innovative system designed to estimate traffic volumes using advanced machine learning techniques.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Accurate traffic volume estimation is essential for urban planning, congestion management, and infrastructure development.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presentation explores how machine learning enhances the precision and efficiency of traffic data analysis.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Need for Advanced Traffic Estimation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Traditional traffic counting methods often rely on manual counts and sensors, which can be costly and limited in scope.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Traffic patterns are dynamic and influenced by numerous factors such as weather, events, and time of day.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Advanced estimation techniques can adapt to these variations and provide real-time, reliable data.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in Traffic Analysis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can analyze vast amounts of traffic data to identify complex patterns and trends.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Techniques such as regression, classification, and deep learning are commonly applied in traffic volume estimation.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models improve prediction accuracy compared to traditional statistical methods.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researchgate.net/publication/369932768/figure/fig10/AS:11431281152289255@1682069731205/Comparison-of-segment-wise-traffic-volume-estimation-accuracy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Sources for Traffictelligence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is collected from various sources including cameras, road sensors, GPS devices, and mobile apps.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multiple data streams enhances the robustness and comprehensiveness of traffic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Preprocessing and cleaning data are crucial steps to ensure model reliability and accuracy.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Machine Learning Models Used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Regression algorithms like Random Forest and Gradient Boosting are employed for volume prediction.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Neural networks, especially deep learning models, capture nonlinear relationships in traffic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Ensemble techniques combine multiple models to improve overall estimation performance.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System Architecture of Traffictelligence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system integrates data collection, preprocessing, feature extraction, and model deployment.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Real-time data feeds are processed to generate up-to-date traffic volume estimates.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Visualization dashboards help stakeholders interpret traffic patterns and make informed decisions.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Traffictelligence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Provides high-accuracy traffic volume estimates, enabling better traffic management strategies.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Supports dynamic traffic control systems and congestion mitigation measures.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Facilitates data-driven planning for infrastructure investments and urban development.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tplcdn.s3.amazonaws.com/live/bigdatacentric/wp-content/uploads/2024/05/05083841/12-Machine-Learning-Challenges-1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Limitations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Data quality issues, such as missing or noisy data, can affect model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Rapid changes in traffic patterns require continuous model updates and retraining.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Privacy concerns must be addressed when collecting data from mobile devices and sensors.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Traffictelligence : Advanced Traffic Volume Estimation With Machine Learning</dc:title>
  <dc:subject>Traffictelligence : Advanced Traffic Volume Estimation With Machine Learning</dc:subject>
  <dc:creator>SlideMake.com</dc:creator>
  <cp:lastModifiedBy>SlideMake.com</cp:lastModifiedBy>
  <cp:revision>1</cp:revision>
  <dcterms:created xsi:type="dcterms:W3CDTF">2025-07-01T06:54:26Z</dcterms:created>
  <dcterms:modified xsi:type="dcterms:W3CDTF">2025-07-01T06:54:26Z</dcterms:modified>
</cp:coreProperties>
</file>