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7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C72D-0058-EB70-4603-69078FD6D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10B96-0C51-B6A4-B1C6-CDEAB99CE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4444F-B26A-A056-7E05-0AB75E98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F1C7-1D4B-4A65-8369-98B31D2701C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94202-33F5-AFC8-6E97-EBA2BC32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8748C-1BD2-358C-E556-7CBA235A0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958A-DBF4-417E-A3FD-667B8024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0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C053-0F6D-C173-CFCB-005271A6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602D1-6D4C-5A5D-F96C-C88EEEB85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00F7A-1955-8101-E1CF-7ACE8F04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F1C7-1D4B-4A65-8369-98B31D2701C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03B9-58E7-A8F2-572B-B890DA20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0A67C-45F3-54B3-624E-E9236EA5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958A-DBF4-417E-A3FD-667B8024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7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9D17DD-358A-9594-A7A9-6D000967A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D3FEA-6BF5-1D7A-B7A2-8C1DB5B92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A8A1F-F3FA-0CC0-523A-44B7FC78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F1C7-1D4B-4A65-8369-98B31D2701C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D1F12-02D4-7CA7-D135-DEC5CD57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B07D0-6C9A-195F-6752-57F72761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958A-DBF4-417E-A3FD-667B8024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9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5490C-97F6-6763-1D5D-5A4DC562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B3C7-031A-4F57-FFEE-6F98B8E62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CF849-39ED-FD88-86F2-DFB78221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F1C7-1D4B-4A65-8369-98B31D2701C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1527-7C70-392B-EEEB-3EC1B531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8FEB-603A-9567-3E1B-D49F1284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958A-DBF4-417E-A3FD-667B8024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9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60A8-AFEF-149B-C99A-C0C5DF0A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0D702-F418-3546-9285-82A3E5C2E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4C06-D3A8-A21B-2A6F-8AC9CE31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F1C7-1D4B-4A65-8369-98B31D2701C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447C7-3BFA-1B50-3910-ACD77D6D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37235-2838-C087-021D-A26AA39E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958A-DBF4-417E-A3FD-667B8024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1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4D0A-CA3F-C5A5-CDD3-E285C302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762E3-3219-3CF7-4442-32B3E1665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033B7-2F22-BCE6-85B2-3D778C8F0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C3205-515B-33D3-47F9-5F36BF82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F1C7-1D4B-4A65-8369-98B31D2701C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082B4-72F4-F1A0-4F31-E5EF7B57C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1D487-FA46-A198-B7A8-4C556B5F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958A-DBF4-417E-A3FD-667B8024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3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F2F4-F19B-F71C-8966-5E20718D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54F6C-441C-7D1A-09FD-B2000C701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48904-0B00-D1EC-78E4-5CBE2C684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FB967-90F0-B649-B19F-57630236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E2736-AB83-C174-ED9A-F8F0ADBA4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67A6D-A674-0194-D516-B7FCAAFE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F1C7-1D4B-4A65-8369-98B31D2701C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3FCD4C-07EF-F98D-1B49-254AF8FC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25684-091B-C4F2-049A-56483819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958A-DBF4-417E-A3FD-667B8024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7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CEF1-478E-FB93-FE4A-672DA810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DA70E-8D69-A33B-64F4-31F55E6B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F1C7-1D4B-4A65-8369-98B31D2701C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1F560-BAC7-34C1-EE8E-4DA37FC9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DCDE6-0FAA-BF5E-8F9B-6E6E943A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958A-DBF4-417E-A3FD-667B8024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8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A1ECBA-91F7-1B12-9315-A8BD41E6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F1C7-1D4B-4A65-8369-98B31D2701C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DB588-D4EA-1B22-F4D1-7982DF0B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DCA79-B392-0A69-BC1D-CB684332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958A-DBF4-417E-A3FD-667B8024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6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8DCE-635A-AC43-1D83-1E608475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C58D-8AA4-904C-70C5-D746BFEA9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2A831-DC5D-C94F-4C30-1D2222FC3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6D648-BF41-209E-26AD-64DEBF17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F1C7-1D4B-4A65-8369-98B31D2701C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1545F-FE86-9AE1-ADF0-1E96CADEF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25A27-73EA-235E-1CC5-A9557B92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958A-DBF4-417E-A3FD-667B8024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2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4025-2FED-D1BF-E1E9-CEA5C92A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31E44-51C7-8F28-1283-71B1D10E7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6774A-D7ED-E95C-5FA6-37B8B08C3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55B65-5EAB-45C4-A0AB-F03C68301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8F1C7-1D4B-4A65-8369-98B31D2701C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E4192-6ED7-BE36-66F5-1834E8C6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D83F1-70C1-581A-109D-659FA490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9958A-DBF4-417E-A3FD-667B8024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3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328CD-0205-F4AE-CF9F-91903340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ECC01-B6DA-A080-AD29-9878ABFDF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B8A4C-73CC-E009-2D20-A42CF2F9D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8F1C7-1D4B-4A65-8369-98B31D2701C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4D303-291A-8797-86EA-C4304B645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44915-2830-3F74-4DC6-E07CD781F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9958A-DBF4-417E-A3FD-667B80245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5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6F2A16-4C81-D2A1-BA10-CF6971280104}"/>
              </a:ext>
            </a:extLst>
          </p:cNvPr>
          <p:cNvSpPr txBox="1"/>
          <p:nvPr/>
        </p:nvSpPr>
        <p:spPr>
          <a:xfrm>
            <a:off x="3047999" y="3109845"/>
            <a:ext cx="844163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Project Name: Django Student CRUD App</a:t>
            </a:r>
          </a:p>
          <a:p>
            <a:br>
              <a:rPr lang="en-US" sz="3200" dirty="0"/>
            </a:br>
            <a:r>
              <a:rPr lang="en-US" sz="3200" dirty="0"/>
              <a:t>Name: Muslima Jahan Maliha</a:t>
            </a:r>
          </a:p>
          <a:p>
            <a:r>
              <a:rPr lang="en-US" sz="3200" dirty="0"/>
              <a:t>Date:  July 2025</a:t>
            </a:r>
          </a:p>
        </p:txBody>
      </p:sp>
    </p:spTree>
    <p:extLst>
      <p:ext uri="{BB962C8B-B14F-4D97-AF65-F5344CB8AC3E}">
        <p14:creationId xmlns:p14="http://schemas.microsoft.com/office/powerpoint/2010/main" val="284111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D670AD-3B09-1D38-A44E-2C1F2F9FC57B}"/>
              </a:ext>
            </a:extLst>
          </p:cNvPr>
          <p:cNvSpPr txBox="1"/>
          <p:nvPr/>
        </p:nvSpPr>
        <p:spPr>
          <a:xfrm>
            <a:off x="3048000" y="2832846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dirty="0"/>
            </a:br>
            <a:r>
              <a:rPr lang="en-US" b="1" dirty="0"/>
              <a:t>Project Overview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 app to manage student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Features CRUD operations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Features</a:t>
            </a:r>
            <a:endParaRPr lang="en-US" dirty="0"/>
          </a:p>
          <a:p>
            <a:r>
              <a:rPr lang="en-US" dirty="0"/>
              <a:t>Add new student</a:t>
            </a:r>
          </a:p>
          <a:p>
            <a:r>
              <a:rPr lang="en-US" dirty="0"/>
              <a:t>View all students</a:t>
            </a:r>
          </a:p>
          <a:p>
            <a:r>
              <a:rPr lang="en-US" dirty="0"/>
              <a:t>Edit student info</a:t>
            </a:r>
          </a:p>
          <a:p>
            <a:r>
              <a:rPr lang="en-US" dirty="0"/>
              <a:t>Delete student record</a:t>
            </a:r>
          </a:p>
          <a:p>
            <a:r>
              <a:rPr lang="en-US" dirty="0"/>
              <a:t>MySQL backend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79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EB7C6-86FF-4199-238F-E42ECC0E0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58" y="556011"/>
            <a:ext cx="1653683" cy="574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5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64F8D5-703A-50CB-6618-EC0CF3690239}"/>
              </a:ext>
            </a:extLst>
          </p:cNvPr>
          <p:cNvSpPr txBox="1"/>
          <p:nvPr/>
        </p:nvSpPr>
        <p:spPr>
          <a:xfrm>
            <a:off x="3048000" y="269434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Technology Stack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Django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MySQL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Pipenv</a:t>
            </a:r>
            <a:r>
              <a:rPr lang="en-US" dirty="0"/>
              <a:t> for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Bootstrap for 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258594-B527-88A6-66A4-02842C2BE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454" y="2121859"/>
            <a:ext cx="836814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to Run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pipenv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install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pipenv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shell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 manage.py migrate</a:t>
            </a: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python manage.py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runserver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16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muslima jahan maliha</dc:creator>
  <cp:lastModifiedBy>muslima jahan maliha</cp:lastModifiedBy>
  <cp:revision>3</cp:revision>
  <dcterms:created xsi:type="dcterms:W3CDTF">2025-07-31T10:25:56Z</dcterms:created>
  <dcterms:modified xsi:type="dcterms:W3CDTF">2025-07-31T10:34:47Z</dcterms:modified>
</cp:coreProperties>
</file>