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982"/>
  </p:normalViewPr>
  <p:slideViewPr>
    <p:cSldViewPr snapToGrid="0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smtClean="0"/>
              <a:pPr/>
              <a:t>9/26/22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187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249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9/26/22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33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418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9/26/22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408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9/26/22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083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9/26/22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813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9/26/22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231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9/26/22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285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537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9/26/22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232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281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DAB0D-F370-E3DF-29EB-93B4778208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9237" y="1786230"/>
            <a:ext cx="8679915" cy="1748729"/>
          </a:xfrm>
        </p:spPr>
        <p:txBody>
          <a:bodyPr/>
          <a:lstStyle/>
          <a:p>
            <a:r>
              <a:rPr lang="en-US" dirty="0"/>
              <a:t>STRUKTUR KENDALI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08CFEB-F62A-155F-97A4-1B3BA7D8B3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cs typeface="Al Bayan Plain" pitchFamily="2" charset="-78"/>
              </a:rPr>
              <a:t>MUSLIM RAMLI, S.KOM., M.KOM</a:t>
            </a:r>
          </a:p>
          <a:p>
            <a:r>
              <a:rPr lang="en-US" dirty="0">
                <a:cs typeface="Al Bayan Plain" pitchFamily="2" charset="-78"/>
              </a:rPr>
              <a:t>WWW.MUSLIMRAMLI.ID</a:t>
            </a:r>
          </a:p>
          <a:p>
            <a:r>
              <a:rPr lang="en-US" dirty="0">
                <a:cs typeface="Al Bayan Plain" pitchFamily="2" charset="-78"/>
              </a:rPr>
              <a:t>2022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132908-ACCA-B6D3-6BAC-EEA29DBF3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6969" y="363738"/>
            <a:ext cx="1477962" cy="628444"/>
          </a:xfrm>
          <a:prstGeom prst="rect">
            <a:avLst/>
          </a:prstGeom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F888E4A6-8113-0B8B-5A8D-2174C3EF4523}"/>
              </a:ext>
            </a:extLst>
          </p:cNvPr>
          <p:cNvSpPr txBox="1">
            <a:spLocks/>
          </p:cNvSpPr>
          <p:nvPr/>
        </p:nvSpPr>
        <p:spPr>
          <a:xfrm>
            <a:off x="1650380" y="2288574"/>
            <a:ext cx="8673427" cy="1322587"/>
          </a:xfrm>
          <a:prstGeom prst="rect">
            <a:avLst/>
          </a:prstGeom>
        </p:spPr>
        <p:txBody>
          <a:bodyPr vert="horz" lIns="91440" tIns="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800" b="0" kern="1200">
                <a:solidFill>
                  <a:srgbClr val="FFFEFF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Al Bayan Plain" pitchFamily="2" charset="-78"/>
              </a:rPr>
              <a:t>MEETING-2</a:t>
            </a:r>
          </a:p>
        </p:txBody>
      </p:sp>
    </p:spTree>
    <p:extLst>
      <p:ext uri="{BB962C8B-B14F-4D97-AF65-F5344CB8AC3E}">
        <p14:creationId xmlns:p14="http://schemas.microsoft.com/office/powerpoint/2010/main" val="14495881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D3A6B-5567-5B6C-53F0-74F3E40AC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CMS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341E93-A1F4-CE50-4DB2-77783E7E2B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90062" y="1605958"/>
            <a:ext cx="4182613" cy="4445592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700EBB1-DD34-FF00-E451-22A3D6E0CE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0456" y="234978"/>
            <a:ext cx="1477962" cy="628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897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67E06-A1A7-417B-2236-9F8DE88FC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Kenapa</a:t>
            </a:r>
            <a:r>
              <a:rPr lang="en-US" dirty="0"/>
              <a:t> PHP?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46557-0779-A38E-EE99-AEF95742F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7022" y="1609378"/>
            <a:ext cx="6281873" cy="5248622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 err="1"/>
              <a:t>Relatif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pemula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Pre-Requisite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Gratis dan Open Source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 err="1"/>
              <a:t>Dukungan</a:t>
            </a:r>
            <a:r>
              <a:rPr lang="en-US" dirty="0"/>
              <a:t> </a:t>
            </a:r>
            <a:r>
              <a:rPr lang="en-US" dirty="0" err="1"/>
              <a:t>Komunitas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Dokumentasi</a:t>
            </a:r>
            <a:r>
              <a:rPr lang="en-US" dirty="0"/>
              <a:t> yang </a:t>
            </a:r>
            <a:r>
              <a:rPr lang="en-US" dirty="0" err="1"/>
              <a:t>Lengkap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PHP </a:t>
            </a:r>
            <a:r>
              <a:rPr lang="en-US" dirty="0" err="1"/>
              <a:t>Khusus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Web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Kebanyakan</a:t>
            </a:r>
            <a:r>
              <a:rPr lang="en-US" dirty="0"/>
              <a:t> Website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PHP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Banyak Website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awalnya</a:t>
            </a:r>
            <a:r>
              <a:rPr lang="en-US" dirty="0"/>
              <a:t> </a:t>
            </a:r>
            <a:r>
              <a:rPr lang="en-US" dirty="0" err="1"/>
              <a:t>dibikin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PHP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CMS </a:t>
            </a:r>
            <a:r>
              <a:rPr lang="en-US" dirty="0" err="1"/>
              <a:t>menggunakan</a:t>
            </a:r>
            <a:r>
              <a:rPr lang="en-US" dirty="0"/>
              <a:t> PHP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Framework PHP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EBA33A-66F3-38A2-7790-9FF9C9E74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0456" y="234978"/>
            <a:ext cx="1477962" cy="628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722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580C1-2239-2089-197E-8FEC732DD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 PHP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11B2FF-1599-3FA0-D4C9-DC80ABD51C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72062" y="1231900"/>
            <a:ext cx="3505485" cy="4394200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E7644F3-57CC-CBB3-0F5A-5462C692D1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0456" y="234978"/>
            <a:ext cx="1477962" cy="628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096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495FF-2C1B-B429-01D1-CE7DCE0E1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dipelajari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A87E8-4837-AFDD-0DC2-F3202CCE4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Client Side VS Server Side Scripting</a:t>
            </a:r>
          </a:p>
          <a:p>
            <a:r>
              <a:rPr lang="en-US" dirty="0"/>
              <a:t>Static VS </a:t>
            </a:r>
            <a:r>
              <a:rPr lang="en-US" dirty="0" err="1"/>
              <a:t>Dinamic</a:t>
            </a:r>
            <a:r>
              <a:rPr lang="en-US" dirty="0"/>
              <a:t> Website</a:t>
            </a:r>
          </a:p>
          <a:p>
            <a:r>
              <a:rPr lang="en-US" dirty="0" err="1"/>
              <a:t>Persiapan</a:t>
            </a:r>
            <a:r>
              <a:rPr lang="en-US" dirty="0"/>
              <a:t> </a:t>
            </a:r>
            <a:r>
              <a:rPr lang="en-US" dirty="0" err="1"/>
              <a:t>lingkungan</a:t>
            </a:r>
            <a:r>
              <a:rPr lang="en-US" dirty="0"/>
              <a:t> development</a:t>
            </a:r>
          </a:p>
          <a:p>
            <a:r>
              <a:rPr lang="en-US" dirty="0" err="1"/>
              <a:t>Sintak</a:t>
            </a:r>
            <a:r>
              <a:rPr lang="en-US" dirty="0"/>
              <a:t> PHP</a:t>
            </a:r>
          </a:p>
          <a:p>
            <a:r>
              <a:rPr lang="en-US" dirty="0"/>
              <a:t>Array</a:t>
            </a:r>
          </a:p>
          <a:p>
            <a:r>
              <a:rPr lang="en-US" dirty="0"/>
              <a:t>Request Method</a:t>
            </a:r>
          </a:p>
          <a:p>
            <a:r>
              <a:rPr lang="en-US" dirty="0" err="1"/>
              <a:t>Studi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Website </a:t>
            </a:r>
            <a:r>
              <a:rPr lang="en-US" dirty="0" err="1"/>
              <a:t>sederhana</a:t>
            </a: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C2792E-76E5-D686-DC22-926CE429A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0456" y="234978"/>
            <a:ext cx="1477962" cy="628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02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E1C31-F9EF-09D1-2F1A-150CB238D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yang </a:t>
            </a:r>
            <a:r>
              <a:rPr lang="en-US" dirty="0" err="1"/>
              <a:t>dipelajari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42D12-DE60-902C-A5C4-B7BDF5F5F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</a:t>
            </a:r>
          </a:p>
          <a:p>
            <a:r>
              <a:rPr lang="en-US" dirty="0"/>
              <a:t>CRUD (Create, Read, Update, Delete)</a:t>
            </a:r>
          </a:p>
          <a:p>
            <a:r>
              <a:rPr lang="en-US" dirty="0"/>
              <a:t>Login &amp; </a:t>
            </a:r>
            <a:r>
              <a:rPr lang="en-US" dirty="0" err="1"/>
              <a:t>Registrasi</a:t>
            </a:r>
            <a:endParaRPr lang="en-US" dirty="0"/>
          </a:p>
          <a:p>
            <a:r>
              <a:rPr lang="en-US" dirty="0"/>
              <a:t>Session &amp; Cookie</a:t>
            </a:r>
          </a:p>
          <a:p>
            <a:r>
              <a:rPr lang="en-US" dirty="0"/>
              <a:t>Ajax</a:t>
            </a:r>
          </a:p>
          <a:p>
            <a:r>
              <a:rPr lang="en-US" dirty="0"/>
              <a:t>Upload File</a:t>
            </a:r>
          </a:p>
          <a:p>
            <a:r>
              <a:rPr lang="en-US" dirty="0"/>
              <a:t>Reporting</a:t>
            </a:r>
          </a:p>
          <a:p>
            <a:r>
              <a:rPr lang="en-US" dirty="0"/>
              <a:t>Webhosting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0665A7-15C2-D3C5-30FA-F26BBF6B6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0456" y="234978"/>
            <a:ext cx="1477962" cy="628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268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DAB0D-F370-E3DF-29EB-93B4778208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TERIMA KASIH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08CFEB-F62A-155F-97A4-1B3BA7D8B3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MUSLIM RAMLI, S.KOM., M.KOM</a:t>
            </a:r>
          </a:p>
          <a:p>
            <a:r>
              <a:rPr lang="en-US" dirty="0"/>
              <a:t>2022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132908-ACCA-B6D3-6BAC-EEA29DBF3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6969" y="306588"/>
            <a:ext cx="1477962" cy="628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976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67E06-A1A7-417B-2236-9F8DE88FC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PENGULANGAN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46557-0779-A38E-EE99-AEF95742F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For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While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Do..while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foreach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E8EA4A-05FB-D35A-2987-B18711E47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0456" y="234978"/>
            <a:ext cx="1477962" cy="628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555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5263A-CE00-F06E-38C3-799B5C412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Pengkondisian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A8595CC-CB28-6F49-1CEF-6579AB040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0456" y="234978"/>
            <a:ext cx="1477962" cy="628444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DF1EA-67AA-1DA9-105C-9EF522D0E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..Else</a:t>
            </a:r>
          </a:p>
          <a:p>
            <a:r>
              <a:rPr lang="en-US" dirty="0"/>
              <a:t>If.. else…</a:t>
            </a:r>
            <a:r>
              <a:rPr lang="en-US" dirty="0" err="1"/>
              <a:t>if..else</a:t>
            </a:r>
            <a:endParaRPr lang="en-US" dirty="0"/>
          </a:p>
          <a:p>
            <a:r>
              <a:rPr lang="en-US" dirty="0"/>
              <a:t>Ternary</a:t>
            </a:r>
          </a:p>
          <a:p>
            <a:r>
              <a:rPr lang="en-US" dirty="0"/>
              <a:t>switch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95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B6C83-739E-6C50-2B5E-8C95434D4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D9827BE-A98B-0F6B-86C5-9CBC9B69A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0456" y="234978"/>
            <a:ext cx="1477962" cy="628444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F3DB8D-DE8E-50B0-2780-662C60E3A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($</a:t>
            </a:r>
            <a:r>
              <a:rPr lang="en-US" dirty="0" err="1"/>
              <a:t>i</a:t>
            </a:r>
            <a:r>
              <a:rPr lang="en-US" dirty="0"/>
              <a:t>=0; $</a:t>
            </a:r>
            <a:r>
              <a:rPr lang="en-US" dirty="0" err="1"/>
              <a:t>i</a:t>
            </a:r>
            <a:r>
              <a:rPr lang="en-US" dirty="0"/>
              <a:t>&lt;5; $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pPr marL="0" indent="0">
              <a:buNone/>
            </a:pPr>
            <a:r>
              <a:rPr lang="en-US" dirty="0"/>
              <a:t>Echo “Hello World”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74387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67E06-A1A7-417B-2236-9F8DE88FC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46557-0779-A38E-EE99-AEF95742F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1309" y="1446124"/>
            <a:ext cx="6281873" cy="524862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$</a:t>
            </a:r>
            <a:r>
              <a:rPr lang="en-US" dirty="0" err="1"/>
              <a:t>i</a:t>
            </a:r>
            <a:r>
              <a:rPr lang="en-US" dirty="0"/>
              <a:t>=0;</a:t>
            </a:r>
          </a:p>
          <a:p>
            <a:pPr marL="0" indent="0">
              <a:buNone/>
            </a:pPr>
            <a:r>
              <a:rPr lang="en-US" dirty="0"/>
              <a:t>while($</a:t>
            </a:r>
            <a:r>
              <a:rPr lang="en-US" dirty="0" err="1"/>
              <a:t>i</a:t>
            </a:r>
            <a:r>
              <a:rPr lang="en-US" dirty="0"/>
              <a:t>&lt;=5) {</a:t>
            </a:r>
          </a:p>
          <a:p>
            <a:pPr marL="0" indent="0">
              <a:buNone/>
            </a:pPr>
            <a:r>
              <a:rPr lang="en-US" dirty="0"/>
              <a:t>Echo “Hello World”;</a:t>
            </a:r>
          </a:p>
          <a:p>
            <a:pPr marL="0" indent="0">
              <a:buNone/>
            </a:pPr>
            <a:r>
              <a:rPr lang="en-US" dirty="0"/>
              <a:t>$</a:t>
            </a:r>
            <a:r>
              <a:rPr lang="en-US" dirty="0" err="1"/>
              <a:t>i</a:t>
            </a:r>
            <a:r>
              <a:rPr lang="en-US" dirty="0"/>
              <a:t>++;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940F82-9510-C1F8-94DC-1F3D17B13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0456" y="234978"/>
            <a:ext cx="1477962" cy="628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768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B38B2-7140-8B05-01D3-140609BA2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Do..While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C5A7F4-B711-64B4-9ECC-4DFBFBD3B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0456" y="234978"/>
            <a:ext cx="1477962" cy="628444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6C8334-55C1-201B-CA07-3768E367C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$</a:t>
            </a:r>
            <a:r>
              <a:rPr lang="en-US" dirty="0" err="1"/>
              <a:t>i</a:t>
            </a:r>
            <a:r>
              <a:rPr lang="en-US" dirty="0"/>
              <a:t>=0</a:t>
            </a:r>
          </a:p>
          <a:p>
            <a:pPr marL="0" indent="0">
              <a:buNone/>
            </a:pPr>
            <a:r>
              <a:rPr lang="en-US" dirty="0"/>
              <a:t>do {</a:t>
            </a:r>
          </a:p>
          <a:p>
            <a:pPr marL="0" indent="0">
              <a:buNone/>
            </a:pPr>
            <a:r>
              <a:rPr lang="en-US" dirty="0"/>
              <a:t>	echo “Hello World”;</a:t>
            </a:r>
          </a:p>
          <a:p>
            <a:pPr marL="0" indent="0">
              <a:buNone/>
            </a:pPr>
            <a:r>
              <a:rPr lang="en-US" dirty="0"/>
              <a:t>	$</a:t>
            </a:r>
            <a:r>
              <a:rPr lang="en-US" dirty="0" err="1"/>
              <a:t>i</a:t>
            </a:r>
            <a:r>
              <a:rPr lang="en-US" dirty="0"/>
              <a:t>++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while ($</a:t>
            </a:r>
            <a:r>
              <a:rPr lang="en-US" dirty="0" err="1"/>
              <a:t>i</a:t>
            </a:r>
            <a:r>
              <a:rPr lang="en-US" dirty="0"/>
              <a:t>&lt;5);</a:t>
            </a:r>
          </a:p>
        </p:txBody>
      </p:sp>
    </p:spTree>
    <p:extLst>
      <p:ext uri="{BB962C8B-B14F-4D97-AF65-F5344CB8AC3E}">
        <p14:creationId xmlns:p14="http://schemas.microsoft.com/office/powerpoint/2010/main" val="3445118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67E06-A1A7-417B-2236-9F8DE88FC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Kenapa</a:t>
            </a:r>
            <a:r>
              <a:rPr lang="en-US" dirty="0"/>
              <a:t> PHP?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46557-0779-A38E-EE99-AEF95742F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2734" y="1860461"/>
            <a:ext cx="6281873" cy="5248622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 err="1"/>
              <a:t>Relatif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pemula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Pre-Requisite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Gratis dan Open Source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 err="1"/>
              <a:t>Dukungan</a:t>
            </a:r>
            <a:r>
              <a:rPr lang="en-US" dirty="0"/>
              <a:t> </a:t>
            </a:r>
            <a:r>
              <a:rPr lang="en-US" dirty="0" err="1"/>
              <a:t>Komunitas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Dokumentasi</a:t>
            </a:r>
            <a:r>
              <a:rPr lang="en-US" dirty="0"/>
              <a:t> yang </a:t>
            </a:r>
            <a:r>
              <a:rPr lang="en-US" dirty="0" err="1"/>
              <a:t>Lengkap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PHP </a:t>
            </a:r>
            <a:r>
              <a:rPr lang="en-US" dirty="0" err="1"/>
              <a:t>Khusus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Web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Kebanyakan</a:t>
            </a:r>
            <a:r>
              <a:rPr lang="en-US" dirty="0"/>
              <a:t> Website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PHP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Banyak Website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awalnya</a:t>
            </a:r>
            <a:r>
              <a:rPr lang="en-US" dirty="0"/>
              <a:t> </a:t>
            </a:r>
            <a:r>
              <a:rPr lang="en-US" dirty="0" err="1"/>
              <a:t>dibikin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PHP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1EB5B0-EBD9-A05A-8141-9F206C489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0456" y="234978"/>
            <a:ext cx="1477962" cy="628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930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7A560-ED99-5DC2-B1B3-60248BEE3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 </a:t>
            </a:r>
            <a:r>
              <a:rPr lang="en-US" dirty="0" err="1"/>
              <a:t>berbasis</a:t>
            </a:r>
            <a:r>
              <a:rPr lang="en-US" dirty="0"/>
              <a:t> PHP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CA4A14-A8D4-1203-6460-9B48D5455A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31014" y="1360487"/>
            <a:ext cx="3444918" cy="4137025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FA9B488-5C2F-2405-5A2D-AD82D3F013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0456" y="234978"/>
            <a:ext cx="1477962" cy="628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963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67E06-A1A7-417B-2236-9F8DE88FC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Kenapa</a:t>
            </a:r>
            <a:r>
              <a:rPr lang="en-US" dirty="0"/>
              <a:t> PHP?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46557-0779-A38E-EE99-AEF95742F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1309" y="1803311"/>
            <a:ext cx="6281873" cy="5248622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 err="1"/>
              <a:t>Relatif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pemula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Pre-Requisite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Gratis dan Open Source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 err="1"/>
              <a:t>Dukungan</a:t>
            </a:r>
            <a:r>
              <a:rPr lang="en-US" dirty="0"/>
              <a:t> </a:t>
            </a:r>
            <a:r>
              <a:rPr lang="en-US" dirty="0" err="1"/>
              <a:t>Komunitas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Dokumentasi</a:t>
            </a:r>
            <a:r>
              <a:rPr lang="en-US" dirty="0"/>
              <a:t> yang </a:t>
            </a:r>
            <a:r>
              <a:rPr lang="en-US" dirty="0" err="1"/>
              <a:t>Lengkap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PHP </a:t>
            </a:r>
            <a:r>
              <a:rPr lang="en-US" dirty="0" err="1"/>
              <a:t>Khusus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Web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Kebanyakan</a:t>
            </a:r>
            <a:r>
              <a:rPr lang="en-US" dirty="0"/>
              <a:t> Website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PHP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Banyak Website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awalnya</a:t>
            </a:r>
            <a:r>
              <a:rPr lang="en-US" dirty="0"/>
              <a:t> </a:t>
            </a:r>
            <a:r>
              <a:rPr lang="en-US" dirty="0" err="1"/>
              <a:t>dibikin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PHP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CMS </a:t>
            </a:r>
            <a:r>
              <a:rPr lang="en-US" dirty="0" err="1"/>
              <a:t>menggunakan</a:t>
            </a:r>
            <a:r>
              <a:rPr lang="en-US" dirty="0"/>
              <a:t> PHP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36FAC5-4A6A-85CB-19A5-EAA65208B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0456" y="234978"/>
            <a:ext cx="1477962" cy="628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734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tlas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EF0781-FB17-4F1F-B3B1-699933968CE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{D2668CDB-56FE-2947-82D8-50B6B3F4F94C}tf16401369</Template>
  <TotalTime>60</TotalTime>
  <Words>295</Words>
  <Application>Microsoft Macintosh PowerPoint</Application>
  <PresentationFormat>Widescreen</PresentationFormat>
  <Paragraphs>94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Calibri Light</vt:lpstr>
      <vt:lpstr>Rockwell</vt:lpstr>
      <vt:lpstr>Wingdings</vt:lpstr>
      <vt:lpstr>Atlas</vt:lpstr>
      <vt:lpstr>STRUKTUR KENDALI</vt:lpstr>
      <vt:lpstr>PENGULANGAN</vt:lpstr>
      <vt:lpstr>Pengkondisian</vt:lpstr>
      <vt:lpstr>For</vt:lpstr>
      <vt:lpstr>While</vt:lpstr>
      <vt:lpstr>Do..While</vt:lpstr>
      <vt:lpstr>Kenapa PHP?</vt:lpstr>
      <vt:lpstr>Website berbasis PHP</vt:lpstr>
      <vt:lpstr>Kenapa PHP?</vt:lpstr>
      <vt:lpstr>CMS</vt:lpstr>
      <vt:lpstr>Kenapa PHP?</vt:lpstr>
      <vt:lpstr>Framework PHP</vt:lpstr>
      <vt:lpstr>Apa yang dipelajari?</vt:lpstr>
      <vt:lpstr>Apa Saja yang dipelajari?</vt:lpstr>
      <vt:lpstr>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PHP</dc:title>
  <dc:creator>Microsoft Office User</dc:creator>
  <cp:lastModifiedBy>Microsoft Office User</cp:lastModifiedBy>
  <cp:revision>5</cp:revision>
  <dcterms:created xsi:type="dcterms:W3CDTF">2022-09-19T01:46:29Z</dcterms:created>
  <dcterms:modified xsi:type="dcterms:W3CDTF">2022-09-26T02:16:44Z</dcterms:modified>
</cp:coreProperties>
</file>