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1" r:id="rId5"/>
    <p:sldId id="273" r:id="rId6"/>
    <p:sldId id="262" r:id="rId7"/>
    <p:sldId id="263" r:id="rId8"/>
    <p:sldId id="264" r:id="rId9"/>
    <p:sldId id="274" r:id="rId10"/>
    <p:sldId id="275" r:id="rId11"/>
    <p:sldId id="265" r:id="rId12"/>
    <p:sldId id="276" r:id="rId13"/>
    <p:sldId id="277" r:id="rId14"/>
    <p:sldId id="278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82"/>
  </p:normalViewPr>
  <p:slideViewPr>
    <p:cSldViewPr snapToGrid="0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8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4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3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1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0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8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1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23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8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3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3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8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funcref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AB0D-F370-E3DF-29EB-93B477820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7" y="1786230"/>
            <a:ext cx="8679915" cy="1748729"/>
          </a:xfrm>
        </p:spPr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8CFEB-F62A-155F-97A4-1B3BA7D8B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cs typeface="Al Bayan Plain" pitchFamily="2" charset="-78"/>
              </a:rPr>
              <a:t>MUSLIM RAMLI, S.KOM., M.KOM</a:t>
            </a:r>
          </a:p>
          <a:p>
            <a:r>
              <a:rPr lang="en-US" dirty="0">
                <a:cs typeface="Al Bayan Plain" pitchFamily="2" charset="-78"/>
              </a:rPr>
              <a:t>WWW.MUSLIMRAMLI.ID</a:t>
            </a:r>
          </a:p>
          <a:p>
            <a:r>
              <a:rPr lang="en-US" dirty="0">
                <a:cs typeface="Al Bayan Plain" pitchFamily="2" charset="-78"/>
              </a:rPr>
              <a:t>2022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32908-ACCA-B6D3-6BAC-EEA29DBF3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969" y="363738"/>
            <a:ext cx="1477962" cy="628444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F888E4A6-8113-0B8B-5A8D-2174C3EF4523}"/>
              </a:ext>
            </a:extLst>
          </p:cNvPr>
          <p:cNvSpPr txBox="1">
            <a:spLocks/>
          </p:cNvSpPr>
          <p:nvPr/>
        </p:nvSpPr>
        <p:spPr>
          <a:xfrm>
            <a:off x="1650380" y="2288574"/>
            <a:ext cx="8673427" cy="132258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0" kern="1200">
                <a:solidFill>
                  <a:srgbClr val="FFFEFF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l Bayan Plain" pitchFamily="2" charset="-78"/>
              </a:rPr>
              <a:t>MEETING-2</a:t>
            </a:r>
          </a:p>
        </p:txBody>
      </p:sp>
    </p:spTree>
    <p:extLst>
      <p:ext uri="{BB962C8B-B14F-4D97-AF65-F5344CB8AC3E}">
        <p14:creationId xmlns:p14="http://schemas.microsoft.com/office/powerpoint/2010/main" val="1449588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54B1-A058-52E4-899D-A19E9C50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strtotime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AF37D-3A7B-7578-F8D1-747842BC4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Strtotime</a:t>
            </a:r>
            <a:r>
              <a:rPr lang="en-US" dirty="0"/>
              <a:t>(“22 </a:t>
            </a:r>
            <a:r>
              <a:rPr lang="en-US" dirty="0" err="1"/>
              <a:t>june</a:t>
            </a:r>
            <a:r>
              <a:rPr lang="en-US" dirty="0"/>
              <a:t> 1990”)</a:t>
            </a:r>
          </a:p>
          <a:p>
            <a:r>
              <a:rPr lang="en-US" dirty="0"/>
              <a:t>//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detik</a:t>
            </a:r>
            <a:endParaRPr lang="en-US" dirty="0"/>
          </a:p>
          <a:p>
            <a:r>
              <a:rPr lang="en-US" dirty="0"/>
              <a:t>Date(“l, </a:t>
            </a:r>
            <a:r>
              <a:rPr lang="en-US" dirty="0" err="1"/>
              <a:t>strtotime</a:t>
            </a:r>
            <a:r>
              <a:rPr lang="en-US" dirty="0"/>
              <a:t>(“22 </a:t>
            </a:r>
            <a:r>
              <a:rPr lang="en-US" dirty="0" err="1"/>
              <a:t>june</a:t>
            </a:r>
            <a:r>
              <a:rPr lang="en-US" dirty="0"/>
              <a:t> 1985”))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8449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7A560-ED99-5DC2-B1B3-60248BEE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A9B488-5C2F-2405-5A2D-AD82D3F01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E8E11-9320-E21C-D77E-C433A4725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String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Strlen</a:t>
            </a:r>
            <a:r>
              <a:rPr lang="en-US" dirty="0"/>
              <a:t>()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Strcmp</a:t>
            </a:r>
            <a:r>
              <a:rPr lang="en-US" dirty="0"/>
              <a:t>()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Expldoe</a:t>
            </a:r>
            <a:r>
              <a:rPr lang="en-US" dirty="0"/>
              <a:t>()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Htmlspecialchars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63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8611-5347-569D-EBB2-C7D797EC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EB3C1-F2BB-1172-8EE4-6491CAE39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Var_dum</a:t>
            </a:r>
            <a:r>
              <a:rPr lang="en-US" dirty="0"/>
              <a:t>()</a:t>
            </a:r>
          </a:p>
          <a:p>
            <a:r>
              <a:rPr lang="en-US" dirty="0" err="1"/>
              <a:t>Isset</a:t>
            </a:r>
            <a:r>
              <a:rPr lang="en-US" dirty="0"/>
              <a:t>()</a:t>
            </a:r>
          </a:p>
          <a:p>
            <a:r>
              <a:rPr lang="en-US" dirty="0"/>
              <a:t>Empty()</a:t>
            </a:r>
          </a:p>
          <a:p>
            <a:r>
              <a:rPr lang="en-US" dirty="0"/>
              <a:t>Die()</a:t>
            </a:r>
          </a:p>
          <a:p>
            <a:r>
              <a:rPr lang="en-US" dirty="0"/>
              <a:t>Sleep()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59722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B8B5-0BE2-999C-B44E-5D0AD510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01FA8-6BB4-654E-D748-CF46C0B6F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salam</a:t>
            </a:r>
            <a:r>
              <a:rPr lang="en-US" dirty="0"/>
              <a:t>($</a:t>
            </a:r>
            <a:r>
              <a:rPr lang="en-US" dirty="0" err="1"/>
              <a:t>nama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return “</a:t>
            </a:r>
            <a:r>
              <a:rPr lang="en-US" dirty="0" err="1"/>
              <a:t>selamat</a:t>
            </a:r>
            <a:r>
              <a:rPr lang="en-US" dirty="0"/>
              <a:t> dating!, $</a:t>
            </a:r>
            <a:r>
              <a:rPr lang="en-US" dirty="0" err="1"/>
              <a:t>nama</a:t>
            </a:r>
            <a:r>
              <a:rPr lang="en-US" dirty="0"/>
              <a:t>!”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Salam()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66640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B8B5-0BE2-999C-B44E-5D0AD510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01FA8-6BB4-654E-D748-CF46C0B6F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salam</a:t>
            </a:r>
            <a:r>
              <a:rPr lang="en-US" dirty="0"/>
              <a:t>($</a:t>
            </a:r>
            <a:r>
              <a:rPr lang="en-US" dirty="0" err="1"/>
              <a:t>nama</a:t>
            </a:r>
            <a:r>
              <a:rPr lang="en-US" dirty="0"/>
              <a:t>=“”Admin!){</a:t>
            </a:r>
          </a:p>
          <a:p>
            <a:pPr marL="0" indent="0">
              <a:buNone/>
            </a:pPr>
            <a:r>
              <a:rPr lang="en-US" dirty="0"/>
              <a:t>	return “</a:t>
            </a:r>
            <a:r>
              <a:rPr lang="en-US" dirty="0" err="1"/>
              <a:t>selamat</a:t>
            </a:r>
            <a:r>
              <a:rPr lang="en-US" dirty="0"/>
              <a:t> dating!, $</a:t>
            </a:r>
            <a:r>
              <a:rPr lang="en-US" dirty="0" err="1"/>
              <a:t>nama</a:t>
            </a:r>
            <a:r>
              <a:rPr lang="en-US" dirty="0"/>
              <a:t>!”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Salam()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10785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AB0D-F370-E3DF-29EB-93B477820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TERIMA KASIH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8CFEB-F62A-155F-97A4-1B3BA7D8B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MUSLIM RAMLI, S.KOM., M.KOM</a:t>
            </a:r>
          </a:p>
          <a:p>
            <a:r>
              <a:rPr lang="en-US" dirty="0"/>
              <a:t>2022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32908-ACCA-B6D3-6BAC-EEA29DBF3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969" y="306588"/>
            <a:ext cx="1477962" cy="6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7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E06-A1A7-417B-2236-9F8DE88F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557-0779-A38E-EE99-AEF95742F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Built-in 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User-Defined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8EA4A-05FB-D35A-2987-B18711E47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5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263A-CE00-F06E-38C3-799B5C41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8595CC-CB28-6F49-1CEF-6579AB040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DF1EA-67AA-1DA9-105C-9EF522D0E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http://php.net/manual/en/funcref.php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9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6C83-739E-6C50-2B5E-8C95434D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9827BE-A98B-0F6B-86C5-9CBC9B69A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3DB8D-DE8E-50B0-2780-662C60E3A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Date/Time</a:t>
            </a:r>
          </a:p>
          <a:p>
            <a:r>
              <a:rPr lang="en-US" dirty="0"/>
              <a:t>Time()</a:t>
            </a:r>
          </a:p>
          <a:p>
            <a:r>
              <a:rPr lang="en-US" dirty="0"/>
              <a:t>Date()</a:t>
            </a:r>
          </a:p>
          <a:p>
            <a:r>
              <a:rPr lang="en-US" dirty="0" err="1"/>
              <a:t>Mktime</a:t>
            </a:r>
            <a:r>
              <a:rPr lang="en-US" dirty="0"/>
              <a:t>()</a:t>
            </a:r>
          </a:p>
          <a:p>
            <a:r>
              <a:rPr lang="en-US" dirty="0" err="1"/>
              <a:t>Strtotome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7438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8ED8-30A7-EA62-56A1-A0973FCF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Date()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D5489-EE75-1143-A989-FEEC33CE9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0" dirty="0">
                <a:effectLst/>
                <a:latin typeface="Consolas" panose="020B0609020204030204" pitchFamily="49" charset="0"/>
              </a:rPr>
              <a:t>&lt;?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php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D" b="0" dirty="0">
                <a:effectLst/>
                <a:latin typeface="Consolas" panose="020B0609020204030204" pitchFamily="49" charset="0"/>
              </a:rPr>
              <a:t>     date('D');</a:t>
            </a:r>
          </a:p>
          <a:p>
            <a:pPr marL="0" indent="0">
              <a:buNone/>
            </a:pPr>
            <a:r>
              <a:rPr lang="en-ID" b="0" dirty="0">
                <a:effectLst/>
                <a:latin typeface="Consolas" panose="020B0609020204030204" pitchFamily="49" charset="0"/>
              </a:rPr>
              <a:t>?&gt;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8023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E06-A1A7-417B-2236-9F8DE88F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557-0779-A38E-EE99-AEF95742F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309" y="1446124"/>
            <a:ext cx="6281873" cy="5248622"/>
          </a:xfrm>
        </p:spPr>
        <p:txBody>
          <a:bodyPr/>
          <a:lstStyle/>
          <a:p>
            <a:r>
              <a:rPr lang="en-ID" b="0" dirty="0">
                <a:effectLst/>
                <a:latin typeface="Consolas" panose="020B0609020204030204" pitchFamily="49" charset="0"/>
              </a:rPr>
              <a:t>&lt;?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php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D" b="0" dirty="0">
                <a:effectLst/>
                <a:latin typeface="Consolas" panose="020B0609020204030204" pitchFamily="49" charset="0"/>
              </a:rPr>
              <a:t> echo date('l, d-M-Y');</a:t>
            </a:r>
          </a:p>
          <a:p>
            <a:r>
              <a:rPr lang="en-ID" b="0" dirty="0">
                <a:effectLst/>
                <a:latin typeface="Consolas" panose="020B0609020204030204" pitchFamily="49" charset="0"/>
              </a:rPr>
              <a:t>?&gt;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40F82-9510-C1F8-94DC-1F3D17B13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6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B38B2-7140-8B05-01D3-140609BA2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C5A7F4-B711-64B4-9ECC-4DFBFBD3B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C8334-55C1-201B-CA07-3768E367C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669" y="1927122"/>
            <a:ext cx="6281873" cy="190664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Bagaimana</a:t>
            </a:r>
            <a:r>
              <a:rPr lang="en-US" dirty="0"/>
              <a:t> Cara Cari 100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?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0ABA55-3AEA-B11F-127F-73CBF38CF64F}"/>
              </a:ext>
            </a:extLst>
          </p:cNvPr>
          <p:cNvSpPr txBox="1"/>
          <p:nvPr/>
        </p:nvSpPr>
        <p:spPr>
          <a:xfrm>
            <a:off x="5044835" y="3294776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php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echo date("l", time()+60*60*24*100);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44511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E06-A1A7-417B-2236-9F8DE88F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Mktime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557-0779-A38E-EE99-AEF95742F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549200"/>
            <a:ext cx="6281873" cy="5248622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Cek </a:t>
            </a:r>
            <a:r>
              <a:rPr lang="en-ID" dirty="0" err="1"/>
              <a:t>detik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berlalu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dulu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</a:t>
            </a:r>
            <a:r>
              <a:rPr lang="en-ID" dirty="0" err="1"/>
              <a:t>sekarang</a:t>
            </a:r>
            <a:endParaRPr lang="en-ID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mktime</a:t>
            </a:r>
            <a:r>
              <a:rPr lang="en-US" dirty="0"/>
              <a:t>(0,0,0,0,0,0,0)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Ada 6 parameter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Detik</a:t>
            </a:r>
            <a:r>
              <a:rPr lang="en-US" dirty="0"/>
              <a:t>, </a:t>
            </a:r>
            <a:r>
              <a:rPr lang="en-US" dirty="0" err="1"/>
              <a:t>menit</a:t>
            </a:r>
            <a:r>
              <a:rPr lang="en-US" dirty="0"/>
              <a:t>, jam, </a:t>
            </a:r>
            <a:r>
              <a:rPr lang="en-US" dirty="0" err="1"/>
              <a:t>bulan</a:t>
            </a:r>
            <a:r>
              <a:rPr lang="en-US" dirty="0"/>
              <a:t>, </a:t>
            </a:r>
            <a:r>
              <a:rPr lang="en-US" dirty="0" err="1"/>
              <a:t>tanggal</a:t>
            </a:r>
            <a:r>
              <a:rPr lang="en-US" dirty="0"/>
              <a:t>, </a:t>
            </a:r>
            <a:r>
              <a:rPr lang="en-US" dirty="0" err="1"/>
              <a:t>tahun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EB5B0-EBD9-A05A-8141-9F206C489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3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96FEC-3340-BA46-3486-BC1F2D02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lahir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25E01-5DC7-AA13-3B6E-2EB68B913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Date(“l”, </a:t>
            </a:r>
            <a:r>
              <a:rPr lang="en-US" dirty="0" err="1"/>
              <a:t>mktime</a:t>
            </a:r>
            <a:r>
              <a:rPr lang="en-US" dirty="0"/>
              <a:t>(0,0,0,6,22,1990));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2310190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{D2668CDB-56FE-2947-82D8-50B6B3F4F94C}tf16401369</Template>
  <TotalTime>133</TotalTime>
  <Words>234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 Light</vt:lpstr>
      <vt:lpstr>Consolas</vt:lpstr>
      <vt:lpstr>Rockwell</vt:lpstr>
      <vt:lpstr>Wingdings</vt:lpstr>
      <vt:lpstr>Atlas</vt:lpstr>
      <vt:lpstr>FUNCTION</vt:lpstr>
      <vt:lpstr>FUNCTION</vt:lpstr>
      <vt:lpstr>BUILT-IN FUNCTION</vt:lpstr>
      <vt:lpstr>BUILT-IN FUNCTION</vt:lpstr>
      <vt:lpstr>Date()</vt:lpstr>
      <vt:lpstr>Date()</vt:lpstr>
      <vt:lpstr>Time()</vt:lpstr>
      <vt:lpstr>Mktime()</vt:lpstr>
      <vt:lpstr>Hitung hari lahir</vt:lpstr>
      <vt:lpstr>strtotime</vt:lpstr>
      <vt:lpstr>Function String</vt:lpstr>
      <vt:lpstr>Utility</vt:lpstr>
      <vt:lpstr>User-defined Function</vt:lpstr>
      <vt:lpstr>User-defined Function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PHP</dc:title>
  <dc:creator>Microsoft Office User</dc:creator>
  <cp:lastModifiedBy>User</cp:lastModifiedBy>
  <cp:revision>12</cp:revision>
  <dcterms:created xsi:type="dcterms:W3CDTF">2022-09-19T01:46:29Z</dcterms:created>
  <dcterms:modified xsi:type="dcterms:W3CDTF">2022-10-03T05:04:21Z</dcterms:modified>
</cp:coreProperties>
</file>