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73" r:id="rId6"/>
    <p:sldId id="262" r:id="rId7"/>
    <p:sldId id="263" r:id="rId8"/>
    <p:sldId id="264" r:id="rId9"/>
    <p:sldId id="274" r:id="rId10"/>
    <p:sldId id="275" r:id="rId11"/>
    <p:sldId id="26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82"/>
  </p:normalViewPr>
  <p:slideViewPr>
    <p:cSldViewPr snapToGrid="0">
      <p:cViewPr varScale="1">
        <p:scale>
          <a:sx n="76" d="100"/>
          <a:sy n="7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8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8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1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3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8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febby@wbi.ac.id" TargetMode="External"/><Relationship Id="rId2" Type="http://schemas.openxmlformats.org/officeDocument/2006/relationships/hyperlink" Target="mailto:micka@wbi.ac.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icka@wbi.ac.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786230"/>
            <a:ext cx="8679915" cy="1748729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l Bayan Plain" pitchFamily="2" charset="-78"/>
              </a:rPr>
              <a:t>MUSLIM RAMLI, S.KOM., M.KOM</a:t>
            </a:r>
          </a:p>
          <a:p>
            <a:r>
              <a:rPr lang="en-US" dirty="0">
                <a:cs typeface="Al Bayan Plain" pitchFamily="2" charset="-78"/>
              </a:rPr>
              <a:t>WWW.MUSLIMRAMLI.ID</a:t>
            </a:r>
          </a:p>
          <a:p>
            <a:r>
              <a:rPr lang="en-US" dirty="0">
                <a:cs typeface="Al Bayan Plain" pitchFamily="2" charset="-78"/>
              </a:rPr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63738"/>
            <a:ext cx="1477962" cy="62844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888E4A6-8113-0B8B-5A8D-2174C3EF4523}"/>
              </a:ext>
            </a:extLst>
          </p:cNvPr>
          <p:cNvSpPr txBox="1">
            <a:spLocks/>
          </p:cNvSpPr>
          <p:nvPr/>
        </p:nvSpPr>
        <p:spPr>
          <a:xfrm>
            <a:off x="1650380" y="2288574"/>
            <a:ext cx="8673427" cy="132258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l Bayan Plain" pitchFamily="2" charset="-78"/>
              </a:rPr>
              <a:t>MEETING-2</a:t>
            </a:r>
          </a:p>
        </p:txBody>
      </p:sp>
    </p:spTree>
    <p:extLst>
      <p:ext uri="{BB962C8B-B14F-4D97-AF65-F5344CB8AC3E}">
        <p14:creationId xmlns:p14="http://schemas.microsoft.com/office/powerpoint/2010/main" val="144958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54B1-A058-52E4-899D-A19E9C50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F37D-3A7B-7578-F8D1-747842BC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mahasiswa</a:t>
            </a:r>
            <a:r>
              <a:rPr lang="en-US" dirty="0"/>
              <a:t> = $</a:t>
            </a:r>
            <a:r>
              <a:rPr lang="en-US" dirty="0" err="1"/>
              <a:t>mahasiswa</a:t>
            </a:r>
            <a:r>
              <a:rPr lang="en-US" dirty="0"/>
              <a:t> =[ </a:t>
            </a:r>
          </a:p>
          <a:p>
            <a:r>
              <a:rPr lang="en-US" dirty="0"/>
              <a:t>[“</a:t>
            </a:r>
            <a:r>
              <a:rPr lang="en-US" dirty="0" err="1"/>
              <a:t>Micka</a:t>
            </a:r>
            <a:r>
              <a:rPr lang="en-US" dirty="0"/>
              <a:t>”, “123456”, “TRPL”, </a:t>
            </a:r>
            <a:r>
              <a:rPr lang="en-US" dirty="0">
                <a:hlinkClick r:id="rId2"/>
              </a:rPr>
              <a:t>micka@wbi.ac.id</a:t>
            </a:r>
            <a:r>
              <a:rPr lang="en-US" dirty="0"/>
              <a:t>], [“</a:t>
            </a:r>
            <a:r>
              <a:rPr lang="en-US" dirty="0" err="1"/>
              <a:t>Febby</a:t>
            </a:r>
            <a:r>
              <a:rPr lang="en-US" dirty="0"/>
              <a:t>”, “123457”, “TRPL”, </a:t>
            </a:r>
            <a:r>
              <a:rPr lang="en-US" dirty="0">
                <a:hlinkClick r:id="rId3"/>
              </a:rPr>
              <a:t>febby@wbi.ac.id</a:t>
            </a:r>
            <a:r>
              <a:rPr lang="en-US" dirty="0"/>
              <a:t>]</a:t>
            </a:r>
          </a:p>
          <a:p>
            <a:r>
              <a:rPr lang="en-US" dirty="0"/>
              <a:t>]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44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A560-ED99-5DC2-B1B3-60248BEE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9B488-5C2F-2405-5A2D-AD82D3F0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8E11-9320-E21C-D77E-C433A472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looping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3 orang </a:t>
            </a:r>
            <a:r>
              <a:rPr lang="en-US" dirty="0" err="1"/>
              <a:t>teman</a:t>
            </a:r>
            <a:r>
              <a:rPr lang="en-US" dirty="0"/>
              <a:t> Anda: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Nama: </a:t>
            </a:r>
            <a:r>
              <a:rPr lang="en-US" dirty="0" err="1"/>
              <a:t>Micka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Umur</a:t>
            </a:r>
            <a:r>
              <a:rPr lang="en-US" dirty="0"/>
              <a:t>: 18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NIM: 123456</a:t>
            </a:r>
          </a:p>
          <a:p>
            <a:pPr marL="0" indent="0">
              <a:buNone/>
            </a:pPr>
            <a:r>
              <a:rPr lang="en-US" dirty="0" err="1"/>
              <a:t>Jurusan</a:t>
            </a:r>
            <a:r>
              <a:rPr lang="en-US" dirty="0"/>
              <a:t>: TRPL</a:t>
            </a:r>
          </a:p>
        </p:txBody>
      </p:sp>
    </p:spTree>
    <p:extLst>
      <p:ext uri="{BB962C8B-B14F-4D97-AF65-F5344CB8AC3E}">
        <p14:creationId xmlns:p14="http://schemas.microsoft.com/office/powerpoint/2010/main" val="92196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MUSLIM RAMLI, S.KOM., M.KOM</a:t>
            </a:r>
          </a:p>
          <a:p>
            <a:r>
              <a:rPr lang="en-US" dirty="0"/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0658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 ADALAH VARIABEL YANG BISA MENAMPUNG BANYAK NILAI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263A-CE00-F06E-38C3-799B5C4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595CC-CB28-6F49-1CEF-6579AB04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DF1EA-67AA-1DA9-105C-9EF522D0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hari</a:t>
            </a:r>
            <a:r>
              <a:rPr lang="en-US" dirty="0"/>
              <a:t> = array(“</a:t>
            </a:r>
            <a:r>
              <a:rPr lang="en-US" dirty="0" err="1"/>
              <a:t>senin</a:t>
            </a:r>
            <a:r>
              <a:rPr lang="en-US" dirty="0"/>
              <a:t>”, “</a:t>
            </a:r>
            <a:r>
              <a:rPr lang="en-US" dirty="0" err="1"/>
              <a:t>selasa</a:t>
            </a:r>
            <a:r>
              <a:rPr lang="en-US" dirty="0"/>
              <a:t>” “</a:t>
            </a:r>
            <a:r>
              <a:rPr lang="en-US" dirty="0" err="1"/>
              <a:t>rabu</a:t>
            </a:r>
            <a:r>
              <a:rPr lang="en-US" dirty="0"/>
              <a:t>”)</a:t>
            </a:r>
          </a:p>
          <a:p>
            <a:r>
              <a:rPr lang="en-US" dirty="0"/>
              <a:t>$</a:t>
            </a:r>
            <a:r>
              <a:rPr lang="en-US" dirty="0" err="1"/>
              <a:t>nama</a:t>
            </a:r>
            <a:r>
              <a:rPr lang="en-US" dirty="0"/>
              <a:t> = [“Nabila, </a:t>
            </a:r>
            <a:r>
              <a:rPr lang="en-US" dirty="0" err="1"/>
              <a:t>Agia</a:t>
            </a:r>
            <a:r>
              <a:rPr lang="en-US" dirty="0"/>
              <a:t>, </a:t>
            </a:r>
            <a:r>
              <a:rPr lang="en-US" dirty="0" err="1"/>
              <a:t>Rully</a:t>
            </a:r>
            <a:r>
              <a:rPr lang="en-US" dirty="0"/>
              <a:t>”]</a:t>
            </a:r>
          </a:p>
          <a:p>
            <a:r>
              <a:rPr lang="en-US" dirty="0"/>
              <a:t>$</a:t>
            </a:r>
            <a:r>
              <a:rPr lang="en-US" dirty="0" err="1"/>
              <a:t>angka</a:t>
            </a:r>
            <a:r>
              <a:rPr lang="en-US" dirty="0"/>
              <a:t> =[“1,2,3,4,5”]</a:t>
            </a:r>
          </a:p>
        </p:txBody>
      </p:sp>
    </p:spTree>
    <p:extLst>
      <p:ext uri="{BB962C8B-B14F-4D97-AF65-F5344CB8AC3E}">
        <p14:creationId xmlns:p14="http://schemas.microsoft.com/office/powerpoint/2010/main" val="1041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6C83-739E-6C50-2B5E-8C95434D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9827BE-A98B-0F6B-86C5-9CBC9B69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3DB8D-DE8E-50B0-2780-662C60E3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TIPE DATA ARRAY DALAM PHP/JS BOLEH BEDA</a:t>
            </a:r>
          </a:p>
        </p:txBody>
      </p:sp>
    </p:spTree>
    <p:extLst>
      <p:ext uri="{BB962C8B-B14F-4D97-AF65-F5344CB8AC3E}">
        <p14:creationId xmlns:p14="http://schemas.microsoft.com/office/powerpoint/2010/main" val="127438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8ED8-30A7-EA62-56A1-A0973FC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Cetak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5489-EE75-1143-A989-FEEC33CE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Echo $array []</a:t>
            </a:r>
          </a:p>
          <a:p>
            <a:pPr marL="0" indent="0">
              <a:buNone/>
            </a:pPr>
            <a:r>
              <a:rPr lang="en-US" dirty="0" err="1"/>
              <a:t>Var_dum</a:t>
            </a:r>
            <a:r>
              <a:rPr lang="en-US" dirty="0"/>
              <a:t>() /</a:t>
            </a:r>
            <a:r>
              <a:rPr lang="en-US" dirty="0" err="1"/>
              <a:t>print_r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023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309" y="1446124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hari</a:t>
            </a:r>
            <a:r>
              <a:rPr lang="en-US" dirty="0"/>
              <a:t>[]=“</a:t>
            </a:r>
            <a:r>
              <a:rPr lang="en-US" dirty="0" err="1"/>
              <a:t>Jumat</a:t>
            </a:r>
            <a:r>
              <a:rPr lang="en-US" dirty="0"/>
              <a:t>”;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0F82-9510-C1F8-94DC-1F3D17B1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38B2-7140-8B05-01D3-140609BA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Looping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5A7F4-B711-64B4-9ECC-4DFBFBD3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0ABA55-3AEA-B11F-127F-73CBF38CF64F}"/>
              </a:ext>
            </a:extLst>
          </p:cNvPr>
          <p:cNvSpPr txBox="1"/>
          <p:nvPr/>
        </p:nvSpPr>
        <p:spPr>
          <a:xfrm>
            <a:off x="5208767" y="1472762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angka</a:t>
            </a:r>
            <a:r>
              <a:rPr lang="en-US" b="0" dirty="0">
                <a:effectLst/>
                <a:latin typeface="Consolas" panose="020B0609020204030204" pitchFamily="49" charset="0"/>
              </a:rPr>
              <a:t> = [1,3,4,5];</a:t>
            </a:r>
          </a:p>
          <a:p>
            <a:r>
              <a:rPr lang="en-US" dirty="0">
                <a:latin typeface="Consolas" panose="020B0609020204030204" pitchFamily="49" charset="0"/>
              </a:rPr>
              <a:t>For($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&lt;count($</a:t>
            </a:r>
            <a:r>
              <a:rPr lang="en-US" dirty="0" err="1"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[$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564F0-86BA-15F4-30A0-441401C3301D}"/>
              </a:ext>
            </a:extLst>
          </p:cNvPr>
          <p:cNvSpPr txBox="1"/>
          <p:nvPr/>
        </p:nvSpPr>
        <p:spPr>
          <a:xfrm>
            <a:off x="5208767" y="417830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foreach($number as number) {</a:t>
            </a:r>
          </a:p>
          <a:p>
            <a:r>
              <a:rPr lang="en-US" dirty="0">
                <a:latin typeface="Consolas" panose="020B0609020204030204" pitchFamily="49" charset="0"/>
              </a:rPr>
              <a:t>	echo $student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2B4D5-684F-AE8D-DAE0-2AED694317A6}"/>
              </a:ext>
            </a:extLst>
          </p:cNvPr>
          <p:cNvSpPr txBox="1"/>
          <p:nvPr/>
        </p:nvSpPr>
        <p:spPr>
          <a:xfrm>
            <a:off x="5208767" y="34290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$numbers = [1,4,5,6,7,7]</a:t>
            </a:r>
          </a:p>
        </p:txBody>
      </p:sp>
    </p:spTree>
    <p:extLst>
      <p:ext uri="{BB962C8B-B14F-4D97-AF65-F5344CB8AC3E}">
        <p14:creationId xmlns:p14="http://schemas.microsoft.com/office/powerpoint/2010/main" val="34451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549200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mahasiswa</a:t>
            </a:r>
            <a:r>
              <a:rPr lang="en-US" dirty="0"/>
              <a:t> = [“</a:t>
            </a:r>
            <a:r>
              <a:rPr lang="en-US" dirty="0" err="1"/>
              <a:t>Micka</a:t>
            </a:r>
            <a:r>
              <a:rPr lang="en-US" dirty="0"/>
              <a:t>”, “123456”, “TRPL”, </a:t>
            </a:r>
            <a:r>
              <a:rPr lang="en-US" dirty="0">
                <a:hlinkClick r:id="rId2"/>
              </a:rPr>
              <a:t>micka@wbi.ac.id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Micka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123456</a:t>
            </a:r>
          </a:p>
          <a:p>
            <a:pPr marL="0" indent="0">
              <a:buNone/>
            </a:pPr>
            <a:r>
              <a:rPr lang="en-US" dirty="0"/>
              <a:t>TRPL</a:t>
            </a:r>
          </a:p>
          <a:p>
            <a:pPr marL="0" indent="0">
              <a:buNone/>
            </a:pPr>
            <a:r>
              <a:rPr lang="en-US" dirty="0"/>
              <a:t>micka@wbi.ac.id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EB5B0-EBD9-A05A-8141-9F206C489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6FEC-3340-BA46-3486-BC1F2D0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5E01-5DC7-AA13-3B6E-2EB68B91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orang?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31019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{D2668CDB-56FE-2947-82D8-50B6B3F4F94C}tf16401369</Template>
  <TotalTime>220</TotalTime>
  <Words>271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Consolas</vt:lpstr>
      <vt:lpstr>Rockwell</vt:lpstr>
      <vt:lpstr>Wingdings</vt:lpstr>
      <vt:lpstr>Atlas</vt:lpstr>
      <vt:lpstr>ARRAY</vt:lpstr>
      <vt:lpstr>ARRAY</vt:lpstr>
      <vt:lpstr>ARRAY</vt:lpstr>
      <vt:lpstr>ARRAY</vt:lpstr>
      <vt:lpstr>Cetak Array</vt:lpstr>
      <vt:lpstr>Tambah Array</vt:lpstr>
      <vt:lpstr>Array Looping</vt:lpstr>
      <vt:lpstr>Array</vt:lpstr>
      <vt:lpstr>Array Multidimensi</vt:lpstr>
      <vt:lpstr>Array Multidimensi</vt:lpstr>
      <vt:lpstr>Tugas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PHP</dc:title>
  <dc:creator>Microsoft Office User</dc:creator>
  <cp:lastModifiedBy>User</cp:lastModifiedBy>
  <cp:revision>15</cp:revision>
  <dcterms:created xsi:type="dcterms:W3CDTF">2022-09-19T01:46:29Z</dcterms:created>
  <dcterms:modified xsi:type="dcterms:W3CDTF">2022-10-10T07:45:16Z</dcterms:modified>
</cp:coreProperties>
</file>