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66CFBCB-1315-45FD-B4C4-2A387FBC2E31}">
          <p14:sldIdLst>
            <p14:sldId id="256"/>
            <p14:sldId id="257"/>
            <p14:sldId id="258"/>
            <p14:sldId id="261"/>
            <p14:sldId id="259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04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5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61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92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703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52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87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50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82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36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988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CD1D-CF15-4C4B-8C66-3CE3E5380D66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2012-9D5B-45B9-A68A-6FDD42620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88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Booking Service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4379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:</a:t>
            </a:r>
            <a:endParaRPr lang="en-US" dirty="0" smtClean="0"/>
          </a:p>
          <a:p>
            <a:pPr algn="l"/>
            <a:r>
              <a:rPr lang="en-US" dirty="0" err="1" smtClean="0"/>
              <a:t>Sidik</a:t>
            </a:r>
            <a:r>
              <a:rPr lang="en-US" dirty="0" smtClean="0"/>
              <a:t> Abdullah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1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Booking Rate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410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booking</a:t>
            </a:r>
          </a:p>
          <a:p>
            <a:r>
              <a:rPr lang="en-US" dirty="0" smtClean="0"/>
              <a:t>Customer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booking</a:t>
            </a:r>
          </a:p>
          <a:p>
            <a:r>
              <a:rPr lang="en-US" dirty="0" smtClean="0"/>
              <a:t>Customer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booking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detail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part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booking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64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booking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agar Customer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booking </a:t>
            </a:r>
            <a:r>
              <a:rPr lang="en-US" dirty="0" err="1" smtClean="0"/>
              <a:t>servis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booking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mempersulit</a:t>
            </a:r>
            <a:r>
              <a:rPr lang="en-US" dirty="0" smtClean="0"/>
              <a:t> Customer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booking?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caranya</a:t>
            </a:r>
            <a:r>
              <a:rPr lang="en-US" dirty="0" smtClean="0"/>
              <a:t> agar Customer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booking service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booking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agar Customer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detail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part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booking?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528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Pengambilan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di Auto2000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Ciledug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General Repair.</a:t>
            </a:r>
          </a:p>
          <a:p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diperbaiki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booking </a:t>
            </a:r>
            <a:r>
              <a:rPr lang="en-US" dirty="0" err="1" smtClean="0"/>
              <a:t>servis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060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Meningkatkan</a:t>
            </a:r>
            <a:r>
              <a:rPr lang="en-US" dirty="0" smtClean="0"/>
              <a:t> Booking Rate.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892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Booking Rate </a:t>
            </a:r>
            <a:r>
              <a:rPr lang="en-US" dirty="0" err="1" smtClean="0"/>
              <a:t>Meningkat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Flow </a:t>
            </a:r>
            <a:r>
              <a:rPr lang="en-US" dirty="0" err="1" smtClean="0"/>
              <a:t>kendaraan</a:t>
            </a:r>
            <a:r>
              <a:rPr lang="en-US" dirty="0" smtClean="0"/>
              <a:t> service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terjadwal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Meningkatkan</a:t>
            </a:r>
            <a:r>
              <a:rPr lang="en-US" dirty="0" smtClean="0"/>
              <a:t> CSL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booking service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booking service.</a:t>
            </a:r>
          </a:p>
          <a:p>
            <a:r>
              <a:rPr lang="en-US" dirty="0" err="1" smtClean="0"/>
              <a:t>Berpotensi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Retention Rate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detail </a:t>
            </a:r>
            <a:r>
              <a:rPr lang="en-US" dirty="0" err="1" smtClean="0"/>
              <a:t>mengenai</a:t>
            </a:r>
            <a:r>
              <a:rPr lang="en-US" dirty="0" smtClean="0"/>
              <a:t> service </a:t>
            </a:r>
            <a:r>
              <a:rPr lang="en-US" dirty="0" err="1" smtClean="0"/>
              <a:t>kendaraannya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171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193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Booking Service Online</vt:lpstr>
      <vt:lpstr>Latar Belakang</vt:lpstr>
      <vt:lpstr>Identifikasi Masalah</vt:lpstr>
      <vt:lpstr>Rumusan Masalah</vt:lpstr>
      <vt:lpstr>Batasan Masalah</vt:lpstr>
      <vt:lpstr>Tujuan</vt:lpstr>
      <vt:lpstr>Manfaat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User</cp:lastModifiedBy>
  <cp:revision>5</cp:revision>
  <dcterms:created xsi:type="dcterms:W3CDTF">2016-04-09T01:54:33Z</dcterms:created>
  <dcterms:modified xsi:type="dcterms:W3CDTF">2016-04-12T01:27:22Z</dcterms:modified>
</cp:coreProperties>
</file>