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 rot="5400000">
            <a:off x="-1097280" y="1965960"/>
            <a:ext cx="4572000" cy="1600200"/>
          </a:xfrm>
          <a:prstGeom prst="trapezoid">
            <a:avLst/>
          </a:prstGeom>
          <a:solidFill>
            <a:srgbClr val="501A85">
              <a:alpha val="50000"/>
            </a:srgbClr>
          </a:solidFill>
          <a:ln/>
        </p:spPr>
      </p:sp>
      <p:sp>
        <p:nvSpPr>
          <p:cNvPr id="3" name="Object2"/>
          <p:cNvSpPr/>
          <p:nvPr/>
        </p:nvSpPr>
        <p:spPr>
          <a:xfrm>
            <a:off x="374904" y="137160"/>
            <a:ext cx="1600200" cy="274320"/>
          </a:xfrm>
          <a:prstGeom prst="roundRect">
            <a:avLst>
              <a:gd name="adj" fmla="val 3333333"/>
            </a:avLst>
          </a:prstGeom>
          <a:solidFill>
            <a:srgbClr val="501A85"/>
          </a:solidFill>
          <a:ln>
            <a:solidFill>
              <a:srgbClr val="EFEFEF"/>
            </a:solidFill>
          </a:ln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FEASIBILITY</a:t>
            </a:r>
            <a:endParaRPr lang="en-US" sz="1200" dirty="0"/>
          </a:p>
        </p:txBody>
      </p:sp>
      <p:sp>
        <p:nvSpPr>
          <p:cNvPr id="4" name="Object3"/>
          <p:cNvSpPr txBox="1"/>
          <p:nvPr/>
        </p:nvSpPr>
        <p:spPr>
          <a:xfrm>
            <a:off x="384048" y="594360"/>
            <a:ext cx="1600200" cy="4297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Flamicort 10 mg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Triamcinolone 10 mg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MultiVitamin 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Vitamin E 500 mg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Nature E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Vitamin E 500 mg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Neozep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Paracetamol 325 mg dan Ibuprofen 200 mg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Test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Paracetamol 125 mg</a:t>
            </a:r>
            <a:endParaRPr lang="en-US" sz="900" dirty="0"/>
          </a:p>
        </p:txBody>
      </p:sp>
      <p:sp>
        <p:nvSpPr>
          <p:cNvPr id="5" name="Object4"/>
          <p:cNvSpPr/>
          <p:nvPr/>
        </p:nvSpPr>
        <p:spPr>
          <a:xfrm rot="5400000">
            <a:off x="896112" y="1965960"/>
            <a:ext cx="3977640" cy="1600200"/>
          </a:xfrm>
          <a:prstGeom prst="trapezoid">
            <a:avLst/>
          </a:prstGeom>
          <a:solidFill>
            <a:srgbClr val="DE2C25">
              <a:alpha val="50000"/>
            </a:srgbClr>
          </a:solidFill>
          <a:ln/>
        </p:spPr>
      </p:sp>
      <p:sp>
        <p:nvSpPr>
          <p:cNvPr id="6" name="Object5"/>
          <p:cNvSpPr/>
          <p:nvPr/>
        </p:nvSpPr>
        <p:spPr>
          <a:xfrm>
            <a:off x="2066544" y="137160"/>
            <a:ext cx="1600200" cy="274320"/>
          </a:xfrm>
          <a:prstGeom prst="roundRect">
            <a:avLst>
              <a:gd name="adj" fmla="val 3333333"/>
            </a:avLst>
          </a:prstGeom>
          <a:solidFill>
            <a:srgbClr val="DE2C25"/>
          </a:solidFill>
          <a:ln>
            <a:solidFill>
              <a:srgbClr val="EFEFEF"/>
            </a:solidFill>
          </a:ln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AGREEMENT</a:t>
            </a:r>
            <a:endParaRPr lang="en-US" sz="1200" dirty="0"/>
          </a:p>
        </p:txBody>
      </p:sp>
      <p:sp>
        <p:nvSpPr>
          <p:cNvPr id="7" name="Object6"/>
          <p:cNvSpPr txBox="1"/>
          <p:nvPr/>
        </p:nvSpPr>
        <p:spPr>
          <a:xfrm>
            <a:off x="2084832" y="886968"/>
            <a:ext cx="1600200" cy="3703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Flamicort 40 mg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null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Flamicort 40 mg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null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Test2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add new composition</a:t>
            </a:r>
            <a:endParaRPr lang="en-US" sz="900" dirty="0"/>
          </a:p>
        </p:txBody>
      </p:sp>
      <p:sp>
        <p:nvSpPr>
          <p:cNvPr id="8" name="Object7"/>
          <p:cNvSpPr/>
          <p:nvPr/>
        </p:nvSpPr>
        <p:spPr>
          <a:xfrm rot="5400000">
            <a:off x="2889504" y="1965960"/>
            <a:ext cx="3383280" cy="1600200"/>
          </a:xfrm>
          <a:prstGeom prst="trapezoid">
            <a:avLst/>
          </a:prstGeom>
          <a:solidFill>
            <a:srgbClr val="FFAB1B">
              <a:alpha val="50000"/>
            </a:srgbClr>
          </a:solidFill>
          <a:ln/>
        </p:spPr>
      </p:sp>
      <p:sp>
        <p:nvSpPr>
          <p:cNvPr id="9" name="Object8"/>
          <p:cNvSpPr/>
          <p:nvPr/>
        </p:nvSpPr>
        <p:spPr>
          <a:xfrm>
            <a:off x="3758184" y="137160"/>
            <a:ext cx="1600200" cy="274320"/>
          </a:xfrm>
          <a:prstGeom prst="roundRect">
            <a:avLst>
              <a:gd name="adj" fmla="val 3333333"/>
            </a:avLst>
          </a:prstGeom>
          <a:solidFill>
            <a:srgbClr val="FFAB1B"/>
          </a:solidFill>
          <a:ln>
            <a:solidFill>
              <a:srgbClr val="EFEFEF"/>
            </a:solidFill>
          </a:ln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DEVELOPMENT</a:t>
            </a:r>
            <a:endParaRPr lang="en-US" sz="1200" dirty="0"/>
          </a:p>
        </p:txBody>
      </p:sp>
      <p:sp>
        <p:nvSpPr>
          <p:cNvPr id="10" name="Object9"/>
          <p:cNvSpPr txBox="1"/>
          <p:nvPr/>
        </p:nvSpPr>
        <p:spPr>
          <a:xfrm>
            <a:off x="3785616" y="1179576"/>
            <a:ext cx="1600200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Flavette Glow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Vit. C, Vit. E, Glutathione</a:t>
            </a:r>
            <a:endParaRPr lang="en-US" sz="900" dirty="0"/>
          </a:p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Sangobion Export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Copper II Sulfate 0.2mg, Mangan II Sulfate 0.2mg, Iron II Gluconate 250mg, Ascorbic Acid 4.238mg, B1</a:t>
            </a:r>
            <a:endParaRPr lang="en-US" sz="900" dirty="0"/>
          </a:p>
        </p:txBody>
      </p:sp>
      <p:sp>
        <p:nvSpPr>
          <p:cNvPr id="11" name="Object10"/>
          <p:cNvSpPr/>
          <p:nvPr/>
        </p:nvSpPr>
        <p:spPr>
          <a:xfrm rot="5400000">
            <a:off x="4882896" y="1965960"/>
            <a:ext cx="2788920" cy="1600200"/>
          </a:xfrm>
          <a:prstGeom prst="trapezoid">
            <a:avLst/>
          </a:prstGeom>
          <a:solidFill>
            <a:srgbClr val="03AB00">
              <a:alpha val="50000"/>
            </a:srgbClr>
          </a:solidFill>
          <a:ln/>
        </p:spPr>
      </p:sp>
      <p:sp>
        <p:nvSpPr>
          <p:cNvPr id="12" name="Object11"/>
          <p:cNvSpPr/>
          <p:nvPr/>
        </p:nvSpPr>
        <p:spPr>
          <a:xfrm>
            <a:off x="5449824" y="137160"/>
            <a:ext cx="1600200" cy="274320"/>
          </a:xfrm>
          <a:prstGeom prst="roundRect">
            <a:avLst>
              <a:gd name="adj" fmla="val 3333333"/>
            </a:avLst>
          </a:prstGeom>
          <a:solidFill>
            <a:srgbClr val="03AB00"/>
          </a:solidFill>
          <a:ln>
            <a:solidFill>
              <a:srgbClr val="EFEFEF"/>
            </a:solidFill>
          </a:ln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REGISTRATION</a:t>
            </a:r>
            <a:endParaRPr lang="en-US" sz="1200" dirty="0"/>
          </a:p>
        </p:txBody>
      </p:sp>
      <p:sp>
        <p:nvSpPr>
          <p:cNvPr id="13" name="Object12"/>
          <p:cNvSpPr txBox="1"/>
          <p:nvPr/>
        </p:nvSpPr>
        <p:spPr>
          <a:xfrm>
            <a:off x="5486400" y="1472184"/>
            <a:ext cx="1600200" cy="2514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Cetapain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Paracetamol</a:t>
            </a:r>
            <a:endParaRPr lang="en-US" sz="900" dirty="0"/>
          </a:p>
        </p:txBody>
      </p:sp>
      <p:sp>
        <p:nvSpPr>
          <p:cNvPr id="14" name="Object13"/>
          <p:cNvSpPr/>
          <p:nvPr/>
        </p:nvSpPr>
        <p:spPr>
          <a:xfrm rot="5400000">
            <a:off x="6876288" y="1965960"/>
            <a:ext cx="2194560" cy="1600200"/>
          </a:xfrm>
          <a:prstGeom prst="trapezoid">
            <a:avLst/>
          </a:prstGeom>
          <a:solidFill>
            <a:srgbClr val="B5B5B5">
              <a:alpha val="50000"/>
            </a:srgbClr>
          </a:solidFill>
          <a:ln/>
        </p:spPr>
      </p:sp>
      <p:sp>
        <p:nvSpPr>
          <p:cNvPr id="15" name="Object14"/>
          <p:cNvSpPr/>
          <p:nvPr/>
        </p:nvSpPr>
        <p:spPr>
          <a:xfrm>
            <a:off x="7141464" y="137160"/>
            <a:ext cx="1600200" cy="274320"/>
          </a:xfrm>
          <a:prstGeom prst="roundRect">
            <a:avLst>
              <a:gd name="adj" fmla="val 3333333"/>
            </a:avLst>
          </a:prstGeom>
          <a:solidFill>
            <a:srgbClr val="B5B5B5"/>
          </a:solidFill>
          <a:ln>
            <a:solidFill>
              <a:srgbClr val="EFEFEF"/>
            </a:solidFill>
          </a:ln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COMMERCIAL</a:t>
            </a:r>
            <a:endParaRPr lang="en-US" sz="1200" dirty="0"/>
          </a:p>
        </p:txBody>
      </p:sp>
      <p:sp>
        <p:nvSpPr>
          <p:cNvPr id="16" name="Object15"/>
          <p:cNvSpPr txBox="1"/>
          <p:nvPr/>
        </p:nvSpPr>
        <p:spPr>
          <a:xfrm>
            <a:off x="7187184" y="1764792"/>
            <a:ext cx="1600200" cy="1920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127000" indent="-127000">
              <a:buSzPct val="100000"/>
              <a:buChar char="►"/>
            </a:pPr>
            <a:r>
              <a:rPr lang="en-US" sz="900" dirty="0">
                <a:solidFill>
                  <a:srgbClr val="FFFFFF"/>
                </a:solidFill>
              </a:rPr>
              <a:t>Vicee Orange</a:t>
            </a:r>
            <a:endParaRPr lang="en-US" sz="900" dirty="0"/>
          </a:p>
          <a:p>
            <a:pPr algn="l"/>
            <a:r>
              <a:rPr lang="en-US" sz="900" dirty="0">
                <a:solidFill>
                  <a:srgbClr val="FFFFFF"/>
                </a:solidFill>
              </a:rPr>
              <a:t>     Vit. C 500 mg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2020-09-28T04:39:16Z</dcterms:created>
  <dcterms:modified xsi:type="dcterms:W3CDTF">2020-09-28T04:39:16Z</dcterms:modified>
</cp:coreProperties>
</file>