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7" r:id="rId4"/>
    <p:sldId id="288" r:id="rId5"/>
    <p:sldId id="291" r:id="rId6"/>
    <p:sldId id="289" r:id="rId7"/>
    <p:sldId id="29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305" r:id="rId19"/>
    <p:sldId id="306" r:id="rId20"/>
    <p:sldId id="307" r:id="rId21"/>
    <p:sldId id="308" r:id="rId22"/>
    <p:sldId id="309" r:id="rId23"/>
    <p:sldId id="257" r:id="rId24"/>
    <p:sldId id="293" r:id="rId25"/>
    <p:sldId id="258" r:id="rId26"/>
    <p:sldId id="303" r:id="rId27"/>
    <p:sldId id="263" r:id="rId28"/>
    <p:sldId id="260" r:id="rId29"/>
    <p:sldId id="261" r:id="rId30"/>
    <p:sldId id="262" r:id="rId31"/>
    <p:sldId id="264" r:id="rId32"/>
    <p:sldId id="265" r:id="rId33"/>
    <p:sldId id="266" r:id="rId34"/>
    <p:sldId id="267" r:id="rId35"/>
    <p:sldId id="268" r:id="rId36"/>
    <p:sldId id="26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92" r:id="rId45"/>
    <p:sldId id="31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902EAD-C44E-4F0A-83E8-7392EFCDA5E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7346FD-9C60-440B-A06B-EB564B4BF2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dirty="0" err="1" smtClean="0"/>
              <a:t>Sinaga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$(this).hide()</a:t>
            </a:r>
            <a:endParaRPr lang="en-US" dirty="0"/>
          </a:p>
          <a:p>
            <a:r>
              <a:rPr lang="en-US" dirty="0" err="1"/>
              <a:t>menyembunyikan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r>
              <a:rPr lang="en-US" i="1" dirty="0"/>
              <a:t>$("p").hide()</a:t>
            </a:r>
            <a:endParaRPr lang="en-US" dirty="0"/>
          </a:p>
          <a:p>
            <a:r>
              <a:rPr lang="en-US" dirty="0" err="1"/>
              <a:t>menyembunyikan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tag &lt;p&gt;</a:t>
            </a:r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i="1" dirty="0"/>
              <a:t>$(".test").hide()</a:t>
            </a:r>
            <a:endParaRPr lang="en-US" dirty="0"/>
          </a:p>
          <a:p>
            <a:r>
              <a:rPr lang="en-US" dirty="0" err="1"/>
              <a:t>menyembunyikan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mempunya</a:t>
            </a:r>
            <a:r>
              <a:rPr lang="en-US" dirty="0"/>
              <a:t> class=”test”</a:t>
            </a:r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i="1" dirty="0"/>
              <a:t>$("#test").show()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id=”test”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</a:t>
            </a:r>
            <a:r>
              <a:rPr lang="en-US" dirty="0"/>
              <a:t>document object model (DOM),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event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DOM </a:t>
            </a:r>
            <a:r>
              <a:rPr lang="en-US" dirty="0" err="1"/>
              <a:t>siap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ready event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  <a:p>
            <a:r>
              <a:rPr lang="en-US" b="1" dirty="0"/>
              <a:t>$(document).ready(function</a:t>
            </a:r>
            <a:r>
              <a:rPr lang="en-US" b="1" dirty="0" smtClean="0"/>
              <a:t>()</a:t>
            </a:r>
          </a:p>
          <a:p>
            <a:r>
              <a:rPr lang="en-US" b="1" dirty="0"/>
              <a:t> </a:t>
            </a:r>
            <a:r>
              <a:rPr lang="en-US" dirty="0" smtClean="0"/>
              <a:t>{//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di </a:t>
            </a:r>
            <a:r>
              <a:rPr lang="en-US" dirty="0" err="1"/>
              <a:t>sini</a:t>
            </a:r>
            <a:r>
              <a:rPr lang="en-US" dirty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HTML </a:t>
            </a:r>
            <a:r>
              <a:rPr lang="en-US" dirty="0" err="1"/>
              <a:t>telah</a:t>
            </a:r>
            <a:r>
              <a:rPr lang="en-US" dirty="0"/>
              <a:t> di load </a:t>
            </a:r>
            <a:r>
              <a:rPr lang="en-US" dirty="0" err="1"/>
              <a:t>semuanya</a:t>
            </a:r>
            <a:r>
              <a:rPr lang="en-US" dirty="0"/>
              <a:t>.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r>
              <a:rPr lang="en-US" i="1" dirty="0" err="1"/>
              <a:t>window.onload</a:t>
            </a:r>
            <a:r>
              <a:rPr lang="en-US" i="1" dirty="0"/>
              <a:t> = function(){ //</a:t>
            </a:r>
            <a:r>
              <a:rPr lang="en-US" i="1" dirty="0" err="1"/>
              <a:t>kode</a:t>
            </a:r>
            <a:r>
              <a:rPr lang="en-US" i="1" dirty="0"/>
              <a:t> </a:t>
            </a:r>
            <a:r>
              <a:rPr lang="en-US" i="1" dirty="0" err="1"/>
              <a:t>anda</a:t>
            </a:r>
            <a:r>
              <a:rPr lang="en-US" i="1" dirty="0"/>
              <a:t> di </a:t>
            </a:r>
            <a:r>
              <a:rPr lang="en-US" i="1" dirty="0" err="1"/>
              <a:t>sini</a:t>
            </a:r>
            <a:r>
              <a:rPr lang="en-US" i="1" dirty="0"/>
              <a:t> }</a:t>
            </a:r>
            <a:endParaRPr lang="en-US" dirty="0"/>
          </a:p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endParaRPr lang="en-US" dirty="0"/>
          </a:p>
          <a:p>
            <a:r>
              <a:rPr lang="en-US" i="1" dirty="0"/>
              <a:t>$(".tombol1").click(</a:t>
            </a:r>
            <a:r>
              <a:rPr lang="en-US" i="1" dirty="0" err="1"/>
              <a:t>Kode</a:t>
            </a:r>
            <a:r>
              <a:rPr lang="en-US" i="1" dirty="0"/>
              <a:t> $(“.tombol1″)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.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class=”tombol1”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. $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alias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class.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$()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click</a:t>
            </a:r>
            <a:r>
              <a:rPr lang="en-US" dirty="0" smtClean="0"/>
              <a:t>().</a:t>
            </a:r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event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mempunya</a:t>
            </a:r>
            <a:r>
              <a:rPr lang="en-US" dirty="0"/>
              <a:t> class=’tombol1’). 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event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class=”tombol1”</a:t>
            </a:r>
            <a:r>
              <a:rPr lang="en-US" dirty="0"/>
              <a:t> 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</a:t>
            </a:r>
            <a:r>
              <a:rPr lang="en-US" i="1" dirty="0"/>
              <a:t>$(“p”).hide(1000);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click</a:t>
            </a:r>
            <a:r>
              <a:rPr lang="en-US" b="1" dirty="0"/>
              <a:t>()</a:t>
            </a:r>
          </a:p>
          <a:p>
            <a:r>
              <a:rPr lang="en-US" dirty="0" err="1"/>
              <a:t>Sebuah</a:t>
            </a:r>
            <a:r>
              <a:rPr lang="en-US" dirty="0"/>
              <a:t> event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selec</a:t>
            </a:r>
            <a:r>
              <a:rPr lang="en-US" dirty="0"/>
              <a:t> di </a:t>
            </a:r>
            <a:r>
              <a:rPr lang="en-US" dirty="0" err="1"/>
              <a:t>klik</a:t>
            </a:r>
            <a:endParaRPr lang="en-US" dirty="0"/>
          </a:p>
          <a:p>
            <a:r>
              <a:rPr lang="en-US" dirty="0"/>
              <a:t>$('.</a:t>
            </a:r>
            <a:r>
              <a:rPr lang="en-US" dirty="0" err="1"/>
              <a:t>subjek</a:t>
            </a:r>
            <a:r>
              <a:rPr lang="en-US" dirty="0"/>
              <a:t>').click(function() {</a:t>
            </a:r>
          </a:p>
          <a:p>
            <a:r>
              <a:rPr lang="en-US" dirty="0"/>
              <a:t>     $('#area').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b="1" dirty="0" err="1" smtClean="0"/>
              <a:t>dblclick</a:t>
            </a:r>
            <a:r>
              <a:rPr lang="en-US" b="1" dirty="0"/>
              <a:t>()</a:t>
            </a:r>
          </a:p>
          <a:p>
            <a:r>
              <a:rPr lang="en-US" dirty="0" err="1"/>
              <a:t>Sebuah</a:t>
            </a:r>
            <a:r>
              <a:rPr lang="en-US" dirty="0"/>
              <a:t> event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selec</a:t>
            </a:r>
            <a:r>
              <a:rPr lang="en-US" dirty="0"/>
              <a:t> di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/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kali.</a:t>
            </a:r>
          </a:p>
          <a:p>
            <a:r>
              <a:rPr lang="en-US" dirty="0"/>
              <a:t>$('.</a:t>
            </a:r>
            <a:r>
              <a:rPr lang="en-US" dirty="0" err="1"/>
              <a:t>subjek</a:t>
            </a:r>
            <a:r>
              <a:rPr lang="en-US" dirty="0"/>
              <a:t>').</a:t>
            </a:r>
            <a:r>
              <a:rPr lang="en-US" dirty="0" err="1"/>
              <a:t>dblclick</a:t>
            </a:r>
            <a:r>
              <a:rPr lang="en-US" dirty="0"/>
              <a:t>(function() {</a:t>
            </a:r>
          </a:p>
          <a:p>
            <a:r>
              <a:rPr lang="en-US" dirty="0"/>
              <a:t>     $('#area').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Event - Event </a:t>
            </a:r>
            <a:r>
              <a:rPr lang="en-US" sz="3200" dirty="0" err="1">
                <a:effectLst/>
              </a:rPr>
              <a:t>Dasar</a:t>
            </a:r>
            <a:r>
              <a:rPr lang="en-US" sz="3200" dirty="0">
                <a:effectLst/>
              </a:rPr>
              <a:t> yang </a:t>
            </a:r>
            <a:r>
              <a:rPr lang="en-US" sz="3200" dirty="0" err="1">
                <a:effectLst/>
              </a:rPr>
              <a:t>sering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digunakan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pada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JQuery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47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focus</a:t>
            </a:r>
            <a:r>
              <a:rPr lang="en-US" dirty="0"/>
              <a:t>()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anmasi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/</a:t>
            </a:r>
            <a:r>
              <a:rPr lang="en-US" dirty="0" err="1"/>
              <a:t>pemicu</a:t>
            </a:r>
            <a:r>
              <a:rPr lang="en-US" dirty="0"/>
              <a:t> (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&lt;input&gt; </a:t>
            </a:r>
            <a:r>
              <a:rPr lang="en-US" dirty="0" err="1"/>
              <a:t>dan</a:t>
            </a:r>
            <a:r>
              <a:rPr lang="en-US" dirty="0"/>
              <a:t> &lt;</a:t>
            </a:r>
            <a:r>
              <a:rPr lang="en-US" dirty="0" err="1"/>
              <a:t>textarea</a:t>
            </a:r>
            <a:r>
              <a:rPr lang="en-US" dirty="0"/>
              <a:t>&gt;.</a:t>
            </a:r>
          </a:p>
          <a:p>
            <a:r>
              <a:rPr lang="en-US" dirty="0"/>
              <a:t>$('.</a:t>
            </a:r>
            <a:r>
              <a:rPr lang="en-US" dirty="0" err="1"/>
              <a:t>subjek</a:t>
            </a:r>
            <a:r>
              <a:rPr lang="en-US" dirty="0"/>
              <a:t>').focus(function() {</a:t>
            </a:r>
          </a:p>
          <a:p>
            <a:r>
              <a:rPr lang="en-US" dirty="0"/>
              <a:t>     $('#area').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 smtClean="0"/>
              <a:t>mouseover</a:t>
            </a:r>
            <a:r>
              <a:rPr lang="en-US" dirty="0"/>
              <a:t>()</a:t>
            </a:r>
          </a:p>
          <a:p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pointer mouse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yang </a:t>
            </a:r>
            <a:r>
              <a:rPr lang="en-US" dirty="0" err="1"/>
              <a:t>dituju</a:t>
            </a:r>
            <a:r>
              <a:rPr lang="en-US" dirty="0"/>
              <a:t>.</a:t>
            </a:r>
          </a:p>
          <a:p>
            <a:r>
              <a:rPr lang="en-US" dirty="0"/>
              <a:t>$('.</a:t>
            </a:r>
            <a:r>
              <a:rPr lang="en-US" dirty="0" err="1"/>
              <a:t>subjek</a:t>
            </a:r>
            <a:r>
              <a:rPr lang="en-US" dirty="0"/>
              <a:t>').</a:t>
            </a:r>
            <a:r>
              <a:rPr lang="en-US" dirty="0" err="1"/>
              <a:t>mouseover</a:t>
            </a:r>
            <a:r>
              <a:rPr lang="en-US" dirty="0"/>
              <a:t>(function() {</a:t>
            </a:r>
          </a:p>
          <a:p>
            <a:r>
              <a:rPr lang="en-US" dirty="0"/>
              <a:t>     $('#area').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</a:t>
            </a:r>
            <a:r>
              <a:rPr lang="en-US" sz="1200" dirty="0" smtClean="0"/>
              <a:t>&gt;&lt;</a:t>
            </a:r>
            <a:r>
              <a:rPr lang="en-US" sz="1200" dirty="0"/>
              <a:t>head&gt;</a:t>
            </a:r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="https://ajax.googleapis.com/</a:t>
            </a:r>
            <a:r>
              <a:rPr lang="en-US" sz="1200" dirty="0" err="1"/>
              <a:t>ajax</a:t>
            </a:r>
            <a:r>
              <a:rPr lang="en-US" sz="1200" dirty="0"/>
              <a:t>/libs/</a:t>
            </a:r>
            <a:r>
              <a:rPr lang="en-US" sz="1200" dirty="0" err="1"/>
              <a:t>jquery</a:t>
            </a:r>
            <a:r>
              <a:rPr lang="en-US" sz="1200" dirty="0"/>
              <a:t>/3.2.1/jquery.min.js"&gt;&lt;/script&gt;</a:t>
            </a:r>
          </a:p>
          <a:p>
            <a:r>
              <a:rPr lang="en-US" sz="1200" dirty="0"/>
              <a:t>&lt;script&gt;</a:t>
            </a:r>
          </a:p>
          <a:p>
            <a:r>
              <a:rPr lang="en-US" sz="1200" dirty="0"/>
              <a:t>$(document).ready(function(){</a:t>
            </a:r>
          </a:p>
          <a:p>
            <a:r>
              <a:rPr lang="en-US" sz="1200" dirty="0"/>
              <a:t>    $(".btn1").click(function(){</a:t>
            </a:r>
          </a:p>
          <a:p>
            <a:r>
              <a:rPr lang="en-US" sz="1200" dirty="0"/>
              <a:t>        $("p").</a:t>
            </a:r>
            <a:r>
              <a:rPr lang="en-US" sz="1200" dirty="0" err="1"/>
              <a:t>fadeOut</a:t>
            </a:r>
            <a:r>
              <a:rPr lang="en-US" sz="1200" dirty="0"/>
              <a:t>()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   $(".btn2").click(function(){</a:t>
            </a:r>
          </a:p>
          <a:p>
            <a:r>
              <a:rPr lang="en-US" sz="1200" dirty="0"/>
              <a:t>        $("p").</a:t>
            </a:r>
            <a:r>
              <a:rPr lang="en-US" sz="1200" dirty="0" err="1"/>
              <a:t>fadeIn</a:t>
            </a:r>
            <a:r>
              <a:rPr lang="en-US" sz="1200" dirty="0"/>
              <a:t>();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});</a:t>
            </a:r>
          </a:p>
          <a:p>
            <a:r>
              <a:rPr lang="en-US" sz="1200" dirty="0"/>
              <a:t>&lt;/script&gt;</a:t>
            </a:r>
          </a:p>
          <a:p>
            <a:r>
              <a:rPr lang="en-US" sz="1200" dirty="0"/>
              <a:t>&lt;/head&gt;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 smtClean="0"/>
              <a:t>&lt;</a:t>
            </a:r>
            <a:r>
              <a:rPr lang="en-US" sz="1200" dirty="0"/>
              <a:t>p&gt;This is a paragraph.&lt;/p&gt;</a:t>
            </a:r>
          </a:p>
          <a:p>
            <a:r>
              <a:rPr lang="en-US" sz="1200" dirty="0" smtClean="0"/>
              <a:t>&lt;</a:t>
            </a:r>
            <a:r>
              <a:rPr lang="en-US" sz="1200" dirty="0"/>
              <a:t>button class="btn1"&gt;Fade out&lt;/button&gt;</a:t>
            </a:r>
          </a:p>
          <a:p>
            <a:r>
              <a:rPr lang="en-US" sz="1200" dirty="0"/>
              <a:t>&lt;button class="btn2"&gt;Fade in&lt;/button&gt;</a:t>
            </a:r>
          </a:p>
          <a:p>
            <a:endParaRPr lang="en-US" sz="1200" dirty="0"/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diabawah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3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• </a:t>
            </a:r>
            <a:r>
              <a:rPr lang="en-US" dirty="0" err="1"/>
              <a:t>mouseleave</a:t>
            </a:r>
            <a:r>
              <a:rPr lang="en-US" dirty="0"/>
              <a:t>()</a:t>
            </a:r>
          </a:p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Mouseout</a:t>
            </a:r>
            <a:r>
              <a:rPr lang="en-US" dirty="0"/>
              <a:t>(),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pointer mouse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/</a:t>
            </a:r>
            <a:r>
              <a:rPr lang="en-US" dirty="0" err="1"/>
              <a:t>pemicu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pointer mouse </a:t>
            </a:r>
            <a:r>
              <a:rPr lang="en-US" dirty="0" err="1"/>
              <a:t>meninggalkan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),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Mouseleaf</a:t>
            </a:r>
            <a:r>
              <a:rPr lang="en-US" dirty="0"/>
              <a:t>(),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pointer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mouseleve</a:t>
            </a:r>
            <a:r>
              <a:rPr lang="en-US" dirty="0"/>
              <a:t>().</a:t>
            </a:r>
          </a:p>
          <a:p>
            <a:r>
              <a:rPr lang="en-US" dirty="0"/>
              <a:t>$('.</a:t>
            </a:r>
            <a:r>
              <a:rPr lang="en-US" dirty="0" err="1"/>
              <a:t>subjek</a:t>
            </a:r>
            <a:r>
              <a:rPr lang="en-US" dirty="0"/>
              <a:t>').</a:t>
            </a:r>
            <a:r>
              <a:rPr lang="en-US" dirty="0" err="1"/>
              <a:t>mouseleave</a:t>
            </a:r>
            <a:r>
              <a:rPr lang="en-US" dirty="0"/>
              <a:t>(function() {</a:t>
            </a:r>
          </a:p>
          <a:p>
            <a:r>
              <a:rPr lang="en-US" dirty="0"/>
              <a:t>$('#area').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0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mouseout</a:t>
            </a:r>
            <a:r>
              <a:rPr lang="en-US" dirty="0"/>
              <a:t>()</a:t>
            </a:r>
          </a:p>
          <a:p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pointer mouse </a:t>
            </a:r>
            <a:r>
              <a:rPr lang="en-US" dirty="0" err="1"/>
              <a:t>meninggalkan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sbjek</a:t>
            </a:r>
            <a:r>
              <a:rPr lang="en-US" dirty="0"/>
              <a:t> yang di </a:t>
            </a:r>
            <a:r>
              <a:rPr lang="en-US" dirty="0" err="1"/>
              <a:t>tuju</a:t>
            </a:r>
            <a:r>
              <a:rPr lang="en-US" dirty="0"/>
              <a:t>.</a:t>
            </a:r>
          </a:p>
          <a:p>
            <a:r>
              <a:rPr lang="en-US" dirty="0"/>
              <a:t>$('.</a:t>
            </a:r>
            <a:r>
              <a:rPr lang="en-US" dirty="0" err="1"/>
              <a:t>subjek</a:t>
            </a:r>
            <a:r>
              <a:rPr lang="en-US" dirty="0"/>
              <a:t>').</a:t>
            </a:r>
            <a:r>
              <a:rPr lang="en-US" dirty="0" err="1"/>
              <a:t>mouseout</a:t>
            </a:r>
            <a:r>
              <a:rPr lang="en-US" dirty="0"/>
              <a:t>(function() {</a:t>
            </a:r>
          </a:p>
          <a:p>
            <a:r>
              <a:rPr lang="en-US" dirty="0"/>
              <a:t>$('#area').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r>
              <a:rPr lang="en-US" dirty="0"/>
              <a:t>}); 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mouseenter</a:t>
            </a:r>
            <a:r>
              <a:rPr lang="en-US" dirty="0"/>
              <a:t>()</a:t>
            </a:r>
          </a:p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MouseOver</a:t>
            </a:r>
            <a:r>
              <a:rPr lang="en-US" dirty="0"/>
              <a:t>(),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pointer mouse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/</a:t>
            </a:r>
            <a:r>
              <a:rPr lang="en-US" dirty="0" err="1"/>
              <a:t>pemicu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pointer mouse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(</a:t>
            </a:r>
            <a:r>
              <a:rPr lang="en-US" dirty="0" err="1"/>
              <a:t>MouseOver</a:t>
            </a:r>
            <a:r>
              <a:rPr lang="en-US" dirty="0"/>
              <a:t>()) </a:t>
            </a:r>
            <a:r>
              <a:rPr lang="en-US" dirty="0" err="1"/>
              <a:t>dan</a:t>
            </a:r>
            <a:r>
              <a:rPr lang="en-US" dirty="0"/>
              <a:t> pointer </a:t>
            </a:r>
            <a:r>
              <a:rPr lang="en-US" dirty="0" err="1"/>
              <a:t>mendatangi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hitungan</a:t>
            </a:r>
            <a:r>
              <a:rPr lang="en-US" dirty="0"/>
              <a:t> </a:t>
            </a:r>
            <a:r>
              <a:rPr lang="en-US" dirty="0" err="1"/>
              <a:t>Mouseenter</a:t>
            </a:r>
            <a:r>
              <a:rPr lang="en-US" dirty="0"/>
              <a:t>().</a:t>
            </a:r>
          </a:p>
          <a:p>
            <a:r>
              <a:rPr lang="en-US" dirty="0"/>
              <a:t>$('.</a:t>
            </a:r>
            <a:r>
              <a:rPr lang="en-US" dirty="0" err="1"/>
              <a:t>subjek</a:t>
            </a:r>
            <a:r>
              <a:rPr lang="en-US" dirty="0"/>
              <a:t>').</a:t>
            </a:r>
            <a:r>
              <a:rPr lang="en-US" dirty="0" err="1"/>
              <a:t>mouseenter</a:t>
            </a:r>
            <a:r>
              <a:rPr lang="en-US" dirty="0"/>
              <a:t>(function() {</a:t>
            </a:r>
          </a:p>
          <a:p>
            <a:r>
              <a:rPr lang="en-US" dirty="0"/>
              <a:t>$('#area').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7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hover()</a:t>
            </a:r>
          </a:p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 smtClean="0"/>
              <a:t>Mouseenter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Mouseleave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• scroll()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scroll di </a:t>
            </a:r>
            <a:r>
              <a:rPr lang="en-US" dirty="0" err="1"/>
              <a:t>tarik</a:t>
            </a:r>
            <a:r>
              <a:rPr lang="en-US" dirty="0"/>
              <a:t>(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scroll).</a:t>
            </a:r>
          </a:p>
          <a:p>
            <a:r>
              <a:rPr lang="en-US" dirty="0"/>
              <a:t>$('.</a:t>
            </a:r>
            <a:r>
              <a:rPr lang="en-US" dirty="0" err="1"/>
              <a:t>subjek</a:t>
            </a:r>
            <a:r>
              <a:rPr lang="en-US" dirty="0"/>
              <a:t>').scroll(function() {</a:t>
            </a:r>
          </a:p>
          <a:p>
            <a:r>
              <a:rPr lang="en-US" dirty="0"/>
              <a:t>$('#area').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jQuery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/ library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di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smtClean="0"/>
              <a:t>HTML.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menyederhanakan</a:t>
            </a:r>
            <a:r>
              <a:rPr lang="en-US" dirty="0"/>
              <a:t> (</a:t>
            </a:r>
            <a:r>
              <a:rPr lang="en-US" dirty="0" err="1"/>
              <a:t>mengabstraksi</a:t>
            </a:r>
            <a:r>
              <a:rPr lang="en-US" dirty="0"/>
              <a:t>)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 :</a:t>
            </a:r>
          </a:p>
          <a:p>
            <a:pPr lvl="1"/>
            <a:r>
              <a:rPr lang="en-US" dirty="0" err="1"/>
              <a:t>adaptasi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/>
              <a:t>cross browser environment.</a:t>
            </a:r>
            <a:endParaRPr lang="en-US" dirty="0"/>
          </a:p>
          <a:p>
            <a:pPr lvl="1"/>
            <a:r>
              <a:rPr lang="en-US" dirty="0" err="1"/>
              <a:t>penanganan</a:t>
            </a:r>
            <a:r>
              <a:rPr lang="en-US" dirty="0"/>
              <a:t> </a:t>
            </a:r>
            <a:r>
              <a:rPr lang="en-US" i="1" dirty="0"/>
              <a:t>event.</a:t>
            </a:r>
            <a:endParaRPr lang="en-US" dirty="0"/>
          </a:p>
          <a:p>
            <a:pPr lvl="1"/>
            <a:r>
              <a:rPr lang="en-US" dirty="0" err="1"/>
              <a:t>penggunaan</a:t>
            </a:r>
            <a:r>
              <a:rPr lang="en-US" dirty="0"/>
              <a:t> AJAX.</a:t>
            </a:r>
          </a:p>
          <a:p>
            <a:pPr lvl="1"/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element </a:t>
            </a:r>
            <a:r>
              <a:rPr lang="en-US" dirty="0" err="1"/>
              <a:t>halaman</a:t>
            </a:r>
            <a:r>
              <a:rPr lang="en-US" dirty="0"/>
              <a:t> HTML.</a:t>
            </a:r>
          </a:p>
          <a:p>
            <a:pPr lvl="1"/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free </a:t>
            </a:r>
            <a:r>
              <a:rPr lang="en-US" dirty="0" err="1"/>
              <a:t>dan</a:t>
            </a:r>
            <a:r>
              <a:rPr lang="en-US" dirty="0"/>
              <a:t> open source.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select()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peritiwa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di select /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&lt;input&gt; </a:t>
            </a:r>
            <a:r>
              <a:rPr lang="en-US" dirty="0" err="1"/>
              <a:t>dan</a:t>
            </a:r>
            <a:r>
              <a:rPr lang="en-US" dirty="0"/>
              <a:t> &lt;</a:t>
            </a:r>
            <a:r>
              <a:rPr lang="en-US" dirty="0" err="1"/>
              <a:t>textarea</a:t>
            </a:r>
            <a:r>
              <a:rPr lang="en-US" dirty="0"/>
              <a:t>&gt;.</a:t>
            </a:r>
          </a:p>
          <a:p>
            <a:r>
              <a:rPr lang="en-US" dirty="0"/>
              <a:t>$('.</a:t>
            </a:r>
            <a:r>
              <a:rPr lang="en-US" dirty="0" err="1"/>
              <a:t>subjek</a:t>
            </a:r>
            <a:r>
              <a:rPr lang="en-US" dirty="0"/>
              <a:t>').select(function() {</a:t>
            </a:r>
          </a:p>
          <a:p>
            <a:r>
              <a:rPr lang="en-US" dirty="0"/>
              <a:t>$('#area').</a:t>
            </a:r>
            <a:r>
              <a:rPr lang="en-US" dirty="0" err="1"/>
              <a:t>fadeOut</a:t>
            </a:r>
            <a:r>
              <a:rPr lang="en-US" dirty="0"/>
              <a:t>();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3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menginstalasi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websitenya</a:t>
            </a:r>
            <a:r>
              <a:rPr lang="en-US" dirty="0"/>
              <a:t> http://jquery.com/.</a:t>
            </a:r>
          </a:p>
          <a:p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b="1" dirty="0" smtClean="0"/>
              <a:t>download Production </a:t>
            </a:r>
            <a:r>
              <a:rPr lang="en-US" b="1" dirty="0" err="1"/>
              <a:t>dan</a:t>
            </a:r>
            <a:r>
              <a:rPr lang="en-US" b="1" dirty="0"/>
              <a:t> development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production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 smtClean="0"/>
              <a:t>realsite</a:t>
            </a:r>
            <a:r>
              <a:rPr lang="en-US" dirty="0" smtClean="0"/>
              <a:t>(</a:t>
            </a:r>
            <a:r>
              <a:rPr lang="en-US" dirty="0" err="1" smtClean="0"/>
              <a:t>setelah</a:t>
            </a:r>
            <a:r>
              <a:rPr lang="en-US" dirty="0" smtClean="0"/>
              <a:t> upload) </a:t>
            </a:r>
            <a:r>
              <a:rPr lang="en-US" dirty="0" err="1"/>
              <a:t>sedangkan</a:t>
            </a:r>
            <a:r>
              <a:rPr lang="en-US" dirty="0"/>
              <a:t> development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 smtClean="0"/>
              <a:t>developmen</a:t>
            </a:r>
            <a:r>
              <a:rPr lang="en-US" dirty="0" smtClean="0"/>
              <a:t>(</a:t>
            </a:r>
            <a:r>
              <a:rPr lang="en-US" dirty="0" err="1" smtClean="0"/>
              <a:t>pembuatan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/>
              <a:t>production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ukurannya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Cara </a:t>
            </a:r>
            <a:r>
              <a:rPr lang="en-US" dirty="0" err="1">
                <a:effectLst/>
              </a:rPr>
              <a:t>Menginstal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4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="Content-Type" </a:t>
            </a:r>
            <a:r>
              <a:rPr lang="en-US" dirty="0" smtClean="0"/>
              <a:t>content</a:t>
            </a:r>
            <a:r>
              <a:rPr lang="en-US" dirty="0"/>
              <a:t>="text/html; </a:t>
            </a:r>
            <a:endParaRPr lang="en-US" dirty="0" smtClean="0"/>
          </a:p>
          <a:p>
            <a:r>
              <a:rPr lang="en-US" dirty="0" smtClean="0"/>
              <a:t>charset=utf-8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 smtClean="0"/>
              <a:t>src</a:t>
            </a:r>
            <a:r>
              <a:rPr lang="en-US" dirty="0"/>
              <a:t>="jquery.js"&gt;&lt;/script&gt;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kursusinternet.com/_/rsrc/1432450184997/belajar-jquery/02-fungsi-document-ready/document_ready_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00200"/>
            <a:ext cx="823565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3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 smtClean="0"/>
              <a:t>src</a:t>
            </a:r>
            <a:r>
              <a:rPr lang="en-US" dirty="0"/>
              <a:t>="jquery.js</a:t>
            </a:r>
            <a:r>
              <a:rPr lang="en-US" dirty="0" smtClean="0"/>
              <a:t>"&gt;</a:t>
            </a:r>
          </a:p>
          <a:p>
            <a:pPr marL="109728" indent="0">
              <a:buNone/>
            </a:pPr>
            <a:r>
              <a:rPr lang="en-US" dirty="0" smtClean="0"/>
              <a:t>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 smtClean="0"/>
              <a:t>"&gt;</a:t>
            </a:r>
          </a:p>
          <a:p>
            <a:pPr marL="109728" indent="0">
              <a:buNone/>
            </a:pPr>
            <a:r>
              <a:rPr lang="en-US" dirty="0" smtClean="0"/>
              <a:t>$(</a:t>
            </a:r>
            <a:r>
              <a:rPr lang="en-US" dirty="0"/>
              <a:t>document).ready(function</a:t>
            </a:r>
            <a:r>
              <a:rPr lang="en-US" dirty="0" smtClean="0"/>
              <a:t>(){</a:t>
            </a:r>
          </a:p>
          <a:p>
            <a:pPr marL="109728" indent="0">
              <a:buNone/>
            </a:pPr>
            <a:r>
              <a:rPr lang="en-US" dirty="0" smtClean="0"/>
              <a:t>$(".</a:t>
            </a:r>
            <a:r>
              <a:rPr lang="en-US" dirty="0"/>
              <a:t>tombol1").click(function</a:t>
            </a:r>
            <a:r>
              <a:rPr lang="en-US" dirty="0" smtClean="0"/>
              <a:t>(){</a:t>
            </a:r>
          </a:p>
          <a:p>
            <a:pPr marL="109728" indent="0">
              <a:buNone/>
            </a:pPr>
            <a:r>
              <a:rPr lang="en-US" dirty="0" smtClean="0"/>
              <a:t>$("</a:t>
            </a:r>
            <a:r>
              <a:rPr lang="en-US" dirty="0"/>
              <a:t>p").hide(1000</a:t>
            </a:r>
            <a:r>
              <a:rPr lang="en-US" dirty="0" smtClean="0"/>
              <a:t>);});</a:t>
            </a:r>
          </a:p>
          <a:p>
            <a:pPr marL="109728" indent="0">
              <a:buNone/>
            </a:pPr>
            <a:r>
              <a:rPr lang="en-US" dirty="0" smtClean="0"/>
              <a:t>$(".</a:t>
            </a:r>
            <a:r>
              <a:rPr lang="en-US" dirty="0"/>
              <a:t>tombol2").click(function</a:t>
            </a:r>
            <a:r>
              <a:rPr lang="en-US" dirty="0" smtClean="0"/>
              <a:t>(){</a:t>
            </a:r>
          </a:p>
          <a:p>
            <a:pPr marL="109728" indent="0">
              <a:buNone/>
            </a:pPr>
            <a:r>
              <a:rPr lang="en-US" dirty="0" smtClean="0"/>
              <a:t>$("</a:t>
            </a:r>
            <a:r>
              <a:rPr lang="en-US" dirty="0"/>
              <a:t>p").show(1000</a:t>
            </a:r>
            <a:r>
              <a:rPr lang="en-US" dirty="0" smtClean="0"/>
              <a:t>);});});</a:t>
            </a:r>
          </a:p>
          <a:p>
            <a:pPr marL="109728" indent="0">
              <a:buNone/>
            </a:pPr>
            <a:r>
              <a:rPr lang="en-US" dirty="0" smtClean="0"/>
              <a:t>&lt;/</a:t>
            </a:r>
            <a:r>
              <a:rPr lang="en-US" dirty="0"/>
              <a:t>script&gt;&lt;/head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/>
              <a:t>p&gt;Hello World!&lt;/p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/>
              <a:t>button class="tombol1"&gt;</a:t>
            </a:r>
            <a:r>
              <a:rPr lang="en-US" dirty="0" err="1"/>
              <a:t>Sembunyikan</a:t>
            </a:r>
            <a:r>
              <a:rPr lang="en-US" dirty="0"/>
              <a:t>&lt;/button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/>
              <a:t>button class="tombol2"&gt;</a:t>
            </a:r>
            <a:r>
              <a:rPr lang="en-US" dirty="0" err="1"/>
              <a:t>Tampilkan</a:t>
            </a:r>
            <a:r>
              <a:rPr lang="en-US" dirty="0"/>
              <a:t>&lt;/button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jquery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75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Terlihat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tag &lt;script&gt; 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pustaka</a:t>
            </a:r>
            <a:r>
              <a:rPr lang="en-US" dirty="0"/>
              <a:t> </a:t>
            </a:r>
            <a:r>
              <a:rPr lang="en-US" b="1" dirty="0"/>
              <a:t>jquery-1.7.min.js</a:t>
            </a:r>
            <a:r>
              <a:rPr lang="en-US" dirty="0"/>
              <a:t>. Di </a:t>
            </a:r>
            <a:r>
              <a:rPr lang="en-US" dirty="0" err="1"/>
              <a:t>dalam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id "</a:t>
            </a:r>
            <a:r>
              <a:rPr lang="en-US" dirty="0" err="1"/>
              <a:t>link_satu</a:t>
            </a:r>
            <a:r>
              <a:rPr lang="en-US" dirty="0"/>
              <a:t>" yang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teksnya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"Halo Internet".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Elemen</a:t>
            </a:r>
            <a:r>
              <a:rPr lang="en-US" dirty="0"/>
              <a:t> DOM "</a:t>
            </a:r>
            <a:r>
              <a:rPr lang="en-US" b="1" dirty="0" err="1"/>
              <a:t>link_satu</a:t>
            </a:r>
            <a:r>
              <a:rPr lang="en-US" dirty="0"/>
              <a:t>"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tag </a:t>
            </a:r>
            <a:r>
              <a:rPr lang="en-US" b="1" dirty="0"/>
              <a:t>a</a:t>
            </a:r>
            <a:r>
              <a:rPr lang="en-US" dirty="0"/>
              <a:t> (anchor) yang </a:t>
            </a:r>
            <a:r>
              <a:rPr lang="en-US" dirty="0" err="1"/>
              <a:t>mengapit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"</a:t>
            </a:r>
            <a:r>
              <a:rPr lang="en-US" b="1" dirty="0"/>
              <a:t>Click </a:t>
            </a:r>
            <a:r>
              <a:rPr lang="en-US" b="1" dirty="0" err="1"/>
              <a:t>Saya</a:t>
            </a:r>
            <a:r>
              <a:rPr lang="en-US" b="1" dirty="0"/>
              <a:t> !</a:t>
            </a:r>
            <a:r>
              <a:rPr lang="en-US" dirty="0"/>
              <a:t>".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ready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browser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teksnya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"Click </a:t>
            </a:r>
            <a:r>
              <a:rPr lang="en-US" dirty="0" err="1"/>
              <a:t>Saya</a:t>
            </a:r>
            <a:r>
              <a:rPr lang="en-US" dirty="0"/>
              <a:t>" </a:t>
            </a:r>
            <a:r>
              <a:rPr lang="en-US" dirty="0" err="1"/>
              <a:t>menjadi</a:t>
            </a:r>
            <a:r>
              <a:rPr lang="en-US" dirty="0"/>
              <a:t> "Halo Internet !".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71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b="1" dirty="0"/>
              <a:t>$(document).ready()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function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/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DOM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HTML / web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function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DOM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meminimalisasi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(behavior) script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kehendaki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0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Syntax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syntax is tailor-made for </a:t>
            </a:r>
            <a:r>
              <a:rPr lang="en-US" b="1" dirty="0" smtClean="0"/>
              <a:t>selecting</a:t>
            </a:r>
            <a:r>
              <a:rPr lang="en-US" dirty="0" smtClean="0"/>
              <a:t> HTML elements and performing some </a:t>
            </a:r>
            <a:r>
              <a:rPr lang="en-US" b="1" dirty="0" smtClean="0"/>
              <a:t>action</a:t>
            </a:r>
            <a:r>
              <a:rPr lang="en-US" dirty="0" smtClean="0"/>
              <a:t> on the element(s).</a:t>
            </a:r>
          </a:p>
          <a:p>
            <a:r>
              <a:rPr lang="en-US" dirty="0" smtClean="0"/>
              <a:t>Basic syntax is: </a:t>
            </a:r>
            <a:r>
              <a:rPr lang="en-US" b="1" dirty="0" smtClean="0"/>
              <a:t>$(</a:t>
            </a:r>
            <a:r>
              <a:rPr lang="en-US" b="1" i="1" dirty="0" smtClean="0"/>
              <a:t>selector</a:t>
            </a:r>
            <a:r>
              <a:rPr lang="en-US" b="1" dirty="0" smtClean="0"/>
              <a:t>).</a:t>
            </a:r>
            <a:r>
              <a:rPr lang="en-US" b="1" i="1" dirty="0" smtClean="0"/>
              <a:t>action</a:t>
            </a:r>
            <a:r>
              <a:rPr lang="en-US" b="1" dirty="0" smtClean="0"/>
              <a:t>()</a:t>
            </a:r>
            <a:endParaRPr lang="en-US" dirty="0" smtClean="0"/>
          </a:p>
          <a:p>
            <a:r>
              <a:rPr lang="en-US" dirty="0" smtClean="0"/>
              <a:t>A $ sign to define/access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A (</a:t>
            </a:r>
            <a:r>
              <a:rPr lang="en-US" i="1" dirty="0" smtClean="0"/>
              <a:t>selector</a:t>
            </a:r>
            <a:r>
              <a:rPr lang="en-US" dirty="0" smtClean="0"/>
              <a:t>) to "query (or find)" HTML elements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i="1" dirty="0" smtClean="0"/>
              <a:t>action</a:t>
            </a:r>
            <a:r>
              <a:rPr lang="en-US" dirty="0" smtClean="0"/>
              <a:t>() to be performed on the element(s)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  $("p").click(function(){</a:t>
            </a:r>
          </a:p>
          <a:p>
            <a:r>
              <a:rPr lang="en-US" dirty="0" smtClean="0"/>
              <a:t>        $(this).hide();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&lt;p&gt;If you click on me, I will disappear.&lt;/p&gt;</a:t>
            </a:r>
          </a:p>
          <a:p>
            <a:r>
              <a:rPr lang="en-US" dirty="0" smtClean="0"/>
              <a:t>&lt;p&gt;Click me away!&lt;/p&gt;</a:t>
            </a:r>
          </a:p>
          <a:p>
            <a:r>
              <a:rPr lang="en-US" dirty="0" smtClean="0"/>
              <a:t>&lt;p&gt;Click me too!&lt;/p&gt;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9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  $("button").click(function(){</a:t>
            </a:r>
          </a:p>
          <a:p>
            <a:r>
              <a:rPr lang="en-US" dirty="0" smtClean="0"/>
              <a:t>        $("p").hide();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&lt;h2&gt;This is a heading&lt;/h2&gt;</a:t>
            </a:r>
          </a:p>
          <a:p>
            <a:endParaRPr lang="en-US" dirty="0" smtClean="0"/>
          </a:p>
          <a:p>
            <a:r>
              <a:rPr lang="en-US" dirty="0" smtClean="0"/>
              <a:t>&lt;p&gt;This is a paragraph.&lt;/p&gt;</a:t>
            </a:r>
          </a:p>
          <a:p>
            <a:r>
              <a:rPr lang="en-US" dirty="0" smtClean="0"/>
              <a:t>&lt;p&gt;This is another paragraph.&lt;/p&gt;</a:t>
            </a:r>
          </a:p>
          <a:p>
            <a:endParaRPr lang="en-US" dirty="0" smtClean="0"/>
          </a:p>
          <a:p>
            <a:r>
              <a:rPr lang="en-US" dirty="0" smtClean="0"/>
              <a:t>&lt;button&gt;Click me&lt;/button&gt;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Jhon</a:t>
            </a:r>
            <a:r>
              <a:rPr lang="en-US" b="1" dirty="0"/>
              <a:t> </a:t>
            </a:r>
            <a:r>
              <a:rPr lang="en-US" b="1" dirty="0" err="1"/>
              <a:t>Resig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2005,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terinspirasi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Behavior,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Jhon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behavior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elegan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jelek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memikirkan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library yang </a:t>
            </a:r>
            <a:r>
              <a:rPr lang="en-US" dirty="0" err="1"/>
              <a:t>handal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lahirlah</a:t>
            </a:r>
            <a:r>
              <a:rPr lang="en-US" dirty="0"/>
              <a:t> JQUERY </a:t>
            </a:r>
            <a:r>
              <a:rPr lang="en-US" dirty="0" err="1"/>
              <a:t>pada</a:t>
            </a:r>
            <a:r>
              <a:rPr lang="en-US" dirty="0"/>
              <a:t> 14 </a:t>
            </a:r>
            <a:r>
              <a:rPr lang="en-US" dirty="0" err="1"/>
              <a:t>januari</a:t>
            </a:r>
            <a:r>
              <a:rPr lang="en-US" dirty="0"/>
              <a:t> 2006, </a:t>
            </a:r>
            <a:r>
              <a:rPr lang="en-US" dirty="0" err="1"/>
              <a:t>direlease</a:t>
            </a:r>
            <a:r>
              <a:rPr lang="en-US" dirty="0"/>
              <a:t> </a:t>
            </a:r>
            <a:r>
              <a:rPr lang="en-US" dirty="0" err="1"/>
              <a:t>lah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disempurnakan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semboyan</a:t>
            </a:r>
            <a:r>
              <a:rPr lang="en-US" dirty="0"/>
              <a:t> </a:t>
            </a:r>
            <a:r>
              <a:rPr lang="en-US" b="1" dirty="0"/>
              <a:t>“write less, do more”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="https://ajax.aspnetcdn.com/</a:t>
            </a:r>
            <a:r>
              <a:rPr lang="en-US" dirty="0" err="1" smtClean="0"/>
              <a:t>ajax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r>
              <a:rPr lang="en-US" dirty="0" smtClean="0"/>
              <a:t>/jquery-3.2.1.min.js"&gt;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  $("button").click(function(){</a:t>
            </a:r>
          </a:p>
          <a:p>
            <a:r>
              <a:rPr lang="en-US" dirty="0" smtClean="0"/>
              <a:t>        $("p").hide();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&lt;h2&gt;This is a heading&lt;/h2&gt;</a:t>
            </a:r>
          </a:p>
          <a:p>
            <a:endParaRPr lang="en-US" dirty="0" smtClean="0"/>
          </a:p>
          <a:p>
            <a:r>
              <a:rPr lang="en-US" dirty="0" smtClean="0"/>
              <a:t>&lt;p&gt;This is a paragraph.&lt;/p&gt;</a:t>
            </a:r>
          </a:p>
          <a:p>
            <a:r>
              <a:rPr lang="en-US" dirty="0" smtClean="0"/>
              <a:t>&lt;p&gt;This is another paragraph.&lt;/p&gt;</a:t>
            </a:r>
          </a:p>
          <a:p>
            <a:endParaRPr lang="en-US" dirty="0" smtClean="0"/>
          </a:p>
          <a:p>
            <a:r>
              <a:rPr lang="en-US" dirty="0" smtClean="0"/>
              <a:t>&lt;button&gt;Click me&lt;/button&gt;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39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$(this).hide() - hides the current element.</a:t>
            </a:r>
          </a:p>
          <a:p>
            <a:r>
              <a:rPr lang="en-US" dirty="0" smtClean="0"/>
              <a:t>$("p").hide() - hides all &lt;p&gt; elements.</a:t>
            </a:r>
          </a:p>
          <a:p>
            <a:r>
              <a:rPr lang="en-US" dirty="0" smtClean="0"/>
              <a:t>$(".test").hide() - hides all elements with class="test".</a:t>
            </a:r>
          </a:p>
          <a:p>
            <a:r>
              <a:rPr lang="en-US" dirty="0" smtClean="0"/>
              <a:t>$("#test").hide() - hides the element with id="test".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3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r>
              <a:rPr lang="en-US" dirty="0"/>
              <a:t>$(function(){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});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10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element Selector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element selector selects elements based on the element name.</a:t>
            </a:r>
          </a:p>
          <a:p>
            <a:r>
              <a:rPr lang="en-US" dirty="0" smtClean="0"/>
              <a:t>You can select all &lt;p&gt; elements on a page like this:</a:t>
            </a:r>
          </a:p>
          <a:p>
            <a:r>
              <a:rPr lang="en-US" dirty="0"/>
              <a:t>$("p")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9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  $("button").click(function(){</a:t>
            </a:r>
          </a:p>
          <a:p>
            <a:r>
              <a:rPr lang="en-US" dirty="0" smtClean="0"/>
              <a:t>        $("p").hide();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&lt;h2&gt;This is a heading&lt;/h2&gt;</a:t>
            </a:r>
          </a:p>
          <a:p>
            <a:endParaRPr lang="en-US" dirty="0" smtClean="0"/>
          </a:p>
          <a:p>
            <a:r>
              <a:rPr lang="en-US" dirty="0" smtClean="0"/>
              <a:t>&lt;p&gt;This is a paragraph.&lt;/p&gt;</a:t>
            </a:r>
          </a:p>
          <a:p>
            <a:r>
              <a:rPr lang="en-US" dirty="0" smtClean="0"/>
              <a:t>&lt;p&gt;This is another paragraph.&lt;/p&gt;</a:t>
            </a:r>
          </a:p>
          <a:p>
            <a:endParaRPr lang="en-US" dirty="0" smtClean="0"/>
          </a:p>
          <a:p>
            <a:r>
              <a:rPr lang="en-US" dirty="0" smtClean="0"/>
              <a:t>&lt;button&gt;Click me to hide paragraphs&lt;/button&gt;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Syntax For Event Methods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jQuery</a:t>
            </a:r>
            <a:r>
              <a:rPr lang="en-US" dirty="0" smtClean="0"/>
              <a:t>, most DOM events have an equivalent </a:t>
            </a:r>
            <a:r>
              <a:rPr lang="en-US" dirty="0" err="1" smtClean="0"/>
              <a:t>jQuery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To assign a click event to all paragraphs on a page, you can do this: </a:t>
            </a:r>
          </a:p>
          <a:p>
            <a:r>
              <a:rPr lang="en-US" dirty="0"/>
              <a:t>$("p").click(); </a:t>
            </a:r>
          </a:p>
          <a:p>
            <a:r>
              <a:rPr lang="en-US" dirty="0" smtClean="0"/>
              <a:t>The next step is to define what should happen when the event fires. You must pass a function to the event:</a:t>
            </a:r>
          </a:p>
          <a:p>
            <a:r>
              <a:rPr lang="en-US" dirty="0"/>
              <a:t>$("p").click(function(){</a:t>
            </a:r>
            <a:br>
              <a:rPr lang="en-US" dirty="0"/>
            </a:br>
            <a:r>
              <a:rPr lang="en-US" dirty="0"/>
              <a:t>  // action goes here!!</a:t>
            </a:r>
            <a:br>
              <a:rPr lang="en-US" dirty="0"/>
            </a:br>
            <a:r>
              <a:rPr lang="en-US" dirty="0"/>
              <a:t>});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5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  $("p").click(function(){</a:t>
            </a:r>
          </a:p>
          <a:p>
            <a:r>
              <a:rPr lang="en-US" dirty="0" smtClean="0"/>
              <a:t>        $(this).hide();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&lt;p&gt;If you click on me, I will disappear.&lt;/p&gt;</a:t>
            </a:r>
          </a:p>
          <a:p>
            <a:r>
              <a:rPr lang="en-US" dirty="0" smtClean="0"/>
              <a:t>&lt;p&gt;Click me away!&lt;/p&gt;</a:t>
            </a:r>
          </a:p>
          <a:p>
            <a:r>
              <a:rPr lang="en-US" dirty="0" smtClean="0"/>
              <a:t>&lt;p&gt;Click me too!&lt;/p&gt;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5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09289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 smtClean="0"/>
              <a:t>&lt;!DOCTYPE html&gt;</a:t>
            </a:r>
          </a:p>
          <a:p>
            <a:pPr marL="109728" indent="0">
              <a:buNone/>
            </a:pPr>
            <a:r>
              <a:rPr lang="en-US" sz="1600" dirty="0" smtClean="0"/>
              <a:t>&lt;html</a:t>
            </a:r>
            <a:r>
              <a:rPr lang="en-US" sz="1600" dirty="0" smtClean="0"/>
              <a:t>&gt;&lt;</a:t>
            </a:r>
            <a:r>
              <a:rPr lang="en-US" sz="1600" dirty="0" smtClean="0"/>
              <a:t>head&gt;</a:t>
            </a:r>
          </a:p>
          <a:p>
            <a:pPr marL="109728" indent="0">
              <a:buNone/>
            </a:pPr>
            <a:r>
              <a:rPr lang="en-US" sz="1600" dirty="0" smtClean="0"/>
              <a:t>&lt;script </a:t>
            </a:r>
            <a:r>
              <a:rPr lang="en-US" sz="1600" dirty="0" err="1" smtClean="0"/>
              <a:t>src</a:t>
            </a:r>
            <a:r>
              <a:rPr lang="en-US" sz="1600" dirty="0" smtClean="0"/>
              <a:t>="https://ajax.googleapis.com/</a:t>
            </a:r>
            <a:r>
              <a:rPr lang="en-US" sz="1600" dirty="0" err="1" smtClean="0"/>
              <a:t>ajax</a:t>
            </a:r>
            <a:r>
              <a:rPr lang="en-US" sz="1600" dirty="0" smtClean="0"/>
              <a:t>/libs/</a:t>
            </a:r>
            <a:r>
              <a:rPr lang="en-US" sz="1600" dirty="0" err="1" smtClean="0"/>
              <a:t>jquery</a:t>
            </a:r>
            <a:r>
              <a:rPr lang="en-US" sz="1600" dirty="0" smtClean="0"/>
              <a:t>/3.2.1/jquery.min.js"&gt;&lt;/script&gt;</a:t>
            </a:r>
          </a:p>
          <a:p>
            <a:pPr marL="109728" indent="0">
              <a:buNone/>
            </a:pPr>
            <a:r>
              <a:rPr lang="en-US" sz="1600" dirty="0" smtClean="0"/>
              <a:t>&lt;script&gt;</a:t>
            </a:r>
          </a:p>
          <a:p>
            <a:pPr marL="109728" indent="0">
              <a:buNone/>
            </a:pPr>
            <a:r>
              <a:rPr lang="en-US" sz="1600" dirty="0" smtClean="0"/>
              <a:t>$(document).ready(function(){</a:t>
            </a:r>
          </a:p>
          <a:p>
            <a:pPr marL="109728" indent="0">
              <a:buNone/>
            </a:pPr>
            <a:r>
              <a:rPr lang="en-US" sz="1600" dirty="0" smtClean="0"/>
              <a:t>   </a:t>
            </a:r>
            <a:r>
              <a:rPr lang="id-ID" sz="1600" dirty="0" smtClean="0"/>
              <a:t>    </a:t>
            </a:r>
            <a:r>
              <a:rPr lang="en-US" sz="1600" dirty="0" smtClean="0"/>
              <a:t> </a:t>
            </a:r>
            <a:r>
              <a:rPr lang="en-US" sz="1600" dirty="0" smtClean="0"/>
              <a:t>$("button").click(function(){</a:t>
            </a:r>
          </a:p>
          <a:p>
            <a:pPr marL="109728" indent="0">
              <a:buNone/>
            </a:pPr>
            <a:r>
              <a:rPr lang="en-US" sz="1600" dirty="0" smtClean="0"/>
              <a:t>        $("p").html("Hello &lt;b&gt;world!&lt;/b&gt;");</a:t>
            </a:r>
          </a:p>
          <a:p>
            <a:pPr marL="109728" indent="0">
              <a:buNone/>
            </a:pPr>
            <a:r>
              <a:rPr lang="en-US" sz="1600" dirty="0" smtClean="0"/>
              <a:t>    });</a:t>
            </a:r>
          </a:p>
          <a:p>
            <a:pPr marL="109728" indent="0">
              <a:buNone/>
            </a:pPr>
            <a:r>
              <a:rPr lang="en-US" sz="1600" dirty="0" smtClean="0"/>
              <a:t>});</a:t>
            </a:r>
          </a:p>
          <a:p>
            <a:pPr marL="109728" indent="0">
              <a:buNone/>
            </a:pPr>
            <a:r>
              <a:rPr lang="en-US" sz="1600" dirty="0" smtClean="0"/>
              <a:t>&lt;/script&gt;</a:t>
            </a:r>
          </a:p>
          <a:p>
            <a:pPr marL="109728" indent="0">
              <a:buNone/>
            </a:pPr>
            <a:r>
              <a:rPr lang="en-US" sz="1600" dirty="0" smtClean="0"/>
              <a:t>&lt;/head&gt;</a:t>
            </a:r>
          </a:p>
          <a:p>
            <a:pPr marL="109728" indent="0">
              <a:buNone/>
            </a:pPr>
            <a:r>
              <a:rPr lang="en-US" sz="1600" dirty="0" smtClean="0"/>
              <a:t>&lt;body&gt;</a:t>
            </a:r>
          </a:p>
          <a:p>
            <a:pPr marL="109728" indent="0">
              <a:buNone/>
            </a:pPr>
            <a:r>
              <a:rPr lang="en-US" sz="1600" dirty="0" smtClean="0"/>
              <a:t>&lt;</a:t>
            </a:r>
            <a:r>
              <a:rPr lang="en-US" sz="1600" dirty="0" smtClean="0"/>
              <a:t>button&gt;Change content of all p elements&lt;/button&gt;</a:t>
            </a:r>
          </a:p>
          <a:p>
            <a:pPr marL="109728" indent="0">
              <a:buNone/>
            </a:pPr>
            <a:r>
              <a:rPr lang="en-US" sz="1600" dirty="0" smtClean="0"/>
              <a:t>&lt;</a:t>
            </a:r>
            <a:r>
              <a:rPr lang="en-US" sz="1600" dirty="0" smtClean="0"/>
              <a:t>p&gt;This is a paragraph.&lt;/p&gt;</a:t>
            </a:r>
          </a:p>
          <a:p>
            <a:pPr marL="109728" indent="0">
              <a:buNone/>
            </a:pPr>
            <a:r>
              <a:rPr lang="en-US" sz="1600" dirty="0" smtClean="0"/>
              <a:t>&lt;p&gt;This is another paragraph.&lt;/p&gt;</a:t>
            </a:r>
          </a:p>
          <a:p>
            <a:pPr marL="109728" indent="0">
              <a:buNone/>
            </a:pPr>
            <a:r>
              <a:rPr lang="en-US" sz="1600" dirty="0" smtClean="0"/>
              <a:t>&lt;/</a:t>
            </a:r>
            <a:r>
              <a:rPr lang="en-US" sz="1600" dirty="0" smtClean="0"/>
              <a:t>body&gt;</a:t>
            </a:r>
          </a:p>
          <a:p>
            <a:pPr marL="109728" indent="0">
              <a:buNone/>
            </a:pPr>
            <a:r>
              <a:rPr lang="en-US" sz="1600" dirty="0" smtClean="0"/>
              <a:t>&lt;/html&gt;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id-ID" sz="2800" dirty="0" smtClean="0"/>
              <a:t>Tag </a:t>
            </a:r>
            <a:r>
              <a:rPr lang="en-US" sz="2800" dirty="0" smtClean="0"/>
              <a:t>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6083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  $("button").click(function(){</a:t>
            </a:r>
          </a:p>
          <a:p>
            <a:r>
              <a:rPr lang="en-US" dirty="0" smtClean="0"/>
              <a:t>        $("#div1").load("demo_test.txt");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&lt;div id="div1"&gt;&lt;h2&gt;Let </a:t>
            </a:r>
            <a:r>
              <a:rPr lang="en-US" dirty="0" err="1" smtClean="0"/>
              <a:t>jQuery</a:t>
            </a:r>
            <a:r>
              <a:rPr lang="en-US" dirty="0" smtClean="0"/>
              <a:t> AJAX Change This Text&lt;/h2&gt;&lt;/div&gt;</a:t>
            </a:r>
          </a:p>
          <a:p>
            <a:endParaRPr lang="en-US" dirty="0" smtClean="0"/>
          </a:p>
          <a:p>
            <a:r>
              <a:rPr lang="en-US" dirty="0" smtClean="0"/>
              <a:t>&lt;button&gt;Get External Content&lt;/button&gt;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76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64"/>
            <a:ext cx="8229600" cy="592703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200" dirty="0" smtClean="0"/>
              <a:t>&lt;!DOCTYPE html&gt;</a:t>
            </a:r>
          </a:p>
          <a:p>
            <a:pPr marL="109728" indent="0">
              <a:buNone/>
            </a:pPr>
            <a:r>
              <a:rPr lang="en-US" sz="1200" dirty="0" smtClean="0"/>
              <a:t>&lt;html</a:t>
            </a:r>
            <a:r>
              <a:rPr lang="en-US" sz="1200" dirty="0" smtClean="0"/>
              <a:t>&gt;&lt;</a:t>
            </a:r>
            <a:r>
              <a:rPr lang="en-US" sz="1200" dirty="0" smtClean="0"/>
              <a:t>head&gt;</a:t>
            </a:r>
          </a:p>
          <a:p>
            <a:pPr marL="109728" indent="0">
              <a:buNone/>
            </a:pPr>
            <a:r>
              <a:rPr lang="en-US" sz="1200" dirty="0" smtClean="0"/>
              <a:t>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="https://ajax.googleapis.com/</a:t>
            </a:r>
            <a:r>
              <a:rPr lang="en-US" sz="1200" dirty="0" err="1" smtClean="0"/>
              <a:t>ajax</a:t>
            </a:r>
            <a:r>
              <a:rPr lang="en-US" sz="1200" dirty="0" smtClean="0"/>
              <a:t>/libs/</a:t>
            </a:r>
            <a:r>
              <a:rPr lang="en-US" sz="1200" dirty="0" err="1" smtClean="0"/>
              <a:t>jquery</a:t>
            </a:r>
            <a:r>
              <a:rPr lang="en-US" sz="1200" dirty="0" smtClean="0"/>
              <a:t>/3.2.1/jquery.min.js"&gt;&lt;/script&gt;</a:t>
            </a:r>
          </a:p>
          <a:p>
            <a:pPr marL="109728" indent="0">
              <a:buNone/>
            </a:pPr>
            <a:r>
              <a:rPr lang="en-US" sz="1200" dirty="0" smtClean="0"/>
              <a:t>&lt;script&gt;</a:t>
            </a:r>
          </a:p>
          <a:p>
            <a:pPr marL="109728" indent="0">
              <a:buNone/>
            </a:pPr>
            <a:r>
              <a:rPr lang="en-US" sz="1200" dirty="0" smtClean="0"/>
              <a:t>$(document).ready(function(){</a:t>
            </a:r>
          </a:p>
          <a:p>
            <a:pPr marL="109728" indent="0">
              <a:buNone/>
            </a:pPr>
            <a:r>
              <a:rPr lang="en-US" sz="1200" dirty="0" smtClean="0"/>
              <a:t>    $("#btn1").click(function(){</a:t>
            </a:r>
          </a:p>
          <a:p>
            <a:pPr marL="109728" indent="0">
              <a:buNone/>
            </a:pPr>
            <a:r>
              <a:rPr lang="en-US" sz="1200" dirty="0" smtClean="0"/>
              <a:t>        $("#test1").text("Hello world!");</a:t>
            </a:r>
          </a:p>
          <a:p>
            <a:pPr marL="109728" indent="0">
              <a:buNone/>
            </a:pPr>
            <a:r>
              <a:rPr lang="en-US" sz="1200" dirty="0" smtClean="0"/>
              <a:t>    });</a:t>
            </a:r>
          </a:p>
          <a:p>
            <a:pPr marL="109728" indent="0">
              <a:buNone/>
            </a:pPr>
            <a:r>
              <a:rPr lang="en-US" sz="1200" dirty="0" smtClean="0"/>
              <a:t>    $("#btn2").click(function(){</a:t>
            </a:r>
          </a:p>
          <a:p>
            <a:pPr marL="109728" indent="0">
              <a:buNone/>
            </a:pPr>
            <a:r>
              <a:rPr lang="en-US" sz="1200" dirty="0" smtClean="0"/>
              <a:t>        $("#test2").html("&lt;b&gt;Hello world!&lt;/b&gt;");</a:t>
            </a:r>
          </a:p>
          <a:p>
            <a:pPr marL="109728" indent="0">
              <a:buNone/>
            </a:pPr>
            <a:r>
              <a:rPr lang="en-US" sz="1200" dirty="0" smtClean="0"/>
              <a:t>    });</a:t>
            </a:r>
          </a:p>
          <a:p>
            <a:pPr marL="109728" indent="0">
              <a:buNone/>
            </a:pPr>
            <a:r>
              <a:rPr lang="en-US" sz="1200" dirty="0" smtClean="0"/>
              <a:t> </a:t>
            </a:r>
            <a:r>
              <a:rPr lang="id-ID" sz="1200" dirty="0"/>
              <a:t> </a:t>
            </a:r>
            <a:r>
              <a:rPr lang="id-ID" sz="1200" dirty="0" smtClean="0"/>
              <a:t>   </a:t>
            </a:r>
            <a:r>
              <a:rPr lang="en-US" sz="1200" dirty="0" smtClean="0"/>
              <a:t>   </a:t>
            </a:r>
            <a:r>
              <a:rPr lang="en-US" sz="1200" dirty="0" smtClean="0"/>
              <a:t>$("#btn3").click(function(){</a:t>
            </a:r>
          </a:p>
          <a:p>
            <a:pPr marL="109728" indent="0">
              <a:buNone/>
            </a:pPr>
            <a:r>
              <a:rPr lang="en-US" sz="1200" dirty="0" smtClean="0"/>
              <a:t>        $("#test3").</a:t>
            </a:r>
            <a:r>
              <a:rPr lang="en-US" sz="1200" dirty="0" err="1" smtClean="0"/>
              <a:t>val</a:t>
            </a:r>
            <a:r>
              <a:rPr lang="en-US" sz="1200" dirty="0" smtClean="0"/>
              <a:t>("Dolly Duck");</a:t>
            </a:r>
          </a:p>
          <a:p>
            <a:pPr marL="109728" indent="0">
              <a:buNone/>
            </a:pPr>
            <a:r>
              <a:rPr lang="en-US" sz="1200" dirty="0" smtClean="0"/>
              <a:t>    });</a:t>
            </a:r>
          </a:p>
          <a:p>
            <a:pPr marL="109728" indent="0">
              <a:buNone/>
            </a:pPr>
            <a:r>
              <a:rPr lang="en-US" sz="1200" dirty="0" smtClean="0"/>
              <a:t>});</a:t>
            </a:r>
          </a:p>
          <a:p>
            <a:pPr marL="109728" indent="0">
              <a:buNone/>
            </a:pPr>
            <a:r>
              <a:rPr lang="en-US" sz="1200" dirty="0" smtClean="0"/>
              <a:t>&lt;/script&gt;</a:t>
            </a:r>
          </a:p>
          <a:p>
            <a:pPr marL="109728" indent="0">
              <a:buNone/>
            </a:pPr>
            <a:r>
              <a:rPr lang="en-US" sz="1200" dirty="0" smtClean="0"/>
              <a:t>&lt;/head&gt;</a:t>
            </a:r>
          </a:p>
          <a:p>
            <a:pPr marL="109728" indent="0">
              <a:buNone/>
            </a:pPr>
            <a:r>
              <a:rPr lang="en-US" sz="1200" dirty="0" smtClean="0"/>
              <a:t>&lt;body&gt;</a:t>
            </a:r>
          </a:p>
          <a:p>
            <a:pPr marL="109728" indent="0">
              <a:buNone/>
            </a:pPr>
            <a:r>
              <a:rPr lang="en-US" sz="1200" dirty="0" smtClean="0"/>
              <a:t>&lt;</a:t>
            </a:r>
            <a:r>
              <a:rPr lang="en-US" sz="1200" dirty="0" smtClean="0"/>
              <a:t>p id="test1"&gt;This is a paragraph.&lt;/p&gt;</a:t>
            </a:r>
          </a:p>
          <a:p>
            <a:pPr marL="109728" indent="0">
              <a:buNone/>
            </a:pPr>
            <a:r>
              <a:rPr lang="en-US" sz="1200" dirty="0" smtClean="0"/>
              <a:t>&lt;p id="test2"&gt;This is another paragraph.&lt;/p&gt;</a:t>
            </a:r>
          </a:p>
          <a:p>
            <a:pPr marL="109728" indent="0">
              <a:buNone/>
            </a:pPr>
            <a:r>
              <a:rPr lang="en-US" sz="1200" dirty="0" smtClean="0"/>
              <a:t>&lt;</a:t>
            </a:r>
            <a:r>
              <a:rPr lang="en-US" sz="1200" dirty="0" smtClean="0"/>
              <a:t>p&gt;Input field: &lt;input type="text" id="test3" value="Mickey Mouse"&gt;&lt;/p&gt;</a:t>
            </a:r>
          </a:p>
          <a:p>
            <a:pPr marL="109728" indent="0">
              <a:buNone/>
            </a:pPr>
            <a:r>
              <a:rPr lang="en-US" sz="1200" dirty="0" smtClean="0"/>
              <a:t>&lt;</a:t>
            </a:r>
            <a:r>
              <a:rPr lang="en-US" sz="1200" dirty="0" smtClean="0"/>
              <a:t>button id="btn1"&gt;Set Text&lt;/button&gt;</a:t>
            </a:r>
          </a:p>
          <a:p>
            <a:pPr marL="109728" indent="0">
              <a:buNone/>
            </a:pPr>
            <a:r>
              <a:rPr lang="en-US" sz="1200" dirty="0" smtClean="0"/>
              <a:t>&lt;button id="btn2"&gt;Set HTML&lt;/button&gt;</a:t>
            </a:r>
          </a:p>
          <a:p>
            <a:pPr marL="109728" indent="0">
              <a:buNone/>
            </a:pPr>
            <a:r>
              <a:rPr lang="en-US" sz="1200" dirty="0" smtClean="0"/>
              <a:t>&lt;button id="btn3"&gt;Set Value&lt;/button&gt;</a:t>
            </a:r>
          </a:p>
          <a:p>
            <a:pPr marL="109728" indent="0">
              <a:buNone/>
            </a:pPr>
            <a:r>
              <a:rPr lang="en-US" sz="1200" dirty="0" smtClean="0"/>
              <a:t>&lt;/</a:t>
            </a:r>
            <a:r>
              <a:rPr lang="en-US" sz="1200" dirty="0" smtClean="0"/>
              <a:t>body&gt;</a:t>
            </a:r>
          </a:p>
          <a:p>
            <a:pPr marL="109728" indent="0">
              <a:buNone/>
            </a:pPr>
            <a:r>
              <a:rPr lang="en-US" sz="1200" dirty="0" smtClean="0"/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872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library JavaScript </a:t>
            </a:r>
            <a:r>
              <a:rPr lang="en-US" dirty="0" err="1"/>
              <a:t>terhandal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Faktanya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Website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website-website  </a:t>
            </a:r>
            <a:r>
              <a:rPr lang="en-US" dirty="0" err="1"/>
              <a:t>lokal</a:t>
            </a:r>
            <a:r>
              <a:rPr lang="en-US" dirty="0"/>
              <a:t> pun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ketinggalan</a:t>
            </a:r>
            <a:r>
              <a:rPr lang="en-US" dirty="0"/>
              <a:t>.</a:t>
            </a:r>
          </a:p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JavaScript </a:t>
            </a:r>
            <a:r>
              <a:rPr lang="en-US" dirty="0" err="1"/>
              <a:t>dan</a:t>
            </a:r>
            <a:r>
              <a:rPr lang="en-US" dirty="0"/>
              <a:t> Ajax yang </a:t>
            </a:r>
            <a:r>
              <a:rPr lang="en-US" dirty="0" err="1"/>
              <a:t>rumit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website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interaktivitas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(</a:t>
            </a:r>
            <a:r>
              <a:rPr lang="en-US" dirty="0" err="1"/>
              <a:t>responsif</a:t>
            </a:r>
            <a:r>
              <a:rPr lang="en-US" dirty="0"/>
              <a:t>),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yang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instalisasi</a:t>
            </a:r>
            <a:r>
              <a:rPr lang="en-US" dirty="0"/>
              <a:t> plugin flash </a:t>
            </a:r>
            <a:r>
              <a:rPr lang="en-US" dirty="0" err="1"/>
              <a:t>pada</a:t>
            </a:r>
            <a:r>
              <a:rPr lang="en-US" dirty="0"/>
              <a:t> browser.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Keunggulan</a:t>
            </a:r>
            <a:r>
              <a:rPr lang="en-US" dirty="0">
                <a:effectLst/>
              </a:rPr>
              <a:t>  </a:t>
            </a:r>
            <a:r>
              <a:rPr lang="en-US" dirty="0" err="1">
                <a:effectLst/>
              </a:rPr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&lt;!DOCTYPE html&gt;</a:t>
            </a:r>
          </a:p>
          <a:p>
            <a:pPr marL="109728" indent="0">
              <a:buNone/>
            </a:pPr>
            <a:r>
              <a:rPr lang="en-US" dirty="0" smtClean="0"/>
              <a:t>&lt;html&gt;</a:t>
            </a:r>
          </a:p>
          <a:p>
            <a:pPr marL="109728" indent="0">
              <a:buNone/>
            </a:pPr>
            <a:r>
              <a:rPr lang="en-US" dirty="0" smtClean="0"/>
              <a:t>&lt;head&gt;</a:t>
            </a:r>
          </a:p>
          <a:p>
            <a:pPr marL="109728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pPr marL="109728" indent="0">
              <a:buNone/>
            </a:pPr>
            <a:r>
              <a:rPr lang="en-US" dirty="0" smtClean="0"/>
              <a:t>&lt;script&gt;</a:t>
            </a:r>
          </a:p>
          <a:p>
            <a:pPr marL="109728" indent="0">
              <a:buNone/>
            </a:pPr>
            <a:r>
              <a:rPr lang="en-US" dirty="0" smtClean="0"/>
              <a:t>$(document).ready(function(){</a:t>
            </a:r>
          </a:p>
          <a:p>
            <a:pPr marL="109728" indent="0">
              <a:buNone/>
            </a:pPr>
            <a:r>
              <a:rPr lang="en-US" dirty="0" smtClean="0"/>
              <a:t>    $("button").click(function(){</a:t>
            </a:r>
          </a:p>
          <a:p>
            <a:pPr marL="109728" indent="0">
              <a:buNone/>
            </a:pPr>
            <a:r>
              <a:rPr lang="en-US" dirty="0" smtClean="0"/>
              <a:t>        $("#div1").remove();</a:t>
            </a:r>
          </a:p>
          <a:p>
            <a:pPr marL="109728" indent="0">
              <a:buNone/>
            </a:pPr>
            <a:r>
              <a:rPr lang="en-US" dirty="0" smtClean="0"/>
              <a:t>    });</a:t>
            </a:r>
          </a:p>
          <a:p>
            <a:pPr marL="109728" indent="0">
              <a:buNone/>
            </a:pPr>
            <a:r>
              <a:rPr lang="en-US" dirty="0" smtClean="0"/>
              <a:t>});</a:t>
            </a:r>
          </a:p>
          <a:p>
            <a:pPr marL="109728" indent="0">
              <a:buNone/>
            </a:pPr>
            <a:r>
              <a:rPr lang="en-US" dirty="0" smtClean="0"/>
              <a:t>&lt;/script&gt;</a:t>
            </a:r>
          </a:p>
          <a:p>
            <a:pPr marL="109728" indent="0">
              <a:buNone/>
            </a:pPr>
            <a:r>
              <a:rPr lang="en-US" dirty="0" smtClean="0"/>
              <a:t>&lt;/head&gt;</a:t>
            </a:r>
          </a:p>
          <a:p>
            <a:pPr marL="109728" indent="0">
              <a:buNone/>
            </a:pPr>
            <a:r>
              <a:rPr lang="en-US" dirty="0" smtClean="0"/>
              <a:t>&lt;body&gt;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div id="div1" style="height:100px;width:300px;border:1px solid </a:t>
            </a:r>
            <a:r>
              <a:rPr lang="en-US" dirty="0" err="1" smtClean="0"/>
              <a:t>black;background-color:yellow</a:t>
            </a:r>
            <a:r>
              <a:rPr lang="en-US" dirty="0" smtClean="0"/>
              <a:t>;"&gt;</a:t>
            </a:r>
          </a:p>
          <a:p>
            <a:pPr marL="109728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is some text in the div.</a:t>
            </a:r>
          </a:p>
          <a:p>
            <a:pPr marL="109728" indent="0">
              <a:buNone/>
            </a:pPr>
            <a:r>
              <a:rPr lang="en-US" dirty="0" smtClean="0"/>
              <a:t>&lt;p&gt;This is a paragraph in the div.&lt;/p&gt;</a:t>
            </a:r>
          </a:p>
          <a:p>
            <a:pPr marL="109728" indent="0">
              <a:buNone/>
            </a:pPr>
            <a:r>
              <a:rPr lang="en-US" dirty="0" smtClean="0"/>
              <a:t>&lt;p&gt;This is another paragraph in the div.&lt;/p&gt;</a:t>
            </a:r>
          </a:p>
          <a:p>
            <a:pPr marL="109728" indent="0">
              <a:buNone/>
            </a:pPr>
            <a:r>
              <a:rPr lang="en-US" dirty="0" smtClean="0"/>
              <a:t>&lt;/</a:t>
            </a:r>
            <a:r>
              <a:rPr lang="en-US" dirty="0" smtClean="0"/>
              <a:t>div&gt;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button&gt;Remove div element&lt;/button&gt;</a:t>
            </a:r>
          </a:p>
          <a:p>
            <a:pPr marL="109728" indent="0">
              <a:buNone/>
            </a:pPr>
            <a:r>
              <a:rPr lang="en-US" dirty="0" smtClean="0"/>
              <a:t>&lt;/</a:t>
            </a:r>
            <a:r>
              <a:rPr lang="en-US" dirty="0" smtClean="0"/>
              <a:t>body&gt;</a:t>
            </a:r>
          </a:p>
          <a:p>
            <a:pPr marL="109728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2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000" dirty="0" smtClean="0"/>
              <a:t>&lt;!DOCTYPE html&gt;</a:t>
            </a:r>
          </a:p>
          <a:p>
            <a:pPr marL="109728" indent="0">
              <a:buNone/>
            </a:pPr>
            <a:r>
              <a:rPr lang="en-US" sz="1000" dirty="0" smtClean="0"/>
              <a:t>&lt;html&gt;</a:t>
            </a:r>
          </a:p>
          <a:p>
            <a:pPr marL="109728" indent="0">
              <a:buNone/>
            </a:pPr>
            <a:r>
              <a:rPr lang="en-US" sz="1000" dirty="0" smtClean="0"/>
              <a:t>&lt;head&gt;</a:t>
            </a:r>
          </a:p>
          <a:p>
            <a:pPr marL="109728" indent="0">
              <a:buNone/>
            </a:pPr>
            <a:r>
              <a:rPr lang="en-US" sz="1000" dirty="0" smtClean="0"/>
              <a:t>&lt;script </a:t>
            </a:r>
            <a:r>
              <a:rPr lang="en-US" sz="1000" dirty="0" err="1" smtClean="0"/>
              <a:t>src</a:t>
            </a:r>
            <a:r>
              <a:rPr lang="en-US" sz="1000" dirty="0" smtClean="0"/>
              <a:t>="https://ajax.googleapis.com/</a:t>
            </a:r>
            <a:r>
              <a:rPr lang="en-US" sz="1000" dirty="0" err="1" smtClean="0"/>
              <a:t>ajax</a:t>
            </a:r>
            <a:r>
              <a:rPr lang="en-US" sz="1000" dirty="0" smtClean="0"/>
              <a:t>/libs/</a:t>
            </a:r>
            <a:r>
              <a:rPr lang="en-US" sz="1000" dirty="0" err="1" smtClean="0"/>
              <a:t>jquery</a:t>
            </a:r>
            <a:r>
              <a:rPr lang="en-US" sz="1000" dirty="0" smtClean="0"/>
              <a:t>/3.2.1/jquery.min.js"&gt;&lt;/script&gt;</a:t>
            </a:r>
          </a:p>
          <a:p>
            <a:pPr marL="109728" indent="0">
              <a:buNone/>
            </a:pPr>
            <a:r>
              <a:rPr lang="en-US" sz="1000" dirty="0" smtClean="0"/>
              <a:t>&lt;script&gt;</a:t>
            </a:r>
          </a:p>
          <a:p>
            <a:pPr marL="109728" indent="0">
              <a:buNone/>
            </a:pPr>
            <a:r>
              <a:rPr lang="en-US" sz="1000" dirty="0" smtClean="0"/>
              <a:t>$(document).ready(function(){</a:t>
            </a:r>
          </a:p>
          <a:p>
            <a:pPr marL="109728" indent="0">
              <a:buNone/>
            </a:pPr>
            <a:r>
              <a:rPr lang="en-US" sz="1000" dirty="0" smtClean="0"/>
              <a:t>    $("button").click(function(){</a:t>
            </a:r>
          </a:p>
          <a:p>
            <a:pPr marL="109728" indent="0">
              <a:buNone/>
            </a:pPr>
            <a:r>
              <a:rPr lang="en-US" sz="1000" dirty="0" smtClean="0"/>
              <a:t>        $("h1, h2, p").</a:t>
            </a:r>
            <a:r>
              <a:rPr lang="en-US" sz="1000" dirty="0" err="1" smtClean="0"/>
              <a:t>addClass</a:t>
            </a:r>
            <a:r>
              <a:rPr lang="en-US" sz="1000" dirty="0" smtClean="0"/>
              <a:t>("blue");</a:t>
            </a:r>
          </a:p>
          <a:p>
            <a:pPr marL="109728" indent="0">
              <a:buNone/>
            </a:pPr>
            <a:r>
              <a:rPr lang="en-US" sz="1000" dirty="0" smtClean="0"/>
              <a:t>        $("div").</a:t>
            </a:r>
            <a:r>
              <a:rPr lang="en-US" sz="1000" dirty="0" err="1" smtClean="0"/>
              <a:t>addClass</a:t>
            </a:r>
            <a:r>
              <a:rPr lang="en-US" sz="1000" dirty="0" smtClean="0"/>
              <a:t>("important");</a:t>
            </a:r>
          </a:p>
          <a:p>
            <a:pPr marL="109728" indent="0">
              <a:buNone/>
            </a:pPr>
            <a:r>
              <a:rPr lang="en-US" sz="1000" dirty="0" smtClean="0"/>
              <a:t>    });</a:t>
            </a:r>
          </a:p>
          <a:p>
            <a:pPr marL="109728" indent="0">
              <a:buNone/>
            </a:pPr>
            <a:r>
              <a:rPr lang="en-US" sz="1000" dirty="0" smtClean="0"/>
              <a:t>});</a:t>
            </a:r>
          </a:p>
          <a:p>
            <a:pPr marL="109728" indent="0">
              <a:buNone/>
            </a:pPr>
            <a:r>
              <a:rPr lang="en-US" sz="1000" dirty="0" smtClean="0"/>
              <a:t>&lt;/script&gt;</a:t>
            </a:r>
          </a:p>
          <a:p>
            <a:pPr marL="109728" indent="0">
              <a:buNone/>
            </a:pPr>
            <a:r>
              <a:rPr lang="en-US" sz="1000" dirty="0" smtClean="0"/>
              <a:t>&lt;style&gt;</a:t>
            </a:r>
          </a:p>
          <a:p>
            <a:pPr marL="109728" indent="0">
              <a:buNone/>
            </a:pPr>
            <a:r>
              <a:rPr lang="en-US" sz="1000" dirty="0" smtClean="0"/>
              <a:t>.important {</a:t>
            </a:r>
          </a:p>
          <a:p>
            <a:pPr marL="109728" indent="0">
              <a:buNone/>
            </a:pPr>
            <a:r>
              <a:rPr lang="en-US" sz="1000" dirty="0" smtClean="0"/>
              <a:t>    font-weight: bold;</a:t>
            </a:r>
          </a:p>
          <a:p>
            <a:pPr marL="109728" indent="0">
              <a:buNone/>
            </a:pPr>
            <a:r>
              <a:rPr lang="en-US" sz="1000" dirty="0" smtClean="0"/>
              <a:t>    font-size: xx-large;</a:t>
            </a:r>
          </a:p>
          <a:p>
            <a:pPr marL="109728" indent="0">
              <a:buNone/>
            </a:pPr>
            <a:r>
              <a:rPr lang="en-US" sz="1000" dirty="0" smtClean="0"/>
              <a:t>}</a:t>
            </a:r>
          </a:p>
          <a:p>
            <a:pPr marL="109728" indent="0">
              <a:buNone/>
            </a:pPr>
            <a:r>
              <a:rPr lang="en-US" sz="1000" dirty="0" smtClean="0"/>
              <a:t>.</a:t>
            </a:r>
            <a:r>
              <a:rPr lang="en-US" sz="1000" dirty="0" smtClean="0"/>
              <a:t>blue {</a:t>
            </a:r>
          </a:p>
          <a:p>
            <a:pPr marL="109728" indent="0">
              <a:buNone/>
            </a:pPr>
            <a:r>
              <a:rPr lang="en-US" sz="1000" dirty="0" smtClean="0"/>
              <a:t>    color: blue;</a:t>
            </a:r>
          </a:p>
          <a:p>
            <a:pPr marL="109728" indent="0">
              <a:buNone/>
            </a:pPr>
            <a:r>
              <a:rPr lang="en-US" sz="1000" dirty="0" smtClean="0"/>
              <a:t>}</a:t>
            </a:r>
          </a:p>
          <a:p>
            <a:pPr marL="109728" indent="0">
              <a:buNone/>
            </a:pPr>
            <a:r>
              <a:rPr lang="en-US" sz="1000" dirty="0" smtClean="0"/>
              <a:t>&lt;/style&gt;</a:t>
            </a:r>
          </a:p>
          <a:p>
            <a:pPr marL="109728" indent="0">
              <a:buNone/>
            </a:pPr>
            <a:r>
              <a:rPr lang="en-US" sz="1000" dirty="0" smtClean="0"/>
              <a:t>&lt;/head&gt;</a:t>
            </a:r>
          </a:p>
          <a:p>
            <a:pPr marL="109728" indent="0">
              <a:buNone/>
            </a:pPr>
            <a:r>
              <a:rPr lang="en-US" sz="1000" dirty="0" smtClean="0"/>
              <a:t>&lt;body&gt;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 smtClean="0"/>
              <a:t>h1&gt;Heading 1&lt;/h1&gt;</a:t>
            </a:r>
          </a:p>
          <a:p>
            <a:pPr marL="109728" indent="0">
              <a:buNone/>
            </a:pPr>
            <a:r>
              <a:rPr lang="en-US" sz="1000" dirty="0" smtClean="0"/>
              <a:t>&lt;h2&gt;Heading 2&lt;/h2&gt;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 smtClean="0"/>
              <a:t>p&gt;This is a paragraph.&lt;/p&gt;</a:t>
            </a:r>
          </a:p>
          <a:p>
            <a:pPr marL="109728" indent="0">
              <a:buNone/>
            </a:pPr>
            <a:r>
              <a:rPr lang="en-US" sz="1000" dirty="0" smtClean="0"/>
              <a:t>&lt;p&gt;This is another paragraph.&lt;/p&gt;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 smtClean="0"/>
              <a:t>div&gt;This is some important text!&lt;/div&gt;&lt;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 smtClean="0"/>
              <a:t>button&gt;Add classes to elements&lt;/button&gt;</a:t>
            </a:r>
          </a:p>
          <a:p>
            <a:pPr marL="109728" indent="0">
              <a:buNone/>
            </a:pPr>
            <a:r>
              <a:rPr lang="en-US" sz="1000" dirty="0" smtClean="0"/>
              <a:t>&lt;/</a:t>
            </a:r>
            <a:r>
              <a:rPr lang="en-US" sz="1000" dirty="0" smtClean="0"/>
              <a:t>body&gt;</a:t>
            </a:r>
          </a:p>
          <a:p>
            <a:pPr marL="109728" indent="0">
              <a:buNone/>
            </a:pPr>
            <a:r>
              <a:rPr lang="en-US" sz="1000" dirty="0" smtClean="0"/>
              <a:t>&lt;/html&gt;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css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305800" cy="5867400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&lt;!DOCTYPE html&gt;</a:t>
            </a:r>
          </a:p>
          <a:p>
            <a:pPr marL="109728" indent="0">
              <a:buNone/>
            </a:pPr>
            <a:r>
              <a:rPr lang="en-US" dirty="0" smtClean="0"/>
              <a:t>&lt;html&gt;</a:t>
            </a:r>
          </a:p>
          <a:p>
            <a:pPr marL="109728" indent="0">
              <a:buNone/>
            </a:pPr>
            <a:r>
              <a:rPr lang="en-US" dirty="0" smtClean="0"/>
              <a:t>&lt;head&gt;</a:t>
            </a:r>
          </a:p>
          <a:p>
            <a:pPr marL="109728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/3.2.1/jquery.min.js"&gt;&lt;/script&gt;</a:t>
            </a:r>
          </a:p>
          <a:p>
            <a:pPr marL="109728" indent="0">
              <a:buNone/>
            </a:pPr>
            <a:r>
              <a:rPr lang="en-US" dirty="0" smtClean="0"/>
              <a:t>&lt;script&gt;</a:t>
            </a:r>
          </a:p>
          <a:p>
            <a:pPr marL="109728" indent="0">
              <a:buNone/>
            </a:pPr>
            <a:r>
              <a:rPr lang="en-US" dirty="0" smtClean="0"/>
              <a:t>$(document).ready(function(){</a:t>
            </a:r>
          </a:p>
          <a:p>
            <a:pPr marL="109728" indent="0">
              <a:buNone/>
            </a:pPr>
            <a:r>
              <a:rPr lang="en-US" dirty="0" smtClean="0"/>
              <a:t>    $("button").click(function(){</a:t>
            </a:r>
          </a:p>
          <a:p>
            <a:pPr marL="109728" indent="0">
              <a:buNone/>
            </a:pPr>
            <a:r>
              <a:rPr lang="en-US" dirty="0" smtClean="0"/>
              <a:t>        alert("Background color = " + $("p").</a:t>
            </a:r>
            <a:r>
              <a:rPr lang="en-US" dirty="0" err="1" smtClean="0"/>
              <a:t>css</a:t>
            </a:r>
            <a:r>
              <a:rPr lang="en-US" dirty="0" smtClean="0"/>
              <a:t>("background-color"));</a:t>
            </a:r>
          </a:p>
          <a:p>
            <a:pPr marL="109728" indent="0">
              <a:buNone/>
            </a:pPr>
            <a:r>
              <a:rPr lang="en-US" dirty="0" smtClean="0"/>
              <a:t>    });</a:t>
            </a:r>
          </a:p>
          <a:p>
            <a:pPr marL="109728" indent="0">
              <a:buNone/>
            </a:pPr>
            <a:r>
              <a:rPr lang="en-US" dirty="0" smtClean="0"/>
              <a:t>});</a:t>
            </a:r>
          </a:p>
          <a:p>
            <a:pPr marL="109728" indent="0">
              <a:buNone/>
            </a:pPr>
            <a:r>
              <a:rPr lang="en-US" dirty="0" smtClean="0"/>
              <a:t>&lt;/script&gt;</a:t>
            </a:r>
          </a:p>
          <a:p>
            <a:pPr marL="109728" indent="0">
              <a:buNone/>
            </a:pPr>
            <a:r>
              <a:rPr lang="en-US" dirty="0" smtClean="0"/>
              <a:t>&lt;/head&gt;</a:t>
            </a:r>
          </a:p>
          <a:p>
            <a:pPr marL="109728" indent="0">
              <a:buNone/>
            </a:pPr>
            <a:r>
              <a:rPr lang="en-US" dirty="0" smtClean="0"/>
              <a:t>&lt;body&gt;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h2&gt;This is a heading&lt;/h2&gt;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p style="background-color:#ff0000"&gt;This is a paragraph.&lt;/p&gt;</a:t>
            </a:r>
          </a:p>
          <a:p>
            <a:pPr marL="109728" indent="0">
              <a:buNone/>
            </a:pPr>
            <a:r>
              <a:rPr lang="en-US" dirty="0" smtClean="0"/>
              <a:t>&lt;p style="background-color:#00ff00"&gt;This is a paragraph.&lt;/p&gt;</a:t>
            </a:r>
          </a:p>
          <a:p>
            <a:pPr marL="109728" indent="0">
              <a:buNone/>
            </a:pPr>
            <a:r>
              <a:rPr lang="en-US" dirty="0" smtClean="0"/>
              <a:t>&lt;p style="background-color:#0000ff"&gt;This is a paragraph.&lt;/p&gt;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button&gt;Return background-color of p&lt;/button&gt;</a:t>
            </a:r>
          </a:p>
          <a:p>
            <a:pPr marL="109728" indent="0">
              <a:buNone/>
            </a:pPr>
            <a:r>
              <a:rPr lang="en-US" dirty="0" smtClean="0"/>
              <a:t>&lt;/</a:t>
            </a:r>
            <a:r>
              <a:rPr lang="en-US" dirty="0" smtClean="0"/>
              <a:t>body&gt;</a:t>
            </a:r>
          </a:p>
          <a:p>
            <a:pPr marL="109728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585489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000" dirty="0" smtClean="0"/>
              <a:t>&lt;!DOCTYPE html&gt;</a:t>
            </a:r>
          </a:p>
          <a:p>
            <a:pPr marL="109728" indent="0">
              <a:buNone/>
            </a:pPr>
            <a:r>
              <a:rPr lang="en-US" sz="1000" dirty="0" smtClean="0"/>
              <a:t>&lt;html&gt;</a:t>
            </a:r>
          </a:p>
          <a:p>
            <a:pPr marL="109728" indent="0">
              <a:buNone/>
            </a:pPr>
            <a:r>
              <a:rPr lang="en-US" sz="1000" dirty="0" smtClean="0"/>
              <a:t>&lt;head&gt;</a:t>
            </a:r>
          </a:p>
          <a:p>
            <a:pPr marL="109728" indent="0">
              <a:buNone/>
            </a:pPr>
            <a:r>
              <a:rPr lang="en-US" sz="1000" dirty="0" smtClean="0"/>
              <a:t>&lt;script </a:t>
            </a:r>
            <a:r>
              <a:rPr lang="en-US" sz="1000" dirty="0" err="1" smtClean="0"/>
              <a:t>src</a:t>
            </a:r>
            <a:r>
              <a:rPr lang="en-US" sz="1000" dirty="0" smtClean="0"/>
              <a:t>="https://ajax.googleapis.com/</a:t>
            </a:r>
            <a:r>
              <a:rPr lang="en-US" sz="1000" dirty="0" err="1" smtClean="0"/>
              <a:t>ajax</a:t>
            </a:r>
            <a:r>
              <a:rPr lang="en-US" sz="1000" dirty="0" smtClean="0"/>
              <a:t>/libs/</a:t>
            </a:r>
            <a:r>
              <a:rPr lang="en-US" sz="1000" dirty="0" err="1" smtClean="0"/>
              <a:t>jquery</a:t>
            </a:r>
            <a:r>
              <a:rPr lang="en-US" sz="1000" dirty="0" smtClean="0"/>
              <a:t>/3.2.1/jquery.min.js"&gt;&lt;/script&gt;</a:t>
            </a:r>
          </a:p>
          <a:p>
            <a:pPr marL="109728" indent="0">
              <a:buNone/>
            </a:pPr>
            <a:r>
              <a:rPr lang="en-US" sz="1000" dirty="0" smtClean="0"/>
              <a:t>&lt;script&gt;</a:t>
            </a:r>
          </a:p>
          <a:p>
            <a:pPr marL="109728" indent="0">
              <a:buNone/>
            </a:pPr>
            <a:r>
              <a:rPr lang="en-US" sz="1000" dirty="0" smtClean="0"/>
              <a:t>$(document).ready(function(){</a:t>
            </a:r>
          </a:p>
          <a:p>
            <a:pPr marL="109728" indent="0">
              <a:buNone/>
            </a:pPr>
            <a:r>
              <a:rPr lang="en-US" sz="1000" dirty="0" smtClean="0"/>
              <a:t>    $("button").click(function(){</a:t>
            </a:r>
          </a:p>
          <a:p>
            <a:pPr marL="109728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var</a:t>
            </a:r>
            <a:r>
              <a:rPr lang="en-US" sz="1000" dirty="0" smtClean="0"/>
              <a:t> txt = "";</a:t>
            </a:r>
          </a:p>
          <a:p>
            <a:pPr marL="109728" indent="0">
              <a:buNone/>
            </a:pPr>
            <a:r>
              <a:rPr lang="en-US" sz="1000" dirty="0" smtClean="0"/>
              <a:t>        txt += "Width of div: " + $("#div1").width() + "&lt;/</a:t>
            </a:r>
            <a:r>
              <a:rPr lang="en-US" sz="1000" dirty="0" err="1" smtClean="0"/>
              <a:t>br</a:t>
            </a:r>
            <a:r>
              <a:rPr lang="en-US" sz="1000" dirty="0" smtClean="0"/>
              <a:t>&gt;";</a:t>
            </a:r>
          </a:p>
          <a:p>
            <a:pPr marL="109728" indent="0">
              <a:buNone/>
            </a:pPr>
            <a:r>
              <a:rPr lang="en-US" sz="1000" dirty="0" smtClean="0"/>
              <a:t>        txt += "Height of div: " + $("#div1").height();</a:t>
            </a:r>
          </a:p>
          <a:p>
            <a:pPr marL="109728" indent="0">
              <a:buNone/>
            </a:pPr>
            <a:r>
              <a:rPr lang="en-US" sz="1000" dirty="0" smtClean="0"/>
              <a:t>        $("#div1").html(txt);</a:t>
            </a:r>
          </a:p>
          <a:p>
            <a:pPr marL="109728" indent="0">
              <a:buNone/>
            </a:pPr>
            <a:r>
              <a:rPr lang="en-US" sz="1000" dirty="0" smtClean="0"/>
              <a:t>    });</a:t>
            </a:r>
          </a:p>
          <a:p>
            <a:pPr marL="109728" indent="0">
              <a:buNone/>
            </a:pPr>
            <a:r>
              <a:rPr lang="en-US" sz="1000" dirty="0" smtClean="0"/>
              <a:t>});</a:t>
            </a:r>
          </a:p>
          <a:p>
            <a:pPr marL="109728" indent="0">
              <a:buNone/>
            </a:pPr>
            <a:r>
              <a:rPr lang="en-US" sz="1000" dirty="0" smtClean="0"/>
              <a:t>&lt;/script&gt;</a:t>
            </a:r>
          </a:p>
          <a:p>
            <a:pPr marL="109728" indent="0">
              <a:buNone/>
            </a:pPr>
            <a:r>
              <a:rPr lang="en-US" sz="1000" dirty="0" smtClean="0"/>
              <a:t>&lt;style&gt;</a:t>
            </a:r>
          </a:p>
          <a:p>
            <a:pPr marL="109728" indent="0">
              <a:buNone/>
            </a:pPr>
            <a:r>
              <a:rPr lang="en-US" sz="1000" dirty="0" smtClean="0"/>
              <a:t>#div1 {</a:t>
            </a:r>
          </a:p>
          <a:p>
            <a:pPr marL="109728" indent="0">
              <a:buNone/>
            </a:pPr>
            <a:r>
              <a:rPr lang="en-US" sz="1000" dirty="0" smtClean="0"/>
              <a:t>    height: 100px;</a:t>
            </a:r>
          </a:p>
          <a:p>
            <a:pPr marL="109728" indent="0">
              <a:buNone/>
            </a:pPr>
            <a:r>
              <a:rPr lang="en-US" sz="1000" dirty="0" smtClean="0"/>
              <a:t>    width: 300px;</a:t>
            </a:r>
          </a:p>
          <a:p>
            <a:pPr marL="109728" indent="0">
              <a:buNone/>
            </a:pPr>
            <a:r>
              <a:rPr lang="en-US" sz="1000" dirty="0" smtClean="0"/>
              <a:t>    padding: 10px;</a:t>
            </a:r>
          </a:p>
          <a:p>
            <a:pPr marL="109728" indent="0">
              <a:buNone/>
            </a:pPr>
            <a:r>
              <a:rPr lang="en-US" sz="1000" dirty="0" smtClean="0"/>
              <a:t>    margin: 3px;</a:t>
            </a:r>
          </a:p>
          <a:p>
            <a:pPr marL="109728" indent="0">
              <a:buNone/>
            </a:pPr>
            <a:r>
              <a:rPr lang="en-US" sz="1000" dirty="0" smtClean="0"/>
              <a:t>    border: 1px solid blue;</a:t>
            </a:r>
          </a:p>
          <a:p>
            <a:pPr marL="109728" indent="0">
              <a:buNone/>
            </a:pPr>
            <a:r>
              <a:rPr lang="en-US" sz="1000" dirty="0" smtClean="0"/>
              <a:t>    background-color: </a:t>
            </a:r>
            <a:r>
              <a:rPr lang="en-US" sz="1000" dirty="0" err="1" smtClean="0"/>
              <a:t>lightblue</a:t>
            </a:r>
            <a:r>
              <a:rPr lang="en-US" sz="1000" dirty="0" smtClean="0"/>
              <a:t>;</a:t>
            </a:r>
          </a:p>
          <a:p>
            <a:pPr marL="109728" indent="0">
              <a:buNone/>
            </a:pPr>
            <a:r>
              <a:rPr lang="en-US" sz="1000" dirty="0" smtClean="0"/>
              <a:t>}</a:t>
            </a:r>
          </a:p>
          <a:p>
            <a:pPr marL="109728" indent="0">
              <a:buNone/>
            </a:pPr>
            <a:r>
              <a:rPr lang="en-US" sz="1000" dirty="0" smtClean="0"/>
              <a:t>&lt;/style&gt;</a:t>
            </a:r>
          </a:p>
          <a:p>
            <a:pPr marL="109728" indent="0">
              <a:buNone/>
            </a:pPr>
            <a:r>
              <a:rPr lang="en-US" sz="1000" dirty="0" smtClean="0"/>
              <a:t>&lt;/head&gt;</a:t>
            </a:r>
          </a:p>
          <a:p>
            <a:pPr marL="109728" indent="0">
              <a:buNone/>
            </a:pPr>
            <a:r>
              <a:rPr lang="en-US" sz="1000" dirty="0" smtClean="0"/>
              <a:t>&lt;body&gt;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 smtClean="0"/>
              <a:t>div id="div1"&gt;&lt;/div&gt;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 err="1" smtClean="0"/>
              <a:t>br</a:t>
            </a:r>
            <a:r>
              <a:rPr lang="en-US" sz="1000" dirty="0" smtClean="0"/>
              <a:t>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 smtClean="0"/>
              <a:t>button&gt;Display dimensions of div&lt;/button&gt;</a:t>
            </a:r>
          </a:p>
          <a:p>
            <a:pPr marL="109728" indent="0">
              <a:buNone/>
            </a:pPr>
            <a:r>
              <a:rPr lang="en-US" sz="1000" dirty="0" smtClean="0"/>
              <a:t>&lt;</a:t>
            </a:r>
            <a:r>
              <a:rPr lang="en-US" sz="1000" dirty="0" smtClean="0"/>
              <a:t>p&gt;width() - returns the width of an element.&lt;/p&gt;</a:t>
            </a:r>
          </a:p>
          <a:p>
            <a:pPr marL="109728" indent="0">
              <a:buNone/>
            </a:pPr>
            <a:r>
              <a:rPr lang="en-US" sz="1000" dirty="0" smtClean="0"/>
              <a:t>&lt;p&gt;height() - returns the height of an element.&lt;/p&gt;</a:t>
            </a:r>
          </a:p>
          <a:p>
            <a:pPr marL="109728" indent="0">
              <a:buNone/>
            </a:pPr>
            <a:r>
              <a:rPr lang="en-US" sz="1000" dirty="0" smtClean="0"/>
              <a:t>&lt;/</a:t>
            </a:r>
            <a:r>
              <a:rPr lang="en-US" sz="1000" dirty="0" smtClean="0"/>
              <a:t>body&gt;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15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website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peramban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b="1" dirty="0"/>
              <a:t>AJAX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JavaScript </a:t>
            </a:r>
            <a:r>
              <a:rPr lang="en-US" dirty="0" err="1"/>
              <a:t>memanggil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peramban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menyegarkan</a:t>
            </a:r>
            <a:r>
              <a:rPr lang="en-US" dirty="0"/>
              <a:t> (refresh) </a:t>
            </a:r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memblokir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r>
              <a:rPr lang="en-US" b="1" dirty="0" err="1"/>
              <a:t>jQuery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library JavaScript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sepert</a:t>
            </a:r>
            <a:r>
              <a:rPr lang="en-US" dirty="0"/>
              <a:t> AJAX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Program Game </a:t>
            </a:r>
            <a:r>
              <a:rPr lang="en-US" dirty="0" smtClean="0"/>
              <a:t>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programnnya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presentasikan</a:t>
            </a:r>
            <a:r>
              <a:rPr lang="en-US" dirty="0" smtClean="0"/>
              <a:t> </a:t>
            </a:r>
            <a:r>
              <a:rPr lang="id-ID" dirty="0" smtClean="0"/>
              <a:t>!</a:t>
            </a:r>
          </a:p>
          <a:p>
            <a:r>
              <a:rPr lang="id-ID" smtClean="0"/>
              <a:t>Jumlah kelompok 2 orang.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dibekali</a:t>
            </a:r>
            <a:r>
              <a:rPr lang="en-US" dirty="0"/>
              <a:t>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JavaScript </a:t>
            </a:r>
            <a:r>
              <a:rPr lang="en-US" dirty="0" err="1"/>
              <a:t>sekalipun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library </a:t>
            </a:r>
            <a:r>
              <a:rPr lang="en-US" dirty="0" err="1"/>
              <a:t>dan</a:t>
            </a:r>
            <a:r>
              <a:rPr lang="en-US" dirty="0"/>
              <a:t> plugin,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dirty="0" err="1"/>
              <a:t>Kompatibel</a:t>
            </a:r>
            <a:r>
              <a:rPr lang="en-US" dirty="0"/>
              <a:t>/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browser yang </a:t>
            </a:r>
            <a:r>
              <a:rPr lang="en-US" dirty="0" err="1"/>
              <a:t>populer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Mozzila</a:t>
            </a:r>
            <a:r>
              <a:rPr lang="en-US" dirty="0"/>
              <a:t>, Internet Explorer, safari, Chrome, </a:t>
            </a:r>
            <a:r>
              <a:rPr lang="en-US" dirty="0" err="1"/>
              <a:t>dan</a:t>
            </a:r>
            <a:r>
              <a:rPr lang="en-US" dirty="0"/>
              <a:t> Opera.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Kompetible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CSS (CSS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CSS 3)</a:t>
            </a:r>
          </a:p>
          <a:p>
            <a:r>
              <a:rPr lang="en-US" dirty="0" err="1"/>
              <a:t>Dokumentasi</a:t>
            </a:r>
            <a:r>
              <a:rPr lang="en-US" dirty="0"/>
              <a:t>, tutorial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contoh-contohnya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kunjungi</a:t>
            </a:r>
            <a:r>
              <a:rPr lang="en-US" dirty="0"/>
              <a:t> website </a:t>
            </a:r>
            <a:r>
              <a:rPr lang="en-US" dirty="0" err="1"/>
              <a:t>resminya</a:t>
            </a:r>
            <a:r>
              <a:rPr lang="en-US" dirty="0"/>
              <a:t> di http://jquery.com/</a:t>
            </a:r>
          </a:p>
          <a:p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forum, </a:t>
            </a:r>
            <a:r>
              <a:rPr lang="en-US" dirty="0" err="1"/>
              <a:t>milis</a:t>
            </a:r>
            <a:r>
              <a:rPr lang="en-US" dirty="0"/>
              <a:t>, </a:t>
            </a:r>
            <a:r>
              <a:rPr lang="en-US" dirty="0" err="1"/>
              <a:t>Bliog</a:t>
            </a:r>
            <a:r>
              <a:rPr lang="en-US" dirty="0"/>
              <a:t>, social </a:t>
            </a:r>
            <a:r>
              <a:rPr lang="en-US" dirty="0" err="1"/>
              <a:t>engering</a:t>
            </a:r>
            <a:r>
              <a:rPr lang="en-US" dirty="0"/>
              <a:t> (twitter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), website </a:t>
            </a:r>
            <a:r>
              <a:rPr lang="en-US" dirty="0" err="1"/>
              <a:t>dan</a:t>
            </a:r>
            <a:r>
              <a:rPr lang="en-US" dirty="0"/>
              <a:t> tutorial.</a:t>
            </a:r>
          </a:p>
          <a:p>
            <a:r>
              <a:rPr lang="en-US" dirty="0" err="1"/>
              <a:t>Ketersediaan</a:t>
            </a:r>
            <a:r>
              <a:rPr lang="en-US" dirty="0"/>
              <a:t> plugin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. </a:t>
            </a:r>
            <a:endParaRPr lang="id-ID" dirty="0" smtClean="0"/>
          </a:p>
          <a:p>
            <a:r>
              <a:rPr lang="en-US" dirty="0" smtClean="0"/>
              <a:t>Plugin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 smtClean="0"/>
              <a:t>disertakan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pun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20 KB,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aksesnya</a:t>
            </a:r>
            <a:r>
              <a:rPr lang="en-US" dirty="0"/>
              <a:t>.</a:t>
            </a:r>
          </a:p>
          <a:p>
            <a:r>
              <a:rPr lang="en-US" dirty="0"/>
              <a:t>Open source/free (gratis)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GNU General Public License </a:t>
            </a:r>
            <a:r>
              <a:rPr lang="en-US" dirty="0" err="1"/>
              <a:t>dan</a:t>
            </a:r>
            <a:r>
              <a:rPr lang="en-US" dirty="0"/>
              <a:t> MTT License.</a:t>
            </a:r>
          </a:p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developer web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Library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- </a:t>
            </a:r>
            <a:r>
              <a:rPr lang="en-US" dirty="0" err="1"/>
              <a:t>elemen</a:t>
            </a:r>
            <a:r>
              <a:rPr lang="en-US" dirty="0"/>
              <a:t> HTML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/ event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 agar </a:t>
            </a:r>
            <a:r>
              <a:rPr lang="en-US" dirty="0" err="1" smtClean="0"/>
              <a:t>tampilan</a:t>
            </a:r>
            <a:r>
              <a:rPr lang="en-US" dirty="0" smtClean="0"/>
              <a:t> website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Syantax</a:t>
            </a:r>
            <a:r>
              <a:rPr lang="en-US" dirty="0" smtClean="0"/>
              <a:t> </a:t>
            </a:r>
            <a:r>
              <a:rPr lang="en-US" dirty="0" err="1"/>
              <a:t>JQuery</a:t>
            </a:r>
            <a:r>
              <a:rPr lang="en-US" dirty="0" smtClean="0"/>
              <a:t>.</a:t>
            </a:r>
          </a:p>
          <a:p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HTML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  <a:p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b="1" dirty="0" smtClean="0"/>
              <a:t>:</a:t>
            </a:r>
            <a:r>
              <a:rPr lang="en-US" b="1" i="1" dirty="0" smtClean="0"/>
              <a:t>$(</a:t>
            </a:r>
            <a:r>
              <a:rPr lang="en-US" b="1" i="1" dirty="0"/>
              <a:t>selector).action()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Event-event </a:t>
            </a:r>
            <a:r>
              <a:rPr lang="en-US" dirty="0" err="1">
                <a:effectLst/>
              </a:rPr>
              <a:t>dasar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HTML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  <a:p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i="1" dirty="0" smtClean="0"/>
              <a:t>$(</a:t>
            </a:r>
            <a:r>
              <a:rPr lang="en-US" i="1" dirty="0"/>
              <a:t>selector).action()</a:t>
            </a:r>
            <a:endParaRPr lang="en-US" dirty="0"/>
          </a:p>
          <a:p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/>
              <a:t>dollar,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(selector),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dituju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action(),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action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352</TotalTime>
  <Words>2760</Words>
  <Application>Microsoft Office PowerPoint</Application>
  <PresentationFormat>On-screen Show (4:3)</PresentationFormat>
  <Paragraphs>487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Lucida Sans Unicode</vt:lpstr>
      <vt:lpstr>Verdana</vt:lpstr>
      <vt:lpstr>Wingdings 2</vt:lpstr>
      <vt:lpstr>Wingdings 3</vt:lpstr>
      <vt:lpstr>Concourse</vt:lpstr>
      <vt:lpstr>Jquery</vt:lpstr>
      <vt:lpstr>Apa itu jQuery ?</vt:lpstr>
      <vt:lpstr>Sejarah Jquery</vt:lpstr>
      <vt:lpstr>Keunggulan  Jquery</vt:lpstr>
      <vt:lpstr>PowerPoint Presentation</vt:lpstr>
      <vt:lpstr>PowerPoint Presentation</vt:lpstr>
      <vt:lpstr>PowerPoint Presentation</vt:lpstr>
      <vt:lpstr>Event-event dasar dalam Jquery</vt:lpstr>
      <vt:lpstr>Penulisan Sintaks</vt:lpstr>
      <vt:lpstr>PowerPoint Presentation</vt:lpstr>
      <vt:lpstr>PowerPoint Presentation</vt:lpstr>
      <vt:lpstr>PowerPoint Presentation</vt:lpstr>
      <vt:lpstr>PowerPoint Presentation</vt:lpstr>
      <vt:lpstr>Event - Event Dasar yang sering digunakan pada JQuery</vt:lpstr>
      <vt:lpstr>PowerPoint Presentation</vt:lpstr>
      <vt:lpstr>Atau dengan program diabawah ini :</vt:lpstr>
      <vt:lpstr>PowerPoint Presentation</vt:lpstr>
      <vt:lpstr>PowerPoint Presentation</vt:lpstr>
      <vt:lpstr>PowerPoint Presentation</vt:lpstr>
      <vt:lpstr>PowerPoint Presentation</vt:lpstr>
      <vt:lpstr>Cara Menginstal Jquery</vt:lpstr>
      <vt:lpstr>PowerPoint Presentation</vt:lpstr>
      <vt:lpstr>PowerPoint Presentation</vt:lpstr>
      <vt:lpstr>Contoh sederhana program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Sintax</vt:lpstr>
      <vt:lpstr>PowerPoint Presentation</vt:lpstr>
      <vt:lpstr>PowerPoint Presentation</vt:lpstr>
      <vt:lpstr>PowerPoint Presentation</vt:lpstr>
      <vt:lpstr>PowerPoint Presentation</vt:lpstr>
      <vt:lpstr>Tag HTML</vt:lpstr>
      <vt:lpstr>load</vt:lpstr>
      <vt:lpstr>PowerPoint Presentation</vt:lpstr>
      <vt:lpstr>PowerPoint Presentation</vt:lpstr>
      <vt:lpstr>css</vt:lpstr>
      <vt:lpstr>PowerPoint Presentation</vt:lpstr>
      <vt:lpstr>PowerPoint Presentation</vt:lpstr>
      <vt:lpstr>PowerPoint Presentation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Kombinasi DOM+Jquery+PHP+Ajax</dc:title>
  <dc:creator>d2d</dc:creator>
  <cp:lastModifiedBy>sinaga</cp:lastModifiedBy>
  <cp:revision>84</cp:revision>
  <dcterms:created xsi:type="dcterms:W3CDTF">2017-05-24T05:43:42Z</dcterms:created>
  <dcterms:modified xsi:type="dcterms:W3CDTF">2017-06-06T01:23:19Z</dcterms:modified>
</cp:coreProperties>
</file>