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413AE-65FD-4158-8849-A024D52EE98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8915A16-2DC6-4F8F-B6D4-6BE3E283BE31}">
      <dgm:prSet phldrT="[Text]"/>
      <dgm:spPr/>
      <dgm:t>
        <a:bodyPr/>
        <a:lstStyle/>
        <a:p>
          <a:r>
            <a:rPr lang="en-US" dirty="0"/>
            <a:t>User request (Marketing)</a:t>
          </a:r>
        </a:p>
      </dgm:t>
    </dgm:pt>
    <dgm:pt modelId="{F26AC7E1-8D47-4755-8EFB-1C573D2EE31B}" type="parTrans" cxnId="{5FC894F9-D0C9-44A1-AD9A-BE033D7212CB}">
      <dgm:prSet/>
      <dgm:spPr/>
      <dgm:t>
        <a:bodyPr/>
        <a:lstStyle/>
        <a:p>
          <a:endParaRPr lang="en-US"/>
        </a:p>
      </dgm:t>
    </dgm:pt>
    <dgm:pt modelId="{0BFCBCA2-AB3B-48B7-99A7-95F45D0BD1E4}" type="sibTrans" cxnId="{5FC894F9-D0C9-44A1-AD9A-BE033D7212CB}">
      <dgm:prSet/>
      <dgm:spPr/>
      <dgm:t>
        <a:bodyPr/>
        <a:lstStyle/>
        <a:p>
          <a:endParaRPr lang="en-US"/>
        </a:p>
      </dgm:t>
    </dgm:pt>
    <dgm:pt modelId="{58E05F7A-BA36-41BC-B235-A59039294544}">
      <dgm:prSet phldrT="[Text]"/>
      <dgm:spPr/>
      <dgm:t>
        <a:bodyPr/>
        <a:lstStyle/>
        <a:p>
          <a:r>
            <a:rPr lang="en-US" dirty="0"/>
            <a:t>Approval </a:t>
          </a:r>
          <a:r>
            <a:rPr lang="en-US" dirty="0" err="1"/>
            <a:t>Atasan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requestor</a:t>
          </a:r>
        </a:p>
      </dgm:t>
    </dgm:pt>
    <dgm:pt modelId="{85448200-172D-4C19-93C9-E6E4557C7CF7}" type="parTrans" cxnId="{02A1C3BD-B3FA-4542-BA32-F32542BBDFC2}">
      <dgm:prSet/>
      <dgm:spPr/>
      <dgm:t>
        <a:bodyPr/>
        <a:lstStyle/>
        <a:p>
          <a:endParaRPr lang="en-US"/>
        </a:p>
      </dgm:t>
    </dgm:pt>
    <dgm:pt modelId="{4CE8A6CE-FBDF-477A-94B4-94B26D55717F}" type="sibTrans" cxnId="{02A1C3BD-B3FA-4542-BA32-F32542BBDFC2}">
      <dgm:prSet/>
      <dgm:spPr/>
      <dgm:t>
        <a:bodyPr/>
        <a:lstStyle/>
        <a:p>
          <a:endParaRPr lang="en-US"/>
        </a:p>
      </dgm:t>
    </dgm:pt>
    <dgm:pt modelId="{BC317A60-BCE6-4EA5-96C0-557696BEEE23}">
      <dgm:prSet phldrT="[Text]"/>
      <dgm:spPr/>
      <dgm:t>
        <a:bodyPr/>
        <a:lstStyle/>
        <a:p>
          <a:r>
            <a:rPr lang="en-US" dirty="0"/>
            <a:t>Approval Bu Widya</a:t>
          </a:r>
        </a:p>
      </dgm:t>
    </dgm:pt>
    <dgm:pt modelId="{6E7F9641-AB0E-46A3-B2D6-A0A66060E162}" type="parTrans" cxnId="{BA058B46-92DD-40D1-A00B-3DD706FD1D8D}">
      <dgm:prSet/>
      <dgm:spPr/>
      <dgm:t>
        <a:bodyPr/>
        <a:lstStyle/>
        <a:p>
          <a:endParaRPr lang="en-US"/>
        </a:p>
      </dgm:t>
    </dgm:pt>
    <dgm:pt modelId="{EE4FEC52-5D9C-4BC5-921B-3AE8F815D36A}" type="sibTrans" cxnId="{BA058B46-92DD-40D1-A00B-3DD706FD1D8D}">
      <dgm:prSet/>
      <dgm:spPr/>
      <dgm:t>
        <a:bodyPr/>
        <a:lstStyle/>
        <a:p>
          <a:endParaRPr lang="en-US"/>
        </a:p>
      </dgm:t>
    </dgm:pt>
    <dgm:pt modelId="{C42CBD8E-62F4-4874-B809-85F7F7F3FE50}">
      <dgm:prSet phldrT="[Text]"/>
      <dgm:spPr/>
      <dgm:t>
        <a:bodyPr/>
        <a:lstStyle/>
        <a:p>
          <a:r>
            <a:rPr lang="en-US" dirty="0"/>
            <a:t>Approval Pak Joey</a:t>
          </a:r>
        </a:p>
      </dgm:t>
    </dgm:pt>
    <dgm:pt modelId="{BA51B4AD-8D30-43FA-83CE-37830660B9DF}" type="parTrans" cxnId="{107728E9-9981-432C-87A9-5CB54D389FDF}">
      <dgm:prSet/>
      <dgm:spPr/>
      <dgm:t>
        <a:bodyPr/>
        <a:lstStyle/>
        <a:p>
          <a:endParaRPr lang="en-US"/>
        </a:p>
      </dgm:t>
    </dgm:pt>
    <dgm:pt modelId="{EAACA909-A2A9-41E5-ADF4-BC565846C84B}" type="sibTrans" cxnId="{107728E9-9981-432C-87A9-5CB54D389FDF}">
      <dgm:prSet/>
      <dgm:spPr/>
      <dgm:t>
        <a:bodyPr/>
        <a:lstStyle/>
        <a:p>
          <a:endParaRPr lang="en-US"/>
        </a:p>
      </dgm:t>
    </dgm:pt>
    <dgm:pt modelId="{16DC2A43-3224-4053-95ED-F88F1DD8E145}">
      <dgm:prSet phldrT="[Text]"/>
      <dgm:spPr/>
      <dgm:t>
        <a:bodyPr/>
        <a:lstStyle/>
        <a:p>
          <a:r>
            <a:rPr lang="en-US" dirty="0"/>
            <a:t>Request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masuk</a:t>
          </a:r>
          <a:r>
            <a:rPr lang="en-US" dirty="0"/>
            <a:t> </a:t>
          </a:r>
          <a:r>
            <a:rPr lang="en-US" dirty="0" err="1"/>
            <a:t>ke</a:t>
          </a:r>
          <a:r>
            <a:rPr lang="en-US" dirty="0"/>
            <a:t> PIC Legal (</a:t>
          </a:r>
          <a:r>
            <a:rPr lang="en-US" dirty="0" err="1"/>
            <a:t>Mba</a:t>
          </a:r>
          <a:r>
            <a:rPr lang="en-US" dirty="0"/>
            <a:t> Putri)</a:t>
          </a:r>
        </a:p>
      </dgm:t>
    </dgm:pt>
    <dgm:pt modelId="{0194E0CF-B5B4-4312-811D-442D2711171C}" type="parTrans" cxnId="{F781A6FD-5D28-4666-936A-DAE72ED4F760}">
      <dgm:prSet/>
      <dgm:spPr/>
      <dgm:t>
        <a:bodyPr/>
        <a:lstStyle/>
        <a:p>
          <a:endParaRPr lang="en-US"/>
        </a:p>
      </dgm:t>
    </dgm:pt>
    <dgm:pt modelId="{037E69FF-A032-4CA1-8B1F-75D779A87B8C}" type="sibTrans" cxnId="{F781A6FD-5D28-4666-936A-DAE72ED4F760}">
      <dgm:prSet/>
      <dgm:spPr/>
      <dgm:t>
        <a:bodyPr/>
        <a:lstStyle/>
        <a:p>
          <a:endParaRPr lang="en-US"/>
        </a:p>
      </dgm:t>
    </dgm:pt>
    <dgm:pt modelId="{F7FB6F0B-2AA2-464D-941B-501390AA171B}">
      <dgm:prSet phldrT="[Text]"/>
      <dgm:spPr/>
      <dgm:t>
        <a:bodyPr/>
        <a:lstStyle/>
        <a:p>
          <a:r>
            <a:rPr lang="en-US" dirty="0"/>
            <a:t>PIC Legal </a:t>
          </a:r>
          <a:r>
            <a:rPr lang="en-US" dirty="0" err="1"/>
            <a:t>akan</a:t>
          </a:r>
          <a:r>
            <a:rPr lang="en-US" dirty="0"/>
            <a:t> submit form yang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diregisterkan</a:t>
          </a:r>
          <a:r>
            <a:rPr lang="en-US" dirty="0"/>
            <a:t> </a:t>
          </a:r>
          <a:r>
            <a:rPr lang="en-US" dirty="0" err="1"/>
            <a:t>ke</a:t>
          </a:r>
          <a:r>
            <a:rPr lang="en-US" dirty="0"/>
            <a:t> </a:t>
          </a:r>
          <a:r>
            <a:rPr lang="en-US" dirty="0" err="1"/>
            <a:t>Ditjen</a:t>
          </a:r>
          <a:r>
            <a:rPr lang="en-US" dirty="0"/>
            <a:t> HKI</a:t>
          </a:r>
        </a:p>
      </dgm:t>
    </dgm:pt>
    <dgm:pt modelId="{C21432FC-98CA-4E0B-8649-D181914E0367}" type="parTrans" cxnId="{4E8C918F-1D64-4B5B-B310-E250F4FACAC5}">
      <dgm:prSet/>
      <dgm:spPr/>
      <dgm:t>
        <a:bodyPr/>
        <a:lstStyle/>
        <a:p>
          <a:endParaRPr lang="en-US"/>
        </a:p>
      </dgm:t>
    </dgm:pt>
    <dgm:pt modelId="{E56BFDDE-C6B7-4D87-A0E2-56BD84318E2D}" type="sibTrans" cxnId="{4E8C918F-1D64-4B5B-B310-E250F4FACAC5}">
      <dgm:prSet/>
      <dgm:spPr/>
      <dgm:t>
        <a:bodyPr/>
        <a:lstStyle/>
        <a:p>
          <a:endParaRPr lang="en-US"/>
        </a:p>
      </dgm:t>
    </dgm:pt>
    <dgm:pt modelId="{E02847D4-9017-42C3-ACC9-CFD51EB60F45}">
      <dgm:prSet phldrT="[Text]"/>
      <dgm:spPr/>
      <dgm:t>
        <a:bodyPr/>
        <a:lstStyle/>
        <a:p>
          <a:r>
            <a:rPr lang="en-US" dirty="0"/>
            <a:t>Approval Pak Joey</a:t>
          </a:r>
        </a:p>
      </dgm:t>
    </dgm:pt>
    <dgm:pt modelId="{EF130E29-7B0B-42F5-BA3F-AB3EB864185A}" type="parTrans" cxnId="{7BE3D8F6-EFB1-4ABA-A96F-DD953923ADD3}">
      <dgm:prSet/>
      <dgm:spPr/>
      <dgm:t>
        <a:bodyPr/>
        <a:lstStyle/>
        <a:p>
          <a:endParaRPr lang="en-US"/>
        </a:p>
      </dgm:t>
    </dgm:pt>
    <dgm:pt modelId="{05627442-006C-47A7-A5A8-3241C2E12BE3}" type="sibTrans" cxnId="{7BE3D8F6-EFB1-4ABA-A96F-DD953923ADD3}">
      <dgm:prSet/>
      <dgm:spPr/>
      <dgm:t>
        <a:bodyPr/>
        <a:lstStyle/>
        <a:p>
          <a:endParaRPr lang="en-US"/>
        </a:p>
      </dgm:t>
    </dgm:pt>
    <dgm:pt modelId="{472622FB-BBDE-4D33-996C-A5E69FD6DF6D}">
      <dgm:prSet phldrT="[Text]"/>
      <dgm:spPr/>
      <dgm:t>
        <a:bodyPr/>
        <a:lstStyle/>
        <a:p>
          <a:r>
            <a:rPr lang="en-US" dirty="0"/>
            <a:t>PIC Legal </a:t>
          </a:r>
          <a:r>
            <a:rPr lang="en-US" dirty="0" err="1"/>
            <a:t>akan</a:t>
          </a:r>
          <a:r>
            <a:rPr lang="en-US" dirty="0"/>
            <a:t> submit </a:t>
          </a:r>
          <a:r>
            <a:rPr lang="en-US" dirty="0" err="1"/>
            <a:t>ke</a:t>
          </a:r>
          <a:r>
            <a:rPr lang="en-US" dirty="0"/>
            <a:t> </a:t>
          </a:r>
          <a:r>
            <a:rPr lang="en-US" dirty="0" err="1"/>
            <a:t>Ditjen</a:t>
          </a:r>
          <a:r>
            <a:rPr lang="en-US" dirty="0"/>
            <a:t> HKI</a:t>
          </a:r>
        </a:p>
      </dgm:t>
    </dgm:pt>
    <dgm:pt modelId="{074466B7-DE03-46EF-9305-2F5E90F3258F}" type="parTrans" cxnId="{9C3D49E6-7FBE-44EF-A13F-C3F4F66AFED4}">
      <dgm:prSet/>
      <dgm:spPr/>
      <dgm:t>
        <a:bodyPr/>
        <a:lstStyle/>
        <a:p>
          <a:endParaRPr lang="en-US"/>
        </a:p>
      </dgm:t>
    </dgm:pt>
    <dgm:pt modelId="{726CD9C3-5AA1-4460-BDBC-417A36BE5CD3}" type="sibTrans" cxnId="{9C3D49E6-7FBE-44EF-A13F-C3F4F66AFED4}">
      <dgm:prSet/>
      <dgm:spPr/>
      <dgm:t>
        <a:bodyPr/>
        <a:lstStyle/>
        <a:p>
          <a:endParaRPr lang="en-US"/>
        </a:p>
      </dgm:t>
    </dgm:pt>
    <dgm:pt modelId="{EB53A165-202B-4DD9-90A0-C4A43461A556}">
      <dgm:prSet phldrT="[Text]"/>
      <dgm:spPr/>
      <dgm:t>
        <a:bodyPr/>
        <a:lstStyle/>
        <a:p>
          <a:r>
            <a:rPr lang="en-US" dirty="0"/>
            <a:t>Approval Pak Ian</a:t>
          </a:r>
        </a:p>
      </dgm:t>
    </dgm:pt>
    <dgm:pt modelId="{C2E99D16-602D-4254-AE4E-8AE667484F8E}" type="parTrans" cxnId="{80820744-B51E-414E-888F-B871769D6139}">
      <dgm:prSet/>
      <dgm:spPr/>
      <dgm:t>
        <a:bodyPr/>
        <a:lstStyle/>
        <a:p>
          <a:endParaRPr lang="en-US"/>
        </a:p>
      </dgm:t>
    </dgm:pt>
    <dgm:pt modelId="{791901E1-D86C-4047-A6F5-9E8E9A764C8F}" type="sibTrans" cxnId="{80820744-B51E-414E-888F-B871769D6139}">
      <dgm:prSet/>
      <dgm:spPr/>
      <dgm:t>
        <a:bodyPr/>
        <a:lstStyle/>
        <a:p>
          <a:endParaRPr lang="en-US"/>
        </a:p>
      </dgm:t>
    </dgm:pt>
    <dgm:pt modelId="{0954B7B3-1945-42F0-A118-AB4FAE5D457A}" type="pres">
      <dgm:prSet presAssocID="{6E8413AE-65FD-4158-8849-A024D52EE98B}" presName="CompostProcess" presStyleCnt="0">
        <dgm:presLayoutVars>
          <dgm:dir/>
          <dgm:resizeHandles val="exact"/>
        </dgm:presLayoutVars>
      </dgm:prSet>
      <dgm:spPr/>
    </dgm:pt>
    <dgm:pt modelId="{7C220F04-C666-4239-B496-F5D842DF41ED}" type="pres">
      <dgm:prSet presAssocID="{6E8413AE-65FD-4158-8849-A024D52EE98B}" presName="arrow" presStyleLbl="bgShp" presStyleIdx="0" presStyleCnt="1"/>
      <dgm:spPr/>
    </dgm:pt>
    <dgm:pt modelId="{91AB74A8-E106-4D81-949D-05E99D57687A}" type="pres">
      <dgm:prSet presAssocID="{6E8413AE-65FD-4158-8849-A024D52EE98B}" presName="linearProcess" presStyleCnt="0"/>
      <dgm:spPr/>
    </dgm:pt>
    <dgm:pt modelId="{AAA3D28B-346E-4A08-AC69-DD090B19A4FC}" type="pres">
      <dgm:prSet presAssocID="{A8915A16-2DC6-4F8F-B6D4-6BE3E283BE31}" presName="textNode" presStyleLbl="node1" presStyleIdx="0" presStyleCnt="9">
        <dgm:presLayoutVars>
          <dgm:bulletEnabled val="1"/>
        </dgm:presLayoutVars>
      </dgm:prSet>
      <dgm:spPr/>
    </dgm:pt>
    <dgm:pt modelId="{86C1AB79-402B-406D-B889-3529DC9C520D}" type="pres">
      <dgm:prSet presAssocID="{0BFCBCA2-AB3B-48B7-99A7-95F45D0BD1E4}" presName="sibTrans" presStyleCnt="0"/>
      <dgm:spPr/>
    </dgm:pt>
    <dgm:pt modelId="{8518E74E-A538-4977-8204-51FCF8FD1326}" type="pres">
      <dgm:prSet presAssocID="{58E05F7A-BA36-41BC-B235-A59039294544}" presName="textNode" presStyleLbl="node1" presStyleIdx="1" presStyleCnt="9">
        <dgm:presLayoutVars>
          <dgm:bulletEnabled val="1"/>
        </dgm:presLayoutVars>
      </dgm:prSet>
      <dgm:spPr/>
    </dgm:pt>
    <dgm:pt modelId="{1A74E76A-F45F-4BCC-A166-9E95D0DC4108}" type="pres">
      <dgm:prSet presAssocID="{4CE8A6CE-FBDF-477A-94B4-94B26D55717F}" presName="sibTrans" presStyleCnt="0"/>
      <dgm:spPr/>
    </dgm:pt>
    <dgm:pt modelId="{BB5B985D-C2CF-43F9-B327-7D6CB4F7D3D8}" type="pres">
      <dgm:prSet presAssocID="{BC317A60-BCE6-4EA5-96C0-557696BEEE23}" presName="textNode" presStyleLbl="node1" presStyleIdx="2" presStyleCnt="9">
        <dgm:presLayoutVars>
          <dgm:bulletEnabled val="1"/>
        </dgm:presLayoutVars>
      </dgm:prSet>
      <dgm:spPr/>
    </dgm:pt>
    <dgm:pt modelId="{D4C82691-7B06-4F78-8A50-766B4252FC3B}" type="pres">
      <dgm:prSet presAssocID="{EE4FEC52-5D9C-4BC5-921B-3AE8F815D36A}" presName="sibTrans" presStyleCnt="0"/>
      <dgm:spPr/>
    </dgm:pt>
    <dgm:pt modelId="{2EB308C7-132D-4481-83B7-50462A165975}" type="pres">
      <dgm:prSet presAssocID="{EB53A165-202B-4DD9-90A0-C4A43461A556}" presName="textNode" presStyleLbl="node1" presStyleIdx="3" presStyleCnt="9">
        <dgm:presLayoutVars>
          <dgm:bulletEnabled val="1"/>
        </dgm:presLayoutVars>
      </dgm:prSet>
      <dgm:spPr/>
    </dgm:pt>
    <dgm:pt modelId="{220FB60C-DBDF-48B9-BDB1-C20B6D24A311}" type="pres">
      <dgm:prSet presAssocID="{791901E1-D86C-4047-A6F5-9E8E9A764C8F}" presName="sibTrans" presStyleCnt="0"/>
      <dgm:spPr/>
    </dgm:pt>
    <dgm:pt modelId="{1B24760A-F76B-4EAD-8993-71055F5C94AA}" type="pres">
      <dgm:prSet presAssocID="{C42CBD8E-62F4-4874-B809-85F7F7F3FE50}" presName="textNode" presStyleLbl="node1" presStyleIdx="4" presStyleCnt="9">
        <dgm:presLayoutVars>
          <dgm:bulletEnabled val="1"/>
        </dgm:presLayoutVars>
      </dgm:prSet>
      <dgm:spPr/>
    </dgm:pt>
    <dgm:pt modelId="{EF0158FA-38FA-448B-95EE-B9583250E56B}" type="pres">
      <dgm:prSet presAssocID="{EAACA909-A2A9-41E5-ADF4-BC565846C84B}" presName="sibTrans" presStyleCnt="0"/>
      <dgm:spPr/>
    </dgm:pt>
    <dgm:pt modelId="{19819723-624D-4002-BE6A-1C98D3839B84}" type="pres">
      <dgm:prSet presAssocID="{16DC2A43-3224-4053-95ED-F88F1DD8E145}" presName="textNode" presStyleLbl="node1" presStyleIdx="5" presStyleCnt="9">
        <dgm:presLayoutVars>
          <dgm:bulletEnabled val="1"/>
        </dgm:presLayoutVars>
      </dgm:prSet>
      <dgm:spPr/>
    </dgm:pt>
    <dgm:pt modelId="{4AB3F840-E5C4-4156-A7A0-C5F073CE1C76}" type="pres">
      <dgm:prSet presAssocID="{037E69FF-A032-4CA1-8B1F-75D779A87B8C}" presName="sibTrans" presStyleCnt="0"/>
      <dgm:spPr/>
    </dgm:pt>
    <dgm:pt modelId="{CD536080-5DFC-4F53-8F19-19127EE559E2}" type="pres">
      <dgm:prSet presAssocID="{F7FB6F0B-2AA2-464D-941B-501390AA171B}" presName="textNode" presStyleLbl="node1" presStyleIdx="6" presStyleCnt="9">
        <dgm:presLayoutVars>
          <dgm:bulletEnabled val="1"/>
        </dgm:presLayoutVars>
      </dgm:prSet>
      <dgm:spPr/>
    </dgm:pt>
    <dgm:pt modelId="{BF5273DB-C24D-4BDB-827A-51E409069BF3}" type="pres">
      <dgm:prSet presAssocID="{E56BFDDE-C6B7-4D87-A0E2-56BD84318E2D}" presName="sibTrans" presStyleCnt="0"/>
      <dgm:spPr/>
    </dgm:pt>
    <dgm:pt modelId="{5D3AA9EF-1F45-4E9C-B688-CA3A1B5BFA02}" type="pres">
      <dgm:prSet presAssocID="{E02847D4-9017-42C3-ACC9-CFD51EB60F45}" presName="textNode" presStyleLbl="node1" presStyleIdx="7" presStyleCnt="9">
        <dgm:presLayoutVars>
          <dgm:bulletEnabled val="1"/>
        </dgm:presLayoutVars>
      </dgm:prSet>
      <dgm:spPr/>
    </dgm:pt>
    <dgm:pt modelId="{300F3ABA-5532-46AE-A1F1-8A0D6906372D}" type="pres">
      <dgm:prSet presAssocID="{05627442-006C-47A7-A5A8-3241C2E12BE3}" presName="sibTrans" presStyleCnt="0"/>
      <dgm:spPr/>
    </dgm:pt>
    <dgm:pt modelId="{C923B357-194D-4C03-8096-3ACB5A46167F}" type="pres">
      <dgm:prSet presAssocID="{472622FB-BBDE-4D33-996C-A5E69FD6DF6D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E683800F-F0A7-4656-86EC-97D9FC2D2763}" type="presOf" srcId="{F7FB6F0B-2AA2-464D-941B-501390AA171B}" destId="{CD536080-5DFC-4F53-8F19-19127EE559E2}" srcOrd="0" destOrd="0" presId="urn:microsoft.com/office/officeart/2005/8/layout/hProcess9"/>
    <dgm:cxn modelId="{80820744-B51E-414E-888F-B871769D6139}" srcId="{6E8413AE-65FD-4158-8849-A024D52EE98B}" destId="{EB53A165-202B-4DD9-90A0-C4A43461A556}" srcOrd="3" destOrd="0" parTransId="{C2E99D16-602D-4254-AE4E-8AE667484F8E}" sibTransId="{791901E1-D86C-4047-A6F5-9E8E9A764C8F}"/>
    <dgm:cxn modelId="{BA058B46-92DD-40D1-A00B-3DD706FD1D8D}" srcId="{6E8413AE-65FD-4158-8849-A024D52EE98B}" destId="{BC317A60-BCE6-4EA5-96C0-557696BEEE23}" srcOrd="2" destOrd="0" parTransId="{6E7F9641-AB0E-46A3-B2D6-A0A66060E162}" sibTransId="{EE4FEC52-5D9C-4BC5-921B-3AE8F815D36A}"/>
    <dgm:cxn modelId="{F401516A-0FE0-4093-A1C5-2872F099DAF8}" type="presOf" srcId="{E02847D4-9017-42C3-ACC9-CFD51EB60F45}" destId="{5D3AA9EF-1F45-4E9C-B688-CA3A1B5BFA02}" srcOrd="0" destOrd="0" presId="urn:microsoft.com/office/officeart/2005/8/layout/hProcess9"/>
    <dgm:cxn modelId="{247B4852-1532-41D8-8918-4F67D1E29A8C}" type="presOf" srcId="{472622FB-BBDE-4D33-996C-A5E69FD6DF6D}" destId="{C923B357-194D-4C03-8096-3ACB5A46167F}" srcOrd="0" destOrd="0" presId="urn:microsoft.com/office/officeart/2005/8/layout/hProcess9"/>
    <dgm:cxn modelId="{6BD74174-E529-4137-8302-E634C953F595}" type="presOf" srcId="{A8915A16-2DC6-4F8F-B6D4-6BE3E283BE31}" destId="{AAA3D28B-346E-4A08-AC69-DD090B19A4FC}" srcOrd="0" destOrd="0" presId="urn:microsoft.com/office/officeart/2005/8/layout/hProcess9"/>
    <dgm:cxn modelId="{9A903777-28C5-4D01-AEE6-6CE9FA0848A8}" type="presOf" srcId="{BC317A60-BCE6-4EA5-96C0-557696BEEE23}" destId="{BB5B985D-C2CF-43F9-B327-7D6CB4F7D3D8}" srcOrd="0" destOrd="0" presId="urn:microsoft.com/office/officeart/2005/8/layout/hProcess9"/>
    <dgm:cxn modelId="{A82F1F7D-F97F-4ADD-95D2-793B1D96746E}" type="presOf" srcId="{58E05F7A-BA36-41BC-B235-A59039294544}" destId="{8518E74E-A538-4977-8204-51FCF8FD1326}" srcOrd="0" destOrd="0" presId="urn:microsoft.com/office/officeart/2005/8/layout/hProcess9"/>
    <dgm:cxn modelId="{4E8C918F-1D64-4B5B-B310-E250F4FACAC5}" srcId="{6E8413AE-65FD-4158-8849-A024D52EE98B}" destId="{F7FB6F0B-2AA2-464D-941B-501390AA171B}" srcOrd="6" destOrd="0" parTransId="{C21432FC-98CA-4E0B-8649-D181914E0367}" sibTransId="{E56BFDDE-C6B7-4D87-A0E2-56BD84318E2D}"/>
    <dgm:cxn modelId="{47585F9B-DEB0-40D1-A77F-2C8CD40DBF9B}" type="presOf" srcId="{EB53A165-202B-4DD9-90A0-C4A43461A556}" destId="{2EB308C7-132D-4481-83B7-50462A165975}" srcOrd="0" destOrd="0" presId="urn:microsoft.com/office/officeart/2005/8/layout/hProcess9"/>
    <dgm:cxn modelId="{02A1C3BD-B3FA-4542-BA32-F32542BBDFC2}" srcId="{6E8413AE-65FD-4158-8849-A024D52EE98B}" destId="{58E05F7A-BA36-41BC-B235-A59039294544}" srcOrd="1" destOrd="0" parTransId="{85448200-172D-4C19-93C9-E6E4557C7CF7}" sibTransId="{4CE8A6CE-FBDF-477A-94B4-94B26D55717F}"/>
    <dgm:cxn modelId="{9C3D49E6-7FBE-44EF-A13F-C3F4F66AFED4}" srcId="{6E8413AE-65FD-4158-8849-A024D52EE98B}" destId="{472622FB-BBDE-4D33-996C-A5E69FD6DF6D}" srcOrd="8" destOrd="0" parTransId="{074466B7-DE03-46EF-9305-2F5E90F3258F}" sibTransId="{726CD9C3-5AA1-4460-BDBC-417A36BE5CD3}"/>
    <dgm:cxn modelId="{107728E9-9981-432C-87A9-5CB54D389FDF}" srcId="{6E8413AE-65FD-4158-8849-A024D52EE98B}" destId="{C42CBD8E-62F4-4874-B809-85F7F7F3FE50}" srcOrd="4" destOrd="0" parTransId="{BA51B4AD-8D30-43FA-83CE-37830660B9DF}" sibTransId="{EAACA909-A2A9-41E5-ADF4-BC565846C84B}"/>
    <dgm:cxn modelId="{309BE5E9-9365-4DF3-9F47-B9312260A08C}" type="presOf" srcId="{C42CBD8E-62F4-4874-B809-85F7F7F3FE50}" destId="{1B24760A-F76B-4EAD-8993-71055F5C94AA}" srcOrd="0" destOrd="0" presId="urn:microsoft.com/office/officeart/2005/8/layout/hProcess9"/>
    <dgm:cxn modelId="{A6A640EC-B6DC-4DCC-8A6B-502D66A7912D}" type="presOf" srcId="{6E8413AE-65FD-4158-8849-A024D52EE98B}" destId="{0954B7B3-1945-42F0-A118-AB4FAE5D457A}" srcOrd="0" destOrd="0" presId="urn:microsoft.com/office/officeart/2005/8/layout/hProcess9"/>
    <dgm:cxn modelId="{8B3576F1-FC48-4039-B4D2-F2E9342B5B9B}" type="presOf" srcId="{16DC2A43-3224-4053-95ED-F88F1DD8E145}" destId="{19819723-624D-4002-BE6A-1C98D3839B84}" srcOrd="0" destOrd="0" presId="urn:microsoft.com/office/officeart/2005/8/layout/hProcess9"/>
    <dgm:cxn modelId="{7BE3D8F6-EFB1-4ABA-A96F-DD953923ADD3}" srcId="{6E8413AE-65FD-4158-8849-A024D52EE98B}" destId="{E02847D4-9017-42C3-ACC9-CFD51EB60F45}" srcOrd="7" destOrd="0" parTransId="{EF130E29-7B0B-42F5-BA3F-AB3EB864185A}" sibTransId="{05627442-006C-47A7-A5A8-3241C2E12BE3}"/>
    <dgm:cxn modelId="{5FC894F9-D0C9-44A1-AD9A-BE033D7212CB}" srcId="{6E8413AE-65FD-4158-8849-A024D52EE98B}" destId="{A8915A16-2DC6-4F8F-B6D4-6BE3E283BE31}" srcOrd="0" destOrd="0" parTransId="{F26AC7E1-8D47-4755-8EFB-1C573D2EE31B}" sibTransId="{0BFCBCA2-AB3B-48B7-99A7-95F45D0BD1E4}"/>
    <dgm:cxn modelId="{F781A6FD-5D28-4666-936A-DAE72ED4F760}" srcId="{6E8413AE-65FD-4158-8849-A024D52EE98B}" destId="{16DC2A43-3224-4053-95ED-F88F1DD8E145}" srcOrd="5" destOrd="0" parTransId="{0194E0CF-B5B4-4312-811D-442D2711171C}" sibTransId="{037E69FF-A032-4CA1-8B1F-75D779A87B8C}"/>
    <dgm:cxn modelId="{5A8EECE4-AB76-4BF7-8925-DE486811DF6B}" type="presParOf" srcId="{0954B7B3-1945-42F0-A118-AB4FAE5D457A}" destId="{7C220F04-C666-4239-B496-F5D842DF41ED}" srcOrd="0" destOrd="0" presId="urn:microsoft.com/office/officeart/2005/8/layout/hProcess9"/>
    <dgm:cxn modelId="{F95B3E55-D19A-41CE-B054-E45416BB889A}" type="presParOf" srcId="{0954B7B3-1945-42F0-A118-AB4FAE5D457A}" destId="{91AB74A8-E106-4D81-949D-05E99D57687A}" srcOrd="1" destOrd="0" presId="urn:microsoft.com/office/officeart/2005/8/layout/hProcess9"/>
    <dgm:cxn modelId="{8B075329-C625-4D51-ADB6-60108B78123C}" type="presParOf" srcId="{91AB74A8-E106-4D81-949D-05E99D57687A}" destId="{AAA3D28B-346E-4A08-AC69-DD090B19A4FC}" srcOrd="0" destOrd="0" presId="urn:microsoft.com/office/officeart/2005/8/layout/hProcess9"/>
    <dgm:cxn modelId="{31BE00E1-A0CA-4A6A-B979-B2373FB59554}" type="presParOf" srcId="{91AB74A8-E106-4D81-949D-05E99D57687A}" destId="{86C1AB79-402B-406D-B889-3529DC9C520D}" srcOrd="1" destOrd="0" presId="urn:microsoft.com/office/officeart/2005/8/layout/hProcess9"/>
    <dgm:cxn modelId="{327185A5-FE50-431E-BE01-4B7DF7AB51C3}" type="presParOf" srcId="{91AB74A8-E106-4D81-949D-05E99D57687A}" destId="{8518E74E-A538-4977-8204-51FCF8FD1326}" srcOrd="2" destOrd="0" presId="urn:microsoft.com/office/officeart/2005/8/layout/hProcess9"/>
    <dgm:cxn modelId="{86EB9CF3-271B-4603-91DF-91D6462F5E01}" type="presParOf" srcId="{91AB74A8-E106-4D81-949D-05E99D57687A}" destId="{1A74E76A-F45F-4BCC-A166-9E95D0DC4108}" srcOrd="3" destOrd="0" presId="urn:microsoft.com/office/officeart/2005/8/layout/hProcess9"/>
    <dgm:cxn modelId="{1B882699-AEA7-4AA3-92DF-A2A96B74FE40}" type="presParOf" srcId="{91AB74A8-E106-4D81-949D-05E99D57687A}" destId="{BB5B985D-C2CF-43F9-B327-7D6CB4F7D3D8}" srcOrd="4" destOrd="0" presId="urn:microsoft.com/office/officeart/2005/8/layout/hProcess9"/>
    <dgm:cxn modelId="{C1CF0D96-E7D8-4F9A-90E9-DAC2AF7C24B2}" type="presParOf" srcId="{91AB74A8-E106-4D81-949D-05E99D57687A}" destId="{D4C82691-7B06-4F78-8A50-766B4252FC3B}" srcOrd="5" destOrd="0" presId="urn:microsoft.com/office/officeart/2005/8/layout/hProcess9"/>
    <dgm:cxn modelId="{B6BB3A8E-B442-4D08-9C52-72E5C7D9D5BB}" type="presParOf" srcId="{91AB74A8-E106-4D81-949D-05E99D57687A}" destId="{2EB308C7-132D-4481-83B7-50462A165975}" srcOrd="6" destOrd="0" presId="urn:microsoft.com/office/officeart/2005/8/layout/hProcess9"/>
    <dgm:cxn modelId="{8C3FE8D6-F70F-4D55-8250-88B098C5A951}" type="presParOf" srcId="{91AB74A8-E106-4D81-949D-05E99D57687A}" destId="{220FB60C-DBDF-48B9-BDB1-C20B6D24A311}" srcOrd="7" destOrd="0" presId="urn:microsoft.com/office/officeart/2005/8/layout/hProcess9"/>
    <dgm:cxn modelId="{AAF6779E-ED4B-4A44-9C02-1A2529456600}" type="presParOf" srcId="{91AB74A8-E106-4D81-949D-05E99D57687A}" destId="{1B24760A-F76B-4EAD-8993-71055F5C94AA}" srcOrd="8" destOrd="0" presId="urn:microsoft.com/office/officeart/2005/8/layout/hProcess9"/>
    <dgm:cxn modelId="{D15A477C-96B4-4B6B-BC07-87466789C4EA}" type="presParOf" srcId="{91AB74A8-E106-4D81-949D-05E99D57687A}" destId="{EF0158FA-38FA-448B-95EE-B9583250E56B}" srcOrd="9" destOrd="0" presId="urn:microsoft.com/office/officeart/2005/8/layout/hProcess9"/>
    <dgm:cxn modelId="{1DFAD5FE-C98B-43A5-87D5-03D5957A5DAD}" type="presParOf" srcId="{91AB74A8-E106-4D81-949D-05E99D57687A}" destId="{19819723-624D-4002-BE6A-1C98D3839B84}" srcOrd="10" destOrd="0" presId="urn:microsoft.com/office/officeart/2005/8/layout/hProcess9"/>
    <dgm:cxn modelId="{A95E379C-AFD1-4E7D-A2F3-59BD574CF7A8}" type="presParOf" srcId="{91AB74A8-E106-4D81-949D-05E99D57687A}" destId="{4AB3F840-E5C4-4156-A7A0-C5F073CE1C76}" srcOrd="11" destOrd="0" presId="urn:microsoft.com/office/officeart/2005/8/layout/hProcess9"/>
    <dgm:cxn modelId="{37E4B53D-EF8C-4A34-B010-F95072670FB1}" type="presParOf" srcId="{91AB74A8-E106-4D81-949D-05E99D57687A}" destId="{CD536080-5DFC-4F53-8F19-19127EE559E2}" srcOrd="12" destOrd="0" presId="urn:microsoft.com/office/officeart/2005/8/layout/hProcess9"/>
    <dgm:cxn modelId="{3969FB32-71E0-4949-862C-9226C101DB18}" type="presParOf" srcId="{91AB74A8-E106-4D81-949D-05E99D57687A}" destId="{BF5273DB-C24D-4BDB-827A-51E409069BF3}" srcOrd="13" destOrd="0" presId="urn:microsoft.com/office/officeart/2005/8/layout/hProcess9"/>
    <dgm:cxn modelId="{4EFC7C27-66BD-4AAF-B7EA-DB811472184C}" type="presParOf" srcId="{91AB74A8-E106-4D81-949D-05E99D57687A}" destId="{5D3AA9EF-1F45-4E9C-B688-CA3A1B5BFA02}" srcOrd="14" destOrd="0" presId="urn:microsoft.com/office/officeart/2005/8/layout/hProcess9"/>
    <dgm:cxn modelId="{EA2DE322-BC15-472A-9E88-1B7F261AEDDA}" type="presParOf" srcId="{91AB74A8-E106-4D81-949D-05E99D57687A}" destId="{300F3ABA-5532-46AE-A1F1-8A0D6906372D}" srcOrd="15" destOrd="0" presId="urn:microsoft.com/office/officeart/2005/8/layout/hProcess9"/>
    <dgm:cxn modelId="{6EB63043-7F55-4A7F-B705-4EE3FA89C39F}" type="presParOf" srcId="{91AB74A8-E106-4D81-949D-05E99D57687A}" destId="{C923B357-194D-4C03-8096-3ACB5A46167F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20F04-C666-4239-B496-F5D842DF41ED}">
      <dsp:nvSpPr>
        <dsp:cNvPr id="0" name=""/>
        <dsp:cNvSpPr/>
      </dsp:nvSpPr>
      <dsp:spPr>
        <a:xfrm>
          <a:off x="861604" y="0"/>
          <a:ext cx="9764849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3D28B-346E-4A08-AC69-DD090B19A4FC}">
      <dsp:nvSpPr>
        <dsp:cNvPr id="0" name=""/>
        <dsp:cNvSpPr/>
      </dsp:nvSpPr>
      <dsp:spPr>
        <a:xfrm>
          <a:off x="3225" y="1625600"/>
          <a:ext cx="122144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request (Marketing)</a:t>
          </a:r>
        </a:p>
      </dsp:txBody>
      <dsp:txXfrm>
        <a:off x="62851" y="1685226"/>
        <a:ext cx="1102195" cy="2048214"/>
      </dsp:txXfrm>
    </dsp:sp>
    <dsp:sp modelId="{8518E74E-A538-4977-8204-51FCF8FD1326}">
      <dsp:nvSpPr>
        <dsp:cNvPr id="0" name=""/>
        <dsp:cNvSpPr/>
      </dsp:nvSpPr>
      <dsp:spPr>
        <a:xfrm>
          <a:off x="1285745" y="1625600"/>
          <a:ext cx="122144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Approval </a:t>
          </a:r>
          <a:r>
            <a:rPr lang="en-US" sz="1400" kern="1200" dirty="0" err="1"/>
            <a:t>Atasan</a:t>
          </a:r>
          <a:r>
            <a:rPr lang="en-US" sz="1400" kern="1200" dirty="0"/>
            <a:t> </a:t>
          </a:r>
          <a:r>
            <a:rPr lang="en-US" sz="1400" kern="1200" dirty="0" err="1"/>
            <a:t>dari</a:t>
          </a:r>
          <a:r>
            <a:rPr lang="en-US" sz="1400" kern="1200" dirty="0"/>
            <a:t> requestor</a:t>
          </a:r>
        </a:p>
      </dsp:txBody>
      <dsp:txXfrm>
        <a:off x="1345371" y="1685226"/>
        <a:ext cx="1102195" cy="2048214"/>
      </dsp:txXfrm>
    </dsp:sp>
    <dsp:sp modelId="{BB5B985D-C2CF-43F9-B327-7D6CB4F7D3D8}">
      <dsp:nvSpPr>
        <dsp:cNvPr id="0" name=""/>
        <dsp:cNvSpPr/>
      </dsp:nvSpPr>
      <dsp:spPr>
        <a:xfrm>
          <a:off x="2568265" y="1625600"/>
          <a:ext cx="122144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Approval Bu Widya</a:t>
          </a:r>
        </a:p>
      </dsp:txBody>
      <dsp:txXfrm>
        <a:off x="2627891" y="1685226"/>
        <a:ext cx="1102195" cy="2048214"/>
      </dsp:txXfrm>
    </dsp:sp>
    <dsp:sp modelId="{2EB308C7-132D-4481-83B7-50462A165975}">
      <dsp:nvSpPr>
        <dsp:cNvPr id="0" name=""/>
        <dsp:cNvSpPr/>
      </dsp:nvSpPr>
      <dsp:spPr>
        <a:xfrm>
          <a:off x="3850785" y="1625600"/>
          <a:ext cx="122144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Approval Pak Ian</a:t>
          </a:r>
        </a:p>
      </dsp:txBody>
      <dsp:txXfrm>
        <a:off x="3910411" y="1685226"/>
        <a:ext cx="1102195" cy="2048214"/>
      </dsp:txXfrm>
    </dsp:sp>
    <dsp:sp modelId="{1B24760A-F76B-4EAD-8993-71055F5C94AA}">
      <dsp:nvSpPr>
        <dsp:cNvPr id="0" name=""/>
        <dsp:cNvSpPr/>
      </dsp:nvSpPr>
      <dsp:spPr>
        <a:xfrm>
          <a:off x="5133305" y="1625600"/>
          <a:ext cx="122144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Approval Pak Joey</a:t>
          </a:r>
        </a:p>
      </dsp:txBody>
      <dsp:txXfrm>
        <a:off x="5192931" y="1685226"/>
        <a:ext cx="1102195" cy="2048214"/>
      </dsp:txXfrm>
    </dsp:sp>
    <dsp:sp modelId="{19819723-624D-4002-BE6A-1C98D3839B84}">
      <dsp:nvSpPr>
        <dsp:cNvPr id="0" name=""/>
        <dsp:cNvSpPr/>
      </dsp:nvSpPr>
      <dsp:spPr>
        <a:xfrm>
          <a:off x="6415825" y="1625600"/>
          <a:ext cx="122144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Request </a:t>
          </a:r>
          <a:r>
            <a:rPr lang="en-US" sz="1400" kern="1200" dirty="0" err="1"/>
            <a:t>akan</a:t>
          </a:r>
          <a:r>
            <a:rPr lang="en-US" sz="1400" kern="1200" dirty="0"/>
            <a:t> </a:t>
          </a:r>
          <a:r>
            <a:rPr lang="en-US" sz="1400" kern="1200" dirty="0" err="1"/>
            <a:t>masuk</a:t>
          </a:r>
          <a:r>
            <a:rPr lang="en-US" sz="1400" kern="1200" dirty="0"/>
            <a:t> </a:t>
          </a:r>
          <a:r>
            <a:rPr lang="en-US" sz="1400" kern="1200" dirty="0" err="1"/>
            <a:t>ke</a:t>
          </a:r>
          <a:r>
            <a:rPr lang="en-US" sz="1400" kern="1200" dirty="0"/>
            <a:t> PIC Legal (</a:t>
          </a:r>
          <a:r>
            <a:rPr lang="en-US" sz="1400" kern="1200" dirty="0" err="1"/>
            <a:t>Mba</a:t>
          </a:r>
          <a:r>
            <a:rPr lang="en-US" sz="1400" kern="1200" dirty="0"/>
            <a:t> Putri)</a:t>
          </a:r>
        </a:p>
      </dsp:txBody>
      <dsp:txXfrm>
        <a:off x="6475451" y="1685226"/>
        <a:ext cx="1102195" cy="2048214"/>
      </dsp:txXfrm>
    </dsp:sp>
    <dsp:sp modelId="{CD536080-5DFC-4F53-8F19-19127EE559E2}">
      <dsp:nvSpPr>
        <dsp:cNvPr id="0" name=""/>
        <dsp:cNvSpPr/>
      </dsp:nvSpPr>
      <dsp:spPr>
        <a:xfrm>
          <a:off x="7698345" y="1625600"/>
          <a:ext cx="122144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PIC Legal </a:t>
          </a:r>
          <a:r>
            <a:rPr lang="en-US" sz="1400" kern="1200" dirty="0" err="1"/>
            <a:t>akan</a:t>
          </a:r>
          <a:r>
            <a:rPr lang="en-US" sz="1400" kern="1200" dirty="0"/>
            <a:t> submit form yang </a:t>
          </a:r>
          <a:r>
            <a:rPr lang="en-US" sz="1400" kern="1200" dirty="0" err="1"/>
            <a:t>akan</a:t>
          </a:r>
          <a:r>
            <a:rPr lang="en-US" sz="1400" kern="1200" dirty="0"/>
            <a:t> </a:t>
          </a:r>
          <a:r>
            <a:rPr lang="en-US" sz="1400" kern="1200" dirty="0" err="1"/>
            <a:t>diregisterkan</a:t>
          </a:r>
          <a:r>
            <a:rPr lang="en-US" sz="1400" kern="1200" dirty="0"/>
            <a:t> </a:t>
          </a:r>
          <a:r>
            <a:rPr lang="en-US" sz="1400" kern="1200" dirty="0" err="1"/>
            <a:t>ke</a:t>
          </a:r>
          <a:r>
            <a:rPr lang="en-US" sz="1400" kern="1200" dirty="0"/>
            <a:t> </a:t>
          </a:r>
          <a:r>
            <a:rPr lang="en-US" sz="1400" kern="1200" dirty="0" err="1"/>
            <a:t>Ditjen</a:t>
          </a:r>
          <a:r>
            <a:rPr lang="en-US" sz="1400" kern="1200" dirty="0"/>
            <a:t> HKI</a:t>
          </a:r>
        </a:p>
      </dsp:txBody>
      <dsp:txXfrm>
        <a:off x="7757971" y="1685226"/>
        <a:ext cx="1102195" cy="2048214"/>
      </dsp:txXfrm>
    </dsp:sp>
    <dsp:sp modelId="{5D3AA9EF-1F45-4E9C-B688-CA3A1B5BFA02}">
      <dsp:nvSpPr>
        <dsp:cNvPr id="0" name=""/>
        <dsp:cNvSpPr/>
      </dsp:nvSpPr>
      <dsp:spPr>
        <a:xfrm>
          <a:off x="8980865" y="1625600"/>
          <a:ext cx="122144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Approval Pak Joey</a:t>
          </a:r>
        </a:p>
      </dsp:txBody>
      <dsp:txXfrm>
        <a:off x="9040491" y="1685226"/>
        <a:ext cx="1102195" cy="2048214"/>
      </dsp:txXfrm>
    </dsp:sp>
    <dsp:sp modelId="{C923B357-194D-4C03-8096-3ACB5A46167F}">
      <dsp:nvSpPr>
        <dsp:cNvPr id="0" name=""/>
        <dsp:cNvSpPr/>
      </dsp:nvSpPr>
      <dsp:spPr>
        <a:xfrm>
          <a:off x="10263385" y="1625600"/>
          <a:ext cx="122144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PIC Legal </a:t>
          </a:r>
          <a:r>
            <a:rPr lang="en-US" sz="1400" kern="1200" dirty="0" err="1"/>
            <a:t>akan</a:t>
          </a:r>
          <a:r>
            <a:rPr lang="en-US" sz="1400" kern="1200" dirty="0"/>
            <a:t> submit </a:t>
          </a:r>
          <a:r>
            <a:rPr lang="en-US" sz="1400" kern="1200" dirty="0" err="1"/>
            <a:t>ke</a:t>
          </a:r>
          <a:r>
            <a:rPr lang="en-US" sz="1400" kern="1200" dirty="0"/>
            <a:t> </a:t>
          </a:r>
          <a:r>
            <a:rPr lang="en-US" sz="1400" kern="1200" dirty="0" err="1"/>
            <a:t>Ditjen</a:t>
          </a:r>
          <a:r>
            <a:rPr lang="en-US" sz="1400" kern="1200" dirty="0"/>
            <a:t> HKI</a:t>
          </a:r>
        </a:p>
      </dsp:txBody>
      <dsp:txXfrm>
        <a:off x="10323011" y="1685226"/>
        <a:ext cx="1102195" cy="2048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BB83-9427-428F-A733-5AFCAC837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A5B71-7364-46FF-8488-54AC4FB8D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C1848-1B76-46AA-A033-FE30CDB7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0635-9203-4A56-ACB1-7BE4C418196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8BD81-5413-47A1-96A6-37DE77A5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9F3DA-90B5-49EE-ABB3-0BCB3CFE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415-9A25-4BE2-A7C6-252EBA5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2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0342-B8F8-4B8B-93B0-5F04AE7F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9499F-3E26-43DC-B17B-8218F2413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72A65-C121-42AD-903E-1F90F69C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0635-9203-4A56-ACB1-7BE4C418196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E236-5115-4A88-9909-94668502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49C6-9964-46DC-8CB8-4827A986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415-9A25-4BE2-A7C6-252EBA5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4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8CAAB-DD7A-4A0E-A188-0A9A358AF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04C51-82BB-4EA7-8AB9-EE54841F8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0BEF8-5105-47E1-8D78-8206F5B0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0635-9203-4A56-ACB1-7BE4C418196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A4144-DE5C-49D2-93EE-A439B955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0E538-D086-461F-9C61-46BF2D9C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415-9A25-4BE2-A7C6-252EBA5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0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CB99-36EA-424B-A037-C7CFC0DF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FBF9-B4A6-4CF3-A880-6C1EFF7A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9D00-45BE-4D89-A813-FB9FCF73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0635-9203-4A56-ACB1-7BE4C418196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76828-3A2E-4920-9D31-DC84084B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601A-27FA-40E8-90F3-03415788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415-9A25-4BE2-A7C6-252EBA5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5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5B5A-6345-4A83-BADF-FCB3DA5A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F23A6-1191-4FD5-AA44-5420DAE5A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EB6FA-40E1-4DE5-A8F5-1BA17459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0635-9203-4A56-ACB1-7BE4C418196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5FC35-5E44-44CB-8857-F8EB76D3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D867E-0663-4BCE-83EB-95F184D1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415-9A25-4BE2-A7C6-252EBA5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5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C119-A21F-46AF-A052-78040474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C9C20-5632-4350-BCF1-6B7005DAC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1B7D0-9572-45FC-8AA9-0F60957B6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6CA2F-6C0C-443C-913E-4ACBF6DE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0635-9203-4A56-ACB1-7BE4C418196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70787-95BE-4448-A020-A2F58249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F263E-5569-463B-80FC-B9B08E1C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415-9A25-4BE2-A7C6-252EBA5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8DC0-2756-4C97-A8B0-AE559A41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DF471-F40E-4D69-B8E2-F7B2ADEE7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B740-E9DE-475E-839B-12A0F3C5C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B40D5-1EA9-4A7D-AA34-062F17BCD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90073-A173-4FC9-9C8E-8D01B0849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FCDCF-CE67-4296-A42C-021A77F5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0635-9203-4A56-ACB1-7BE4C418196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6B177-C5B2-46CD-BAE6-48E48853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AE276-6695-480A-BCBD-DE91AC4D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415-9A25-4BE2-A7C6-252EBA5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1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EFC5-69BC-41F7-A114-65935C20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2B78A-C3EF-4C6E-9F4B-ACACC991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0635-9203-4A56-ACB1-7BE4C418196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E0211-1BAB-4A11-AE9A-C8E87A5D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5F5EF-34C6-4E2A-AA35-CA0E05C6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415-9A25-4BE2-A7C6-252EBA5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9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C44DA-506C-49C7-8C22-60AEDF01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0635-9203-4A56-ACB1-7BE4C418196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DF53E-22CF-4D0B-9E02-C16F792F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D5D52-5C98-440C-AEAF-6A5A22DE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415-9A25-4BE2-A7C6-252EBA5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5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F963-53FC-4F32-81CD-83C0ED9C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C0F8-B7EE-4079-935D-F8E22CF2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1EC11-E76F-4E13-9D59-29D06B112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731F7-89BB-4C58-AD1C-FB8F4906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0635-9203-4A56-ACB1-7BE4C418196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37F14-ED4D-4D4D-8BBB-8E3ADF3C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82A18-A59C-49F2-B4C1-10169C33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415-9A25-4BE2-A7C6-252EBA5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4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913D-A0AD-44CA-BE45-D14B3447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88596-0777-453B-AE1E-25D970A6C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6FB74-8DC6-4D02-8E83-8C50E25C1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D0885-A8A0-486D-BAA8-700399A1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0635-9203-4A56-ACB1-7BE4C418196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B9CBD-F243-4B7B-BEE2-4F01588B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04386-35FF-4CD2-9340-8F19209B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9415-9A25-4BE2-A7C6-252EBA5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4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FE474-CEEC-4FDD-977C-C2A88182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B729E-9D8C-4567-9B05-D0B96FDF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C72BC-E258-4F3E-9A9C-3DC3FCE82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0635-9203-4A56-ACB1-7BE4C418196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3918E-9639-486F-9320-B30B12525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CCCE0-AA61-4475-80A9-347EF28E3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9415-9A25-4BE2-A7C6-252EBA53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4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99B7-AA89-484F-9E5C-B65C5B7E2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20492-C8AC-4D06-B9A6-BB5A82245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424E338-EB80-446B-845F-07B763D73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021479"/>
              </p:ext>
            </p:extLst>
          </p:nvPr>
        </p:nvGraphicFramePr>
        <p:xfrm>
          <a:off x="346891" y="719666"/>
          <a:ext cx="114880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C01BEB4E-08D8-47EF-8027-264137775635}"/>
              </a:ext>
            </a:extLst>
          </p:cNvPr>
          <p:cNvSpPr/>
          <p:nvPr/>
        </p:nvSpPr>
        <p:spPr>
          <a:xfrm rot="16200000">
            <a:off x="3995060" y="1343295"/>
            <a:ext cx="326571" cy="71497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088C89D-FD5C-4BAF-8836-F4F6F89B5456}"/>
              </a:ext>
            </a:extLst>
          </p:cNvPr>
          <p:cNvSpPr/>
          <p:nvPr/>
        </p:nvSpPr>
        <p:spPr>
          <a:xfrm rot="16200000">
            <a:off x="9925595" y="3550920"/>
            <a:ext cx="326571" cy="30392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A5B71-D283-43C6-BBFE-F8E6C534804A}"/>
              </a:ext>
            </a:extLst>
          </p:cNvPr>
          <p:cNvSpPr txBox="1"/>
          <p:nvPr/>
        </p:nvSpPr>
        <p:spPr>
          <a:xfrm>
            <a:off x="3226526" y="5257800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F30C4-C0E3-4596-A35A-51AAA52221D6}"/>
              </a:ext>
            </a:extLst>
          </p:cNvPr>
          <p:cNvSpPr txBox="1"/>
          <p:nvPr/>
        </p:nvSpPr>
        <p:spPr>
          <a:xfrm>
            <a:off x="8144314" y="5353503"/>
            <a:ext cx="3700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base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ttd</a:t>
            </a:r>
            <a:r>
              <a:rPr lang="en-US" dirty="0"/>
              <a:t> </a:t>
            </a:r>
            <a:r>
              <a:rPr lang="en-US" dirty="0" err="1"/>
              <a:t>basah</a:t>
            </a:r>
            <a:r>
              <a:rPr lang="en-US" dirty="0"/>
              <a:t> dan </a:t>
            </a:r>
            <a:r>
              <a:rPr lang="en-US" dirty="0" err="1"/>
              <a:t>materai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4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59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Dhika Audi Prathama</dc:creator>
  <cp:lastModifiedBy>Dhika Audi Prathama</cp:lastModifiedBy>
  <cp:revision>3</cp:revision>
  <dcterms:created xsi:type="dcterms:W3CDTF">2021-01-13T03:45:37Z</dcterms:created>
  <dcterms:modified xsi:type="dcterms:W3CDTF">2021-01-14T04:53:26Z</dcterms:modified>
</cp:coreProperties>
</file>