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5" r:id="rId9"/>
    <p:sldId id="261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9DEDC-9614-4C86-B9AB-9F9FCD498F06}" v="96" dt="2021-01-13T03:27:57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>
        <p:scale>
          <a:sx n="75" d="100"/>
          <a:sy n="75" d="100"/>
        </p:scale>
        <p:origin x="252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rah Syahiirah Erwin" userId="fa983994-faaa-4483-83ea-b4bdca114329" providerId="ADAL" clId="{AA79DEDC-9614-4C86-B9AB-9F9FCD498F06}"/>
    <pc:docChg chg="undo custSel mod addSld delSld modSld sldOrd">
      <pc:chgData name="Saarah Syahiirah Erwin" userId="fa983994-faaa-4483-83ea-b4bdca114329" providerId="ADAL" clId="{AA79DEDC-9614-4C86-B9AB-9F9FCD498F06}" dt="2021-01-13T04:08:53.376" v="1062" actId="478"/>
      <pc:docMkLst>
        <pc:docMk/>
      </pc:docMkLst>
      <pc:sldChg chg="modSp mod modShow">
        <pc:chgData name="Saarah Syahiirah Erwin" userId="fa983994-faaa-4483-83ea-b4bdca114329" providerId="ADAL" clId="{AA79DEDC-9614-4C86-B9AB-9F9FCD498F06}" dt="2021-01-13T02:58:36.492" v="942" actId="729"/>
        <pc:sldMkLst>
          <pc:docMk/>
          <pc:sldMk cId="72974589" sldId="256"/>
        </pc:sldMkLst>
        <pc:spChg chg="mod">
          <ac:chgData name="Saarah Syahiirah Erwin" userId="fa983994-faaa-4483-83ea-b4bdca114329" providerId="ADAL" clId="{AA79DEDC-9614-4C86-B9AB-9F9FCD498F06}" dt="2021-01-13T02:54:31.934" v="903" actId="20577"/>
          <ac:spMkLst>
            <pc:docMk/>
            <pc:sldMk cId="72974589" sldId="256"/>
            <ac:spMk id="3" creationId="{81BA634E-1D7F-4BF2-A042-F5057B858D8B}"/>
          </ac:spMkLst>
        </pc:spChg>
      </pc:sldChg>
      <pc:sldChg chg="addSp modSp mod modShow">
        <pc:chgData name="Saarah Syahiirah Erwin" userId="fa983994-faaa-4483-83ea-b4bdca114329" providerId="ADAL" clId="{AA79DEDC-9614-4C86-B9AB-9F9FCD498F06}" dt="2021-01-13T02:58:44.107" v="943" actId="729"/>
        <pc:sldMkLst>
          <pc:docMk/>
          <pc:sldMk cId="2470173608" sldId="257"/>
        </pc:sldMkLst>
        <pc:spChg chg="add mod">
          <ac:chgData name="Saarah Syahiirah Erwin" userId="fa983994-faaa-4483-83ea-b4bdca114329" providerId="ADAL" clId="{AA79DEDC-9614-4C86-B9AB-9F9FCD498F06}" dt="2021-01-13T02:55:08.089" v="924" actId="27636"/>
          <ac:spMkLst>
            <pc:docMk/>
            <pc:sldMk cId="2470173608" sldId="257"/>
            <ac:spMk id="12" creationId="{D2289650-3CA3-46EF-BE50-3EAA655148EF}"/>
          </ac:spMkLst>
        </pc:spChg>
      </pc:sldChg>
      <pc:sldChg chg="mod modShow">
        <pc:chgData name="Saarah Syahiirah Erwin" userId="fa983994-faaa-4483-83ea-b4bdca114329" providerId="ADAL" clId="{AA79DEDC-9614-4C86-B9AB-9F9FCD498F06}" dt="2021-01-13T03:01:03.780" v="945" actId="729"/>
        <pc:sldMkLst>
          <pc:docMk/>
          <pc:sldMk cId="2988041824" sldId="258"/>
        </pc:sldMkLst>
      </pc:sldChg>
      <pc:sldChg chg="mod modShow">
        <pc:chgData name="Saarah Syahiirah Erwin" userId="fa983994-faaa-4483-83ea-b4bdca114329" providerId="ADAL" clId="{AA79DEDC-9614-4C86-B9AB-9F9FCD498F06}" dt="2021-01-13T02:58:36.492" v="942" actId="729"/>
        <pc:sldMkLst>
          <pc:docMk/>
          <pc:sldMk cId="1748267917" sldId="259"/>
        </pc:sldMkLst>
      </pc:sldChg>
      <pc:sldChg chg="addSp delSp modSp mod">
        <pc:chgData name="Saarah Syahiirah Erwin" userId="fa983994-faaa-4483-83ea-b4bdca114329" providerId="ADAL" clId="{AA79DEDC-9614-4C86-B9AB-9F9FCD498F06}" dt="2021-01-13T01:51:29.979" v="875" actId="17032"/>
        <pc:sldMkLst>
          <pc:docMk/>
          <pc:sldMk cId="2231631116" sldId="261"/>
        </pc:sldMkLst>
        <pc:spChg chg="del">
          <ac:chgData name="Saarah Syahiirah Erwin" userId="fa983994-faaa-4483-83ea-b4bdca114329" providerId="ADAL" clId="{AA79DEDC-9614-4C86-B9AB-9F9FCD498F06}" dt="2021-01-13T01:32:43.227" v="421" actId="478"/>
          <ac:spMkLst>
            <pc:docMk/>
            <pc:sldMk cId="2231631116" sldId="261"/>
            <ac:spMk id="2" creationId="{4D14DF1D-3C7F-4234-83A5-EBE7B0D5E3C5}"/>
          </ac:spMkLst>
        </pc:spChg>
        <pc:spChg chg="add mod">
          <ac:chgData name="Saarah Syahiirah Erwin" userId="fa983994-faaa-4483-83ea-b4bdca114329" providerId="ADAL" clId="{AA79DEDC-9614-4C86-B9AB-9F9FCD498F06}" dt="2021-01-13T01:25:49.386" v="380" actId="1076"/>
          <ac:spMkLst>
            <pc:docMk/>
            <pc:sldMk cId="2231631116" sldId="261"/>
            <ac:spMk id="3" creationId="{BC5CA8F0-2376-460D-AE0D-BE9EC9F585C7}"/>
          </ac:spMkLst>
        </pc:spChg>
        <pc:spChg chg="add del mod">
          <ac:chgData name="Saarah Syahiirah Erwin" userId="fa983994-faaa-4483-83ea-b4bdca114329" providerId="ADAL" clId="{AA79DEDC-9614-4C86-B9AB-9F9FCD498F06}" dt="2021-01-13T01:15:13.659" v="13" actId="478"/>
          <ac:spMkLst>
            <pc:docMk/>
            <pc:sldMk cId="2231631116" sldId="261"/>
            <ac:spMk id="4" creationId="{6A6C0E53-5367-41E3-8B7A-769537DD4612}"/>
          </ac:spMkLst>
        </pc:spChg>
        <pc:spChg chg="add mod">
          <ac:chgData name="Saarah Syahiirah Erwin" userId="fa983994-faaa-4483-83ea-b4bdca114329" providerId="ADAL" clId="{AA79DEDC-9614-4C86-B9AB-9F9FCD498F06}" dt="2021-01-13T01:25:57.722" v="382" actId="20577"/>
          <ac:spMkLst>
            <pc:docMk/>
            <pc:sldMk cId="2231631116" sldId="261"/>
            <ac:spMk id="5" creationId="{470F47CA-987A-44C5-B28E-95FCBFB2D67A}"/>
          </ac:spMkLst>
        </pc:spChg>
        <pc:spChg chg="del mod">
          <ac:chgData name="Saarah Syahiirah Erwin" userId="fa983994-faaa-4483-83ea-b4bdca114329" providerId="ADAL" clId="{AA79DEDC-9614-4C86-B9AB-9F9FCD498F06}" dt="2021-01-13T01:24:30.595" v="358"/>
          <ac:spMkLst>
            <pc:docMk/>
            <pc:sldMk cId="2231631116" sldId="261"/>
            <ac:spMk id="9" creationId="{609091F5-CE5E-481D-B2C6-3F6AB8914D35}"/>
          </ac:spMkLst>
        </pc:spChg>
        <pc:spChg chg="add mod">
          <ac:chgData name="Saarah Syahiirah Erwin" userId="fa983994-faaa-4483-83ea-b4bdca114329" providerId="ADAL" clId="{AA79DEDC-9614-4C86-B9AB-9F9FCD498F06}" dt="2021-01-13T01:25:33.150" v="376" actId="1076"/>
          <ac:spMkLst>
            <pc:docMk/>
            <pc:sldMk cId="2231631116" sldId="261"/>
            <ac:spMk id="10" creationId="{12E8BDB6-ED04-4A66-875F-DF9C9F58865C}"/>
          </ac:spMkLst>
        </pc:spChg>
        <pc:spChg chg="add mod">
          <ac:chgData name="Saarah Syahiirah Erwin" userId="fa983994-faaa-4483-83ea-b4bdca114329" providerId="ADAL" clId="{AA79DEDC-9614-4C86-B9AB-9F9FCD498F06}" dt="2021-01-13T01:25:38.804" v="377" actId="1076"/>
          <ac:spMkLst>
            <pc:docMk/>
            <pc:sldMk cId="2231631116" sldId="261"/>
            <ac:spMk id="11" creationId="{22CC1314-1991-4ECF-96C7-9D3EB11C43DE}"/>
          </ac:spMkLst>
        </pc:spChg>
        <pc:spChg chg="add mod">
          <ac:chgData name="Saarah Syahiirah Erwin" userId="fa983994-faaa-4483-83ea-b4bdca114329" providerId="ADAL" clId="{AA79DEDC-9614-4C86-B9AB-9F9FCD498F06}" dt="2021-01-13T01:25:24.544" v="373" actId="1076"/>
          <ac:spMkLst>
            <pc:docMk/>
            <pc:sldMk cId="2231631116" sldId="261"/>
            <ac:spMk id="14" creationId="{0B9ADB9B-5CD2-459A-BD44-E052EB8ACBF8}"/>
          </ac:spMkLst>
        </pc:spChg>
        <pc:spChg chg="add del mod">
          <ac:chgData name="Saarah Syahiirah Erwin" userId="fa983994-faaa-4483-83ea-b4bdca114329" providerId="ADAL" clId="{AA79DEDC-9614-4C86-B9AB-9F9FCD498F06}" dt="2021-01-13T01:18:12.119" v="104"/>
          <ac:spMkLst>
            <pc:docMk/>
            <pc:sldMk cId="2231631116" sldId="261"/>
            <ac:spMk id="16" creationId="{2EFF103F-FAE1-4D7D-926B-34EA86780BEE}"/>
          </ac:spMkLst>
        </pc:spChg>
        <pc:spChg chg="add mod">
          <ac:chgData name="Saarah Syahiirah Erwin" userId="fa983994-faaa-4483-83ea-b4bdca114329" providerId="ADAL" clId="{AA79DEDC-9614-4C86-B9AB-9F9FCD498F06}" dt="2021-01-13T01:25:17.348" v="372" actId="1076"/>
          <ac:spMkLst>
            <pc:docMk/>
            <pc:sldMk cId="2231631116" sldId="261"/>
            <ac:spMk id="18" creationId="{46FC5ABA-092B-4EBF-BCF2-EFDA41E6D266}"/>
          </ac:spMkLst>
        </pc:spChg>
        <pc:spChg chg="add mod">
          <ac:chgData name="Saarah Syahiirah Erwin" userId="fa983994-faaa-4483-83ea-b4bdca114329" providerId="ADAL" clId="{AA79DEDC-9614-4C86-B9AB-9F9FCD498F06}" dt="2021-01-13T01:24:40.874" v="361" actId="1076"/>
          <ac:spMkLst>
            <pc:docMk/>
            <pc:sldMk cId="2231631116" sldId="261"/>
            <ac:spMk id="34" creationId="{6EA28004-9B34-4B69-895C-623AE8F9A007}"/>
          </ac:spMkLst>
        </pc:spChg>
        <pc:spChg chg="add mod">
          <ac:chgData name="Saarah Syahiirah Erwin" userId="fa983994-faaa-4483-83ea-b4bdca114329" providerId="ADAL" clId="{AA79DEDC-9614-4C86-B9AB-9F9FCD498F06}" dt="2021-01-13T01:24:37.047" v="360" actId="1076"/>
          <ac:spMkLst>
            <pc:docMk/>
            <pc:sldMk cId="2231631116" sldId="261"/>
            <ac:spMk id="35" creationId="{4DF4F3B5-3C9B-4302-86B8-DA0F3D4AF1B5}"/>
          </ac:spMkLst>
        </pc:spChg>
        <pc:spChg chg="add mod">
          <ac:chgData name="Saarah Syahiirah Erwin" userId="fa983994-faaa-4483-83ea-b4bdca114329" providerId="ADAL" clId="{AA79DEDC-9614-4C86-B9AB-9F9FCD498F06}" dt="2021-01-13T01:24:48.084" v="363" actId="1076"/>
          <ac:spMkLst>
            <pc:docMk/>
            <pc:sldMk cId="2231631116" sldId="261"/>
            <ac:spMk id="41" creationId="{BD1D526B-AF2A-4C65-AF08-380DE9EF635D}"/>
          </ac:spMkLst>
        </pc:spChg>
        <pc:spChg chg="add mod">
          <ac:chgData name="Saarah Syahiirah Erwin" userId="fa983994-faaa-4483-83ea-b4bdca114329" providerId="ADAL" clId="{AA79DEDC-9614-4C86-B9AB-9F9FCD498F06}" dt="2021-01-13T01:24:52.004" v="364" actId="1076"/>
          <ac:spMkLst>
            <pc:docMk/>
            <pc:sldMk cId="2231631116" sldId="261"/>
            <ac:spMk id="42" creationId="{4BFB8EAC-19DD-431B-9F4D-E597592B3E2B}"/>
          </ac:spMkLst>
        </pc:spChg>
        <pc:spChg chg="add mod">
          <ac:chgData name="Saarah Syahiirah Erwin" userId="fa983994-faaa-4483-83ea-b4bdca114329" providerId="ADAL" clId="{AA79DEDC-9614-4C86-B9AB-9F9FCD498F06}" dt="2021-01-13T01:24:59.185" v="366" actId="1076"/>
          <ac:spMkLst>
            <pc:docMk/>
            <pc:sldMk cId="2231631116" sldId="261"/>
            <ac:spMk id="45" creationId="{9FC0FC11-DDE8-4359-AADD-3A2A80026E93}"/>
          </ac:spMkLst>
        </pc:spChg>
        <pc:spChg chg="add mod">
          <ac:chgData name="Saarah Syahiirah Erwin" userId="fa983994-faaa-4483-83ea-b4bdca114329" providerId="ADAL" clId="{AA79DEDC-9614-4C86-B9AB-9F9FCD498F06}" dt="2021-01-13T01:25:04.630" v="367" actId="1076"/>
          <ac:spMkLst>
            <pc:docMk/>
            <pc:sldMk cId="2231631116" sldId="261"/>
            <ac:spMk id="46" creationId="{6E70F134-8FEC-4B8D-9DEF-C0129E8BDFFB}"/>
          </ac:spMkLst>
        </pc:spChg>
        <pc:spChg chg="add del mod">
          <ac:chgData name="Saarah Syahiirah Erwin" userId="fa983994-faaa-4483-83ea-b4bdca114329" providerId="ADAL" clId="{AA79DEDC-9614-4C86-B9AB-9F9FCD498F06}" dt="2021-01-13T01:32:45.001" v="422" actId="478"/>
          <ac:spMkLst>
            <pc:docMk/>
            <pc:sldMk cId="2231631116" sldId="261"/>
            <ac:spMk id="50" creationId="{B98CBF50-04FB-46EC-9716-94FFE5A5009D}"/>
          </ac:spMkLst>
        </pc:spChg>
        <pc:cxnChg chg="add mod">
          <ac:chgData name="Saarah Syahiirah Erwin" userId="fa983994-faaa-4483-83ea-b4bdca114329" providerId="ADAL" clId="{AA79DEDC-9614-4C86-B9AB-9F9FCD498F06}" dt="2021-01-13T01:32:35.096" v="419" actId="1076"/>
          <ac:cxnSpMkLst>
            <pc:docMk/>
            <pc:sldMk cId="2231631116" sldId="261"/>
            <ac:cxnSpMk id="8" creationId="{EF74ADF0-8511-43BD-8609-05788D41D175}"/>
          </ac:cxnSpMkLst>
        </pc:cxnChg>
        <pc:cxnChg chg="add del mod">
          <ac:chgData name="Saarah Syahiirah Erwin" userId="fa983994-faaa-4483-83ea-b4bdca114329" providerId="ADAL" clId="{AA79DEDC-9614-4C86-B9AB-9F9FCD498F06}" dt="2021-01-13T01:18:12.119" v="104"/>
          <ac:cxnSpMkLst>
            <pc:docMk/>
            <pc:sldMk cId="2231631116" sldId="261"/>
            <ac:cxnSpMk id="15" creationId="{94DF1C7B-A133-45BB-8F61-F387631102DA}"/>
          </ac:cxnSpMkLst>
        </pc:cxnChg>
        <pc:cxnChg chg="add mod">
          <ac:chgData name="Saarah Syahiirah Erwin" userId="fa983994-faaa-4483-83ea-b4bdca114329" providerId="ADAL" clId="{AA79DEDC-9614-4C86-B9AB-9F9FCD498F06}" dt="2021-01-13T01:25:26.554" v="374" actId="1076"/>
          <ac:cxnSpMkLst>
            <pc:docMk/>
            <pc:sldMk cId="2231631116" sldId="261"/>
            <ac:cxnSpMk id="17" creationId="{F3D3216A-38D2-42C9-891F-EFEB65A18F49}"/>
          </ac:cxnSpMkLst>
        </pc:cxnChg>
        <pc:cxnChg chg="add del mod">
          <ac:chgData name="Saarah Syahiirah Erwin" userId="fa983994-faaa-4483-83ea-b4bdca114329" providerId="ADAL" clId="{AA79DEDC-9614-4C86-B9AB-9F9FCD498F06}" dt="2021-01-13T01:19:54.972" v="163" actId="478"/>
          <ac:cxnSpMkLst>
            <pc:docMk/>
            <pc:sldMk cId="2231631116" sldId="261"/>
            <ac:cxnSpMk id="20" creationId="{BCE5A335-2456-49D1-8BA0-49C4BFF1A808}"/>
          </ac:cxnSpMkLst>
        </pc:cxnChg>
        <pc:cxnChg chg="add del">
          <ac:chgData name="Saarah Syahiirah Erwin" userId="fa983994-faaa-4483-83ea-b4bdca114329" providerId="ADAL" clId="{AA79DEDC-9614-4C86-B9AB-9F9FCD498F06}" dt="2021-01-13T01:20:07.691" v="165" actId="11529"/>
          <ac:cxnSpMkLst>
            <pc:docMk/>
            <pc:sldMk cId="2231631116" sldId="261"/>
            <ac:cxnSpMk id="25" creationId="{5D62654E-C1E0-44D9-8BBC-FA4CCD308ECD}"/>
          </ac:cxnSpMkLst>
        </pc:cxnChg>
        <pc:cxnChg chg="add mod">
          <ac:chgData name="Saarah Syahiirah Erwin" userId="fa983994-faaa-4483-83ea-b4bdca114329" providerId="ADAL" clId="{AA79DEDC-9614-4C86-B9AB-9F9FCD498F06}" dt="2021-01-13T01:25:12.987" v="370" actId="1076"/>
          <ac:cxnSpMkLst>
            <pc:docMk/>
            <pc:sldMk cId="2231631116" sldId="261"/>
            <ac:cxnSpMk id="27" creationId="{47811EB3-1F63-46EA-9916-D716D615D908}"/>
          </ac:cxnSpMkLst>
        </pc:cxnChg>
        <pc:cxnChg chg="add mod">
          <ac:chgData name="Saarah Syahiirah Erwin" userId="fa983994-faaa-4483-83ea-b4bdca114329" providerId="ADAL" clId="{AA79DEDC-9614-4C86-B9AB-9F9FCD498F06}" dt="2021-01-13T01:26:03.263" v="383" actId="14100"/>
          <ac:cxnSpMkLst>
            <pc:docMk/>
            <pc:sldMk cId="2231631116" sldId="261"/>
            <ac:cxnSpMk id="28" creationId="{CDA7CF84-9299-4ABA-937C-4FB1097AB060}"/>
          </ac:cxnSpMkLst>
        </pc:cxnChg>
        <pc:cxnChg chg="add mod">
          <ac:chgData name="Saarah Syahiirah Erwin" userId="fa983994-faaa-4483-83ea-b4bdca114329" providerId="ADAL" clId="{AA79DEDC-9614-4C86-B9AB-9F9FCD498F06}" dt="2021-01-13T01:25:08.085" v="368" actId="1076"/>
          <ac:cxnSpMkLst>
            <pc:docMk/>
            <pc:sldMk cId="2231631116" sldId="261"/>
            <ac:cxnSpMk id="33" creationId="{D8707D1A-FD47-4FE6-8050-87C00F51A7C0}"/>
          </ac:cxnSpMkLst>
        </pc:cxnChg>
        <pc:cxnChg chg="add mod">
          <ac:chgData name="Saarah Syahiirah Erwin" userId="fa983994-faaa-4483-83ea-b4bdca114329" providerId="ADAL" clId="{AA79DEDC-9614-4C86-B9AB-9F9FCD498F06}" dt="2021-01-13T01:24:42.799" v="362" actId="1076"/>
          <ac:cxnSpMkLst>
            <pc:docMk/>
            <pc:sldMk cId="2231631116" sldId="261"/>
            <ac:cxnSpMk id="40" creationId="{0E0374DE-AC4A-4A95-BBEF-C07107F79DCD}"/>
          </ac:cxnSpMkLst>
        </pc:cxnChg>
        <pc:cxnChg chg="add mod">
          <ac:chgData name="Saarah Syahiirah Erwin" userId="fa983994-faaa-4483-83ea-b4bdca114329" providerId="ADAL" clId="{AA79DEDC-9614-4C86-B9AB-9F9FCD498F06}" dt="2021-01-13T01:24:54.887" v="365" actId="1076"/>
          <ac:cxnSpMkLst>
            <pc:docMk/>
            <pc:sldMk cId="2231631116" sldId="261"/>
            <ac:cxnSpMk id="43" creationId="{0D360EA4-176E-4D81-AF38-504CD740CCDB}"/>
          </ac:cxnSpMkLst>
        </pc:cxnChg>
        <pc:cxnChg chg="add mod">
          <ac:chgData name="Saarah Syahiirah Erwin" userId="fa983994-faaa-4483-83ea-b4bdca114329" providerId="ADAL" clId="{AA79DEDC-9614-4C86-B9AB-9F9FCD498F06}" dt="2021-01-13T01:51:29.979" v="875" actId="17032"/>
          <ac:cxnSpMkLst>
            <pc:docMk/>
            <pc:sldMk cId="2231631116" sldId="261"/>
            <ac:cxnSpMk id="52" creationId="{E9753CA4-9C4C-4868-844C-8DCE73AB6565}"/>
          </ac:cxnSpMkLst>
        </pc:cxnChg>
      </pc:sldChg>
      <pc:sldChg chg="addSp delSp modSp mod ord">
        <pc:chgData name="Saarah Syahiirah Erwin" userId="fa983994-faaa-4483-83ea-b4bdca114329" providerId="ADAL" clId="{AA79DEDC-9614-4C86-B9AB-9F9FCD498F06}" dt="2021-01-13T03:38:21.506" v="1054" actId="20577"/>
        <pc:sldMkLst>
          <pc:docMk/>
          <pc:sldMk cId="1025865301" sldId="263"/>
        </pc:sldMkLst>
        <pc:spChg chg="add mod">
          <ac:chgData name="Saarah Syahiirah Erwin" userId="fa983994-faaa-4483-83ea-b4bdca114329" providerId="ADAL" clId="{AA79DEDC-9614-4C86-B9AB-9F9FCD498F06}" dt="2021-01-13T01:40:41.944" v="682" actId="1076"/>
          <ac:spMkLst>
            <pc:docMk/>
            <pc:sldMk cId="1025865301" sldId="263"/>
            <ac:spMk id="4" creationId="{EAE25A21-7A4C-432D-87A7-DF6DF5E24868}"/>
          </ac:spMkLst>
        </pc:spChg>
        <pc:spChg chg="add mod">
          <ac:chgData name="Saarah Syahiirah Erwin" userId="fa983994-faaa-4483-83ea-b4bdca114329" providerId="ADAL" clId="{AA79DEDC-9614-4C86-B9AB-9F9FCD498F06}" dt="2021-01-13T03:38:04.569" v="1053" actId="20577"/>
          <ac:spMkLst>
            <pc:docMk/>
            <pc:sldMk cId="1025865301" sldId="263"/>
            <ac:spMk id="5" creationId="{7CD073FB-A2FD-410D-AE6E-19B5BF0962D5}"/>
          </ac:spMkLst>
        </pc:spChg>
        <pc:spChg chg="add mod">
          <ac:chgData name="Saarah Syahiirah Erwin" userId="fa983994-faaa-4483-83ea-b4bdca114329" providerId="ADAL" clId="{AA79DEDC-9614-4C86-B9AB-9F9FCD498F06}" dt="2021-01-13T01:41:00.715" v="689" actId="1076"/>
          <ac:spMkLst>
            <pc:docMk/>
            <pc:sldMk cId="1025865301" sldId="263"/>
            <ac:spMk id="8" creationId="{5302B868-BF89-41DE-864C-EB9ECBE7BE17}"/>
          </ac:spMkLst>
        </pc:spChg>
        <pc:spChg chg="mod">
          <ac:chgData name="Saarah Syahiirah Erwin" userId="fa983994-faaa-4483-83ea-b4bdca114329" providerId="ADAL" clId="{AA79DEDC-9614-4C86-B9AB-9F9FCD498F06}" dt="2021-01-13T01:50:28.106" v="869" actId="20577"/>
          <ac:spMkLst>
            <pc:docMk/>
            <pc:sldMk cId="1025865301" sldId="263"/>
            <ac:spMk id="9" creationId="{609091F5-CE5E-481D-B2C6-3F6AB8914D35}"/>
          </ac:spMkLst>
        </pc:spChg>
        <pc:spChg chg="add mod">
          <ac:chgData name="Saarah Syahiirah Erwin" userId="fa983994-faaa-4483-83ea-b4bdca114329" providerId="ADAL" clId="{AA79DEDC-9614-4C86-B9AB-9F9FCD498F06}" dt="2021-01-13T01:48:37.431" v="834" actId="1076"/>
          <ac:spMkLst>
            <pc:docMk/>
            <pc:sldMk cId="1025865301" sldId="263"/>
            <ac:spMk id="10" creationId="{17D56856-887D-4DCF-A7AA-047500D0FFE8}"/>
          </ac:spMkLst>
        </pc:spChg>
        <pc:spChg chg="add mod">
          <ac:chgData name="Saarah Syahiirah Erwin" userId="fa983994-faaa-4483-83ea-b4bdca114329" providerId="ADAL" clId="{AA79DEDC-9614-4C86-B9AB-9F9FCD498F06}" dt="2021-01-13T03:38:21.506" v="1054" actId="20577"/>
          <ac:spMkLst>
            <pc:docMk/>
            <pc:sldMk cId="1025865301" sldId="263"/>
            <ac:spMk id="11" creationId="{03DD525F-278F-4618-BAAD-DE380718ECA5}"/>
          </ac:spMkLst>
        </pc:spChg>
        <pc:spChg chg="add mod">
          <ac:chgData name="Saarah Syahiirah Erwin" userId="fa983994-faaa-4483-83ea-b4bdca114329" providerId="ADAL" clId="{AA79DEDC-9614-4C86-B9AB-9F9FCD498F06}" dt="2021-01-13T01:40:58.244" v="688" actId="1076"/>
          <ac:spMkLst>
            <pc:docMk/>
            <pc:sldMk cId="1025865301" sldId="263"/>
            <ac:spMk id="12" creationId="{EE494B7C-7F31-416D-81C3-5953DEB451A3}"/>
          </ac:spMkLst>
        </pc:spChg>
        <pc:spChg chg="add mod">
          <ac:chgData name="Saarah Syahiirah Erwin" userId="fa983994-faaa-4483-83ea-b4bdca114329" providerId="ADAL" clId="{AA79DEDC-9614-4C86-B9AB-9F9FCD498F06}" dt="2021-01-13T01:48:34.781" v="833" actId="1076"/>
          <ac:spMkLst>
            <pc:docMk/>
            <pc:sldMk cId="1025865301" sldId="263"/>
            <ac:spMk id="18" creationId="{BD992A6C-FD1E-4162-9EA9-C1778087CFD0}"/>
          </ac:spMkLst>
        </pc:spChg>
        <pc:spChg chg="add mod">
          <ac:chgData name="Saarah Syahiirah Erwin" userId="fa983994-faaa-4483-83ea-b4bdca114329" providerId="ADAL" clId="{AA79DEDC-9614-4C86-B9AB-9F9FCD498F06}" dt="2021-01-13T01:41:04.852" v="690" actId="1076"/>
          <ac:spMkLst>
            <pc:docMk/>
            <pc:sldMk cId="1025865301" sldId="263"/>
            <ac:spMk id="19" creationId="{83399C13-481E-43E3-8F44-EFF0350FA4EB}"/>
          </ac:spMkLst>
        </pc:spChg>
        <pc:spChg chg="add mod">
          <ac:chgData name="Saarah Syahiirah Erwin" userId="fa983994-faaa-4483-83ea-b4bdca114329" providerId="ADAL" clId="{AA79DEDC-9614-4C86-B9AB-9F9FCD498F06}" dt="2021-01-13T01:48:29.777" v="832" actId="1076"/>
          <ac:spMkLst>
            <pc:docMk/>
            <pc:sldMk cId="1025865301" sldId="263"/>
            <ac:spMk id="20" creationId="{D9DDBA4A-4AD9-47D0-BA56-D4E10F9B8CF1}"/>
          </ac:spMkLst>
        </pc:spChg>
        <pc:spChg chg="add mod">
          <ac:chgData name="Saarah Syahiirah Erwin" userId="fa983994-faaa-4483-83ea-b4bdca114329" providerId="ADAL" clId="{AA79DEDC-9614-4C86-B9AB-9F9FCD498F06}" dt="2021-01-13T01:48:26.693" v="831" actId="1076"/>
          <ac:spMkLst>
            <pc:docMk/>
            <pc:sldMk cId="1025865301" sldId="263"/>
            <ac:spMk id="21" creationId="{4271481D-78FA-4509-B709-68FA7F4A8579}"/>
          </ac:spMkLst>
        </pc:spChg>
        <pc:spChg chg="add mod">
          <ac:chgData name="Saarah Syahiirah Erwin" userId="fa983994-faaa-4483-83ea-b4bdca114329" providerId="ADAL" clId="{AA79DEDC-9614-4C86-B9AB-9F9FCD498F06}" dt="2021-01-13T01:47:56.337" v="824" actId="1076"/>
          <ac:spMkLst>
            <pc:docMk/>
            <pc:sldMk cId="1025865301" sldId="263"/>
            <ac:spMk id="22" creationId="{F6715E96-3DEB-421C-9FA2-58D30EAA4BE1}"/>
          </ac:spMkLst>
        </pc:spChg>
        <pc:spChg chg="add mod">
          <ac:chgData name="Saarah Syahiirah Erwin" userId="fa983994-faaa-4483-83ea-b4bdca114329" providerId="ADAL" clId="{AA79DEDC-9614-4C86-B9AB-9F9FCD498F06}" dt="2021-01-13T01:48:43.784" v="836" actId="1076"/>
          <ac:spMkLst>
            <pc:docMk/>
            <pc:sldMk cId="1025865301" sldId="263"/>
            <ac:spMk id="23" creationId="{98B27C97-E9FB-44DE-AA51-A10F008BD24B}"/>
          </ac:spMkLst>
        </pc:spChg>
        <pc:spChg chg="add mod">
          <ac:chgData name="Saarah Syahiirah Erwin" userId="fa983994-faaa-4483-83ea-b4bdca114329" providerId="ADAL" clId="{AA79DEDC-9614-4C86-B9AB-9F9FCD498F06}" dt="2021-01-13T01:49:33.053" v="856" actId="14100"/>
          <ac:spMkLst>
            <pc:docMk/>
            <pc:sldMk cId="1025865301" sldId="263"/>
            <ac:spMk id="26" creationId="{EF4C9F7B-3071-4F56-9BD2-D5F3D7F9F8C2}"/>
          </ac:spMkLst>
        </pc:spChg>
        <pc:spChg chg="add mod">
          <ac:chgData name="Saarah Syahiirah Erwin" userId="fa983994-faaa-4483-83ea-b4bdca114329" providerId="ADAL" clId="{AA79DEDC-9614-4C86-B9AB-9F9FCD498F06}" dt="2021-01-13T01:49:40.595" v="860" actId="20577"/>
          <ac:spMkLst>
            <pc:docMk/>
            <pc:sldMk cId="1025865301" sldId="263"/>
            <ac:spMk id="27" creationId="{6488FC78-6398-47BD-8A29-CAC6CEA6EDB7}"/>
          </ac:spMkLst>
        </pc:spChg>
        <pc:graphicFrameChg chg="mod">
          <ac:chgData name="Saarah Syahiirah Erwin" userId="fa983994-faaa-4483-83ea-b4bdca114329" providerId="ADAL" clId="{AA79DEDC-9614-4C86-B9AB-9F9FCD498F06}" dt="2021-01-13T01:40:36.504" v="679" actId="1076"/>
          <ac:graphicFrameMkLst>
            <pc:docMk/>
            <pc:sldMk cId="1025865301" sldId="263"/>
            <ac:graphicFrameMk id="7" creationId="{6FE09268-D525-44FA-B7AB-7FD6BCABE061}"/>
          </ac:graphicFrameMkLst>
        </pc:graphicFrameChg>
        <pc:cxnChg chg="add mod">
          <ac:chgData name="Saarah Syahiirah Erwin" userId="fa983994-faaa-4483-83ea-b4bdca114329" providerId="ADAL" clId="{AA79DEDC-9614-4C86-B9AB-9F9FCD498F06}" dt="2021-01-13T01:40:43.986" v="683" actId="1076"/>
          <ac:cxnSpMkLst>
            <pc:docMk/>
            <pc:sldMk cId="1025865301" sldId="263"/>
            <ac:cxnSpMk id="6" creationId="{0DD81164-C506-4C12-A850-FB28647C0069}"/>
          </ac:cxnSpMkLst>
        </pc:cxnChg>
        <pc:cxnChg chg="add mod">
          <ac:chgData name="Saarah Syahiirah Erwin" userId="fa983994-faaa-4483-83ea-b4bdca114329" providerId="ADAL" clId="{AA79DEDC-9614-4C86-B9AB-9F9FCD498F06}" dt="2021-01-13T01:48:12.438" v="829" actId="1076"/>
          <ac:cxnSpMkLst>
            <pc:docMk/>
            <pc:sldMk cId="1025865301" sldId="263"/>
            <ac:cxnSpMk id="13" creationId="{808EFD16-7B9B-4918-BD7D-20BD10D1963A}"/>
          </ac:cxnSpMkLst>
        </pc:cxnChg>
        <pc:cxnChg chg="add mod">
          <ac:chgData name="Saarah Syahiirah Erwin" userId="fa983994-faaa-4483-83ea-b4bdca114329" providerId="ADAL" clId="{AA79DEDC-9614-4C86-B9AB-9F9FCD498F06}" dt="2021-01-13T01:41:10.747" v="691" actId="1076"/>
          <ac:cxnSpMkLst>
            <pc:docMk/>
            <pc:sldMk cId="1025865301" sldId="263"/>
            <ac:cxnSpMk id="14" creationId="{F9F6125B-8213-45CA-9088-30C367D02AA4}"/>
          </ac:cxnSpMkLst>
        </pc:cxnChg>
        <pc:cxnChg chg="add mod">
          <ac:chgData name="Saarah Syahiirah Erwin" userId="fa983994-faaa-4483-83ea-b4bdca114329" providerId="ADAL" clId="{AA79DEDC-9614-4C86-B9AB-9F9FCD498F06}" dt="2021-01-13T01:49:21.947" v="851" actId="1076"/>
          <ac:cxnSpMkLst>
            <pc:docMk/>
            <pc:sldMk cId="1025865301" sldId="263"/>
            <ac:cxnSpMk id="15" creationId="{C2C32648-6F91-4335-A1D9-770E1CE6F523}"/>
          </ac:cxnSpMkLst>
        </pc:cxnChg>
        <pc:cxnChg chg="add del mod">
          <ac:chgData name="Saarah Syahiirah Erwin" userId="fa983994-faaa-4483-83ea-b4bdca114329" providerId="ADAL" clId="{AA79DEDC-9614-4C86-B9AB-9F9FCD498F06}" dt="2021-01-13T01:49:26.970" v="853" actId="478"/>
          <ac:cxnSpMkLst>
            <pc:docMk/>
            <pc:sldMk cId="1025865301" sldId="263"/>
            <ac:cxnSpMk id="16" creationId="{BE6ECA15-2EFE-46AD-BDA6-0873478953F5}"/>
          </ac:cxnSpMkLst>
        </pc:cxnChg>
        <pc:cxnChg chg="add del mod">
          <ac:chgData name="Saarah Syahiirah Erwin" userId="fa983994-faaa-4483-83ea-b4bdca114329" providerId="ADAL" clId="{AA79DEDC-9614-4C86-B9AB-9F9FCD498F06}" dt="2021-01-13T01:49:27.659" v="854" actId="478"/>
          <ac:cxnSpMkLst>
            <pc:docMk/>
            <pc:sldMk cId="1025865301" sldId="263"/>
            <ac:cxnSpMk id="17" creationId="{9F0ADD74-721A-4D24-B147-6D3A50FD9D57}"/>
          </ac:cxnSpMkLst>
        </pc:cxnChg>
        <pc:cxnChg chg="add del mod">
          <ac:chgData name="Saarah Syahiirah Erwin" userId="fa983994-faaa-4483-83ea-b4bdca114329" providerId="ADAL" clId="{AA79DEDC-9614-4C86-B9AB-9F9FCD498F06}" dt="2021-01-13T01:40:30.933" v="677"/>
          <ac:cxnSpMkLst>
            <pc:docMk/>
            <pc:sldMk cId="1025865301" sldId="263"/>
            <ac:cxnSpMk id="24" creationId="{B09099D8-9F64-4B8B-B8E9-A2EE31682A04}"/>
          </ac:cxnSpMkLst>
        </pc:cxnChg>
        <pc:cxnChg chg="add mod">
          <ac:chgData name="Saarah Syahiirah Erwin" userId="fa983994-faaa-4483-83ea-b4bdca114329" providerId="ADAL" clId="{AA79DEDC-9614-4C86-B9AB-9F9FCD498F06}" dt="2021-01-13T01:49:25.239" v="852" actId="1076"/>
          <ac:cxnSpMkLst>
            <pc:docMk/>
            <pc:sldMk cId="1025865301" sldId="263"/>
            <ac:cxnSpMk id="25" creationId="{614D318E-54F3-421F-8F4B-82A703A9565C}"/>
          </ac:cxnSpMkLst>
        </pc:cxnChg>
        <pc:cxnChg chg="add mod">
          <ac:chgData name="Saarah Syahiirah Erwin" userId="fa983994-faaa-4483-83ea-b4bdca114329" providerId="ADAL" clId="{AA79DEDC-9614-4C86-B9AB-9F9FCD498F06}" dt="2021-01-13T01:49:54.103" v="862" actId="208"/>
          <ac:cxnSpMkLst>
            <pc:docMk/>
            <pc:sldMk cId="1025865301" sldId="263"/>
            <ac:cxnSpMk id="29" creationId="{1680BD4B-B7C1-4037-A0CE-60B8DF8E49B9}"/>
          </ac:cxnSpMkLst>
        </pc:cxnChg>
      </pc:sldChg>
      <pc:sldChg chg="addSp delSp modSp mod">
        <pc:chgData name="Saarah Syahiirah Erwin" userId="fa983994-faaa-4483-83ea-b4bdca114329" providerId="ADAL" clId="{AA79DEDC-9614-4C86-B9AB-9F9FCD498F06}" dt="2021-01-13T01:33:18.086" v="424" actId="20577"/>
        <pc:sldMkLst>
          <pc:docMk/>
          <pc:sldMk cId="822467131" sldId="264"/>
        </pc:sldMkLst>
        <pc:graphicFrameChg chg="add mod modGraphic">
          <ac:chgData name="Saarah Syahiirah Erwin" userId="fa983994-faaa-4483-83ea-b4bdca114329" providerId="ADAL" clId="{AA79DEDC-9614-4C86-B9AB-9F9FCD498F06}" dt="2021-01-13T01:27:23.289" v="413" actId="20577"/>
          <ac:graphicFrameMkLst>
            <pc:docMk/>
            <pc:sldMk cId="822467131" sldId="264"/>
            <ac:graphicFrameMk id="2" creationId="{45777EF6-37DE-4A35-ABB8-8EB3E905D561}"/>
          </ac:graphicFrameMkLst>
        </pc:graphicFrameChg>
        <pc:graphicFrameChg chg="modGraphic">
          <ac:chgData name="Saarah Syahiirah Erwin" userId="fa983994-faaa-4483-83ea-b4bdca114329" providerId="ADAL" clId="{AA79DEDC-9614-4C86-B9AB-9F9FCD498F06}" dt="2021-01-13T01:33:18.086" v="424" actId="20577"/>
          <ac:graphicFrameMkLst>
            <pc:docMk/>
            <pc:sldMk cId="822467131" sldId="264"/>
            <ac:graphicFrameMk id="8" creationId="{E4BFF8E4-2AA1-40DB-B0CE-F2B7BE92A028}"/>
          </ac:graphicFrameMkLst>
        </pc:graphicFrameChg>
        <pc:graphicFrameChg chg="del mod modGraphic">
          <ac:chgData name="Saarah Syahiirah Erwin" userId="fa983994-faaa-4483-83ea-b4bdca114329" providerId="ADAL" clId="{AA79DEDC-9614-4C86-B9AB-9F9FCD498F06}" dt="2021-01-13T01:27:11.874" v="408" actId="478"/>
          <ac:graphicFrameMkLst>
            <pc:docMk/>
            <pc:sldMk cId="822467131" sldId="264"/>
            <ac:graphicFrameMk id="10" creationId="{863AA773-E4A9-4CCC-B30A-BFF82295B1E7}"/>
          </ac:graphicFrameMkLst>
        </pc:graphicFrameChg>
      </pc:sldChg>
      <pc:sldChg chg="modSp mod ord">
        <pc:chgData name="Saarah Syahiirah Erwin" userId="fa983994-faaa-4483-83ea-b4bdca114329" providerId="ADAL" clId="{AA79DEDC-9614-4C86-B9AB-9F9FCD498F06}" dt="2021-01-13T01:38:10.172" v="627"/>
        <pc:sldMkLst>
          <pc:docMk/>
          <pc:sldMk cId="1675585996" sldId="265"/>
        </pc:sldMkLst>
        <pc:graphicFrameChg chg="modGraphic">
          <ac:chgData name="Saarah Syahiirah Erwin" userId="fa983994-faaa-4483-83ea-b4bdca114329" providerId="ADAL" clId="{AA79DEDC-9614-4C86-B9AB-9F9FCD498F06}" dt="2021-01-13T01:35:16.066" v="456" actId="20577"/>
          <ac:graphicFrameMkLst>
            <pc:docMk/>
            <pc:sldMk cId="1675585996" sldId="265"/>
            <ac:graphicFrameMk id="8" creationId="{E4BFF8E4-2AA1-40DB-B0CE-F2B7BE92A028}"/>
          </ac:graphicFrameMkLst>
        </pc:graphicFrameChg>
        <pc:graphicFrameChg chg="modGraphic">
          <ac:chgData name="Saarah Syahiirah Erwin" userId="fa983994-faaa-4483-83ea-b4bdca114329" providerId="ADAL" clId="{AA79DEDC-9614-4C86-B9AB-9F9FCD498F06}" dt="2021-01-13T01:35:20.477" v="460" actId="20577"/>
          <ac:graphicFrameMkLst>
            <pc:docMk/>
            <pc:sldMk cId="1675585996" sldId="265"/>
            <ac:graphicFrameMk id="10" creationId="{863AA773-E4A9-4CCC-B30A-BFF82295B1E7}"/>
          </ac:graphicFrameMkLst>
        </pc:graphicFrameChg>
      </pc:sldChg>
      <pc:sldChg chg="addSp delSp modSp mod ord delAnim modAnim">
        <pc:chgData name="Saarah Syahiirah Erwin" userId="fa983994-faaa-4483-83ea-b4bdca114329" providerId="ADAL" clId="{AA79DEDC-9614-4C86-B9AB-9F9FCD498F06}" dt="2021-01-13T03:28:51.711" v="1006" actId="1076"/>
        <pc:sldMkLst>
          <pc:docMk/>
          <pc:sldMk cId="1406171551" sldId="266"/>
        </pc:sldMkLst>
        <pc:spChg chg="mod">
          <ac:chgData name="Saarah Syahiirah Erwin" userId="fa983994-faaa-4483-83ea-b4bdca114329" providerId="ADAL" clId="{AA79DEDC-9614-4C86-B9AB-9F9FCD498F06}" dt="2021-01-13T01:50:48.472" v="870" actId="1076"/>
          <ac:spMkLst>
            <pc:docMk/>
            <pc:sldMk cId="1406171551" sldId="266"/>
            <ac:spMk id="9" creationId="{FD7D3F0F-904A-4A06-AC27-C54BB308EE97}"/>
          </ac:spMkLst>
        </pc:spChg>
        <pc:spChg chg="mod">
          <ac:chgData name="Saarah Syahiirah Erwin" userId="fa983994-faaa-4483-83ea-b4bdca114329" providerId="ADAL" clId="{AA79DEDC-9614-4C86-B9AB-9F9FCD498F06}" dt="2021-01-13T01:50:52.299" v="872" actId="1076"/>
          <ac:spMkLst>
            <pc:docMk/>
            <pc:sldMk cId="1406171551" sldId="266"/>
            <ac:spMk id="10" creationId="{3B2588A5-8548-4D08-9C53-9BDF3E67A3CD}"/>
          </ac:spMkLst>
        </pc:spChg>
        <pc:spChg chg="mod">
          <ac:chgData name="Saarah Syahiirah Erwin" userId="fa983994-faaa-4483-83ea-b4bdca114329" providerId="ADAL" clId="{AA79DEDC-9614-4C86-B9AB-9F9FCD498F06}" dt="2021-01-13T02:57:45.070" v="941" actId="1076"/>
          <ac:spMkLst>
            <pc:docMk/>
            <pc:sldMk cId="1406171551" sldId="266"/>
            <ac:spMk id="11" creationId="{66707A34-5B1C-4CF0-915F-0CA22F512D63}"/>
          </ac:spMkLst>
        </pc:spChg>
        <pc:spChg chg="mod">
          <ac:chgData name="Saarah Syahiirah Erwin" userId="fa983994-faaa-4483-83ea-b4bdca114329" providerId="ADAL" clId="{AA79DEDC-9614-4C86-B9AB-9F9FCD498F06}" dt="2021-01-13T03:18:59.380" v="947" actId="1076"/>
          <ac:spMkLst>
            <pc:docMk/>
            <pc:sldMk cId="1406171551" sldId="266"/>
            <ac:spMk id="12" creationId="{934DB4C6-0AA9-40E2-803A-F4C7CAC791B6}"/>
          </ac:spMkLst>
        </pc:spChg>
        <pc:spChg chg="add del mod">
          <ac:chgData name="Saarah Syahiirah Erwin" userId="fa983994-faaa-4483-83ea-b4bdca114329" providerId="ADAL" clId="{AA79DEDC-9614-4C86-B9AB-9F9FCD498F06}" dt="2021-01-13T03:27:51.860" v="1000" actId="478"/>
          <ac:spMkLst>
            <pc:docMk/>
            <pc:sldMk cId="1406171551" sldId="266"/>
            <ac:spMk id="17" creationId="{EAE08320-3AF2-4B65-A213-908FC9699FFE}"/>
          </ac:spMkLst>
        </pc:spChg>
        <pc:spChg chg="add mod">
          <ac:chgData name="Saarah Syahiirah Erwin" userId="fa983994-faaa-4483-83ea-b4bdca114329" providerId="ADAL" clId="{AA79DEDC-9614-4C86-B9AB-9F9FCD498F06}" dt="2021-01-13T03:28:49.645" v="1005" actId="1076"/>
          <ac:spMkLst>
            <pc:docMk/>
            <pc:sldMk cId="1406171551" sldId="266"/>
            <ac:spMk id="18" creationId="{744E233E-A84E-4D57-9761-8FBA63C6B792}"/>
          </ac:spMkLst>
        </pc:spChg>
        <pc:spChg chg="add mod ord">
          <ac:chgData name="Saarah Syahiirah Erwin" userId="fa983994-faaa-4483-83ea-b4bdca114329" providerId="ADAL" clId="{AA79DEDC-9614-4C86-B9AB-9F9FCD498F06}" dt="2021-01-13T03:28:51.711" v="1006" actId="1076"/>
          <ac:spMkLst>
            <pc:docMk/>
            <pc:sldMk cId="1406171551" sldId="266"/>
            <ac:spMk id="22" creationId="{AE8C4831-BF29-4688-AF2A-04D6D8443F6C}"/>
          </ac:spMkLst>
        </pc:spChg>
        <pc:spChg chg="add mod ord">
          <ac:chgData name="Saarah Syahiirah Erwin" userId="fa983994-faaa-4483-83ea-b4bdca114329" providerId="ADAL" clId="{AA79DEDC-9614-4C86-B9AB-9F9FCD498F06}" dt="2021-01-13T03:27:44.443" v="997" actId="167"/>
          <ac:spMkLst>
            <pc:docMk/>
            <pc:sldMk cId="1406171551" sldId="266"/>
            <ac:spMk id="23" creationId="{BBA253D0-4A78-4C52-BFD4-67B9AF9B81F7}"/>
          </ac:spMkLst>
        </pc:spChg>
        <pc:picChg chg="mod">
          <ac:chgData name="Saarah Syahiirah Erwin" userId="fa983994-faaa-4483-83ea-b4bdca114329" providerId="ADAL" clId="{AA79DEDC-9614-4C86-B9AB-9F9FCD498F06}" dt="2021-01-13T03:28:47.503" v="1004" actId="1076"/>
          <ac:picMkLst>
            <pc:docMk/>
            <pc:sldMk cId="1406171551" sldId="266"/>
            <ac:picMk id="5" creationId="{36064736-4A66-4E0B-B01C-A3ED0DA802CE}"/>
          </ac:picMkLst>
        </pc:picChg>
      </pc:sldChg>
      <pc:sldChg chg="addSp delSp modSp mod">
        <pc:chgData name="Saarah Syahiirah Erwin" userId="fa983994-faaa-4483-83ea-b4bdca114329" providerId="ADAL" clId="{AA79DEDC-9614-4C86-B9AB-9F9FCD498F06}" dt="2021-01-13T01:47:37.148" v="820" actId="207"/>
        <pc:sldMkLst>
          <pc:docMk/>
          <pc:sldMk cId="3225718734" sldId="267"/>
        </pc:sldMkLst>
        <pc:spChg chg="del">
          <ac:chgData name="Saarah Syahiirah Erwin" userId="fa983994-faaa-4483-83ea-b4bdca114329" providerId="ADAL" clId="{AA79DEDC-9614-4C86-B9AB-9F9FCD498F06}" dt="2021-01-13T01:38:41.548" v="635" actId="478"/>
          <ac:spMkLst>
            <pc:docMk/>
            <pc:sldMk cId="3225718734" sldId="267"/>
            <ac:spMk id="5" creationId="{0C16E080-5CD0-42BD-AC7B-6BC7C79B2476}"/>
          </ac:spMkLst>
        </pc:spChg>
        <pc:graphicFrameChg chg="add del mod modGraphic">
          <ac:chgData name="Saarah Syahiirah Erwin" userId="fa983994-faaa-4483-83ea-b4bdca114329" providerId="ADAL" clId="{AA79DEDC-9614-4C86-B9AB-9F9FCD498F06}" dt="2021-01-13T01:42:43.726" v="805" actId="478"/>
          <ac:graphicFrameMkLst>
            <pc:docMk/>
            <pc:sldMk cId="3225718734" sldId="267"/>
            <ac:graphicFrameMk id="2" creationId="{A0CDCCE6-BE62-484B-B695-BA280B78D6EA}"/>
          </ac:graphicFrameMkLst>
        </pc:graphicFrameChg>
        <pc:graphicFrameChg chg="add mod modGraphic">
          <ac:chgData name="Saarah Syahiirah Erwin" userId="fa983994-faaa-4483-83ea-b4bdca114329" providerId="ADAL" clId="{AA79DEDC-9614-4C86-B9AB-9F9FCD498F06}" dt="2021-01-13T01:47:37.148" v="820" actId="207"/>
          <ac:graphicFrameMkLst>
            <pc:docMk/>
            <pc:sldMk cId="3225718734" sldId="267"/>
            <ac:graphicFrameMk id="3" creationId="{E6D9E832-9E8B-4493-9D1A-39DDF8740F6C}"/>
          </ac:graphicFrameMkLst>
        </pc:graphicFrameChg>
        <pc:graphicFrameChg chg="mod">
          <ac:chgData name="Saarah Syahiirah Erwin" userId="fa983994-faaa-4483-83ea-b4bdca114329" providerId="ADAL" clId="{AA79DEDC-9614-4C86-B9AB-9F9FCD498F06}" dt="2021-01-13T01:38:38.832" v="634" actId="1076"/>
          <ac:graphicFrameMkLst>
            <pc:docMk/>
            <pc:sldMk cId="3225718734" sldId="267"/>
            <ac:graphicFrameMk id="7" creationId="{6FE09268-D525-44FA-B7AB-7FD6BCABE061}"/>
          </ac:graphicFrameMkLst>
        </pc:graphicFrameChg>
        <pc:graphicFrameChg chg="del modGraphic">
          <ac:chgData name="Saarah Syahiirah Erwin" userId="fa983994-faaa-4483-83ea-b4bdca114329" providerId="ADAL" clId="{AA79DEDC-9614-4C86-B9AB-9F9FCD498F06}" dt="2021-01-13T01:38:32.549" v="632" actId="478"/>
          <ac:graphicFrameMkLst>
            <pc:docMk/>
            <pc:sldMk cId="3225718734" sldId="267"/>
            <ac:graphicFrameMk id="10" creationId="{863AA773-E4A9-4CCC-B30A-BFF82295B1E7}"/>
          </ac:graphicFrameMkLst>
        </pc:graphicFrameChg>
      </pc:sldChg>
      <pc:sldChg chg="add del">
        <pc:chgData name="Saarah Syahiirah Erwin" userId="fa983994-faaa-4483-83ea-b4bdca114329" providerId="ADAL" clId="{AA79DEDC-9614-4C86-B9AB-9F9FCD498F06}" dt="2021-01-13T01:38:02.089" v="625" actId="2696"/>
        <pc:sldMkLst>
          <pc:docMk/>
          <pc:sldMk cId="265964221" sldId="268"/>
        </pc:sldMkLst>
      </pc:sldChg>
      <pc:sldChg chg="addSp delSp modSp new mod setBg">
        <pc:chgData name="Saarah Syahiirah Erwin" userId="fa983994-faaa-4483-83ea-b4bdca114329" providerId="ADAL" clId="{AA79DEDC-9614-4C86-B9AB-9F9FCD498F06}" dt="2021-01-13T02:54:10.567" v="902" actId="14100"/>
        <pc:sldMkLst>
          <pc:docMk/>
          <pc:sldMk cId="658480005" sldId="268"/>
        </pc:sldMkLst>
        <pc:spChg chg="mod">
          <ac:chgData name="Saarah Syahiirah Erwin" userId="fa983994-faaa-4483-83ea-b4bdca114329" providerId="ADAL" clId="{AA79DEDC-9614-4C86-B9AB-9F9FCD498F06}" dt="2021-01-13T02:54:00.194" v="895" actId="26606"/>
          <ac:spMkLst>
            <pc:docMk/>
            <pc:sldMk cId="658480005" sldId="268"/>
            <ac:spMk id="2" creationId="{203EDE7C-72B6-4B8E-AF36-8D27FA48E417}"/>
          </ac:spMkLst>
        </pc:spChg>
        <pc:spChg chg="del">
          <ac:chgData name="Saarah Syahiirah Erwin" userId="fa983994-faaa-4483-83ea-b4bdca114329" providerId="ADAL" clId="{AA79DEDC-9614-4C86-B9AB-9F9FCD498F06}" dt="2021-01-13T02:53:50.556" v="877" actId="478"/>
          <ac:spMkLst>
            <pc:docMk/>
            <pc:sldMk cId="658480005" sldId="268"/>
            <ac:spMk id="3" creationId="{63EE31B1-20AD-4EFC-8B16-46DFF60BB7CF}"/>
          </ac:spMkLst>
        </pc:spChg>
        <pc:spChg chg="add">
          <ac:chgData name="Saarah Syahiirah Erwin" userId="fa983994-faaa-4483-83ea-b4bdca114329" providerId="ADAL" clId="{AA79DEDC-9614-4C86-B9AB-9F9FCD498F06}" dt="2021-01-13T02:54:00.194" v="895" actId="26606"/>
          <ac:spMkLst>
            <pc:docMk/>
            <pc:sldMk cId="658480005" sldId="268"/>
            <ac:spMk id="71" creationId="{269FDCA6-5947-4604-9928-D67DB5CA8B29}"/>
          </ac:spMkLst>
        </pc:spChg>
        <pc:picChg chg="add mod">
          <ac:chgData name="Saarah Syahiirah Erwin" userId="fa983994-faaa-4483-83ea-b4bdca114329" providerId="ADAL" clId="{AA79DEDC-9614-4C86-B9AB-9F9FCD498F06}" dt="2021-01-13T02:54:10.567" v="902" actId="14100"/>
          <ac:picMkLst>
            <pc:docMk/>
            <pc:sldMk cId="658480005" sldId="268"/>
            <ac:picMk id="1026" creationId="{6FA6260C-E4F8-49B4-8630-9A61BD626AE7}"/>
          </ac:picMkLst>
        </pc:picChg>
      </pc:sldChg>
      <pc:sldChg chg="add del">
        <pc:chgData name="Saarah Syahiirah Erwin" userId="fa983994-faaa-4483-83ea-b4bdca114329" providerId="ADAL" clId="{AA79DEDC-9614-4C86-B9AB-9F9FCD498F06}" dt="2021-01-13T01:24:33.027" v="359" actId="2696"/>
        <pc:sldMkLst>
          <pc:docMk/>
          <pc:sldMk cId="3245192182" sldId="268"/>
        </pc:sldMkLst>
      </pc:sldChg>
      <pc:sldChg chg="addSp delSp modSp new mod">
        <pc:chgData name="Saarah Syahiirah Erwin" userId="fa983994-faaa-4483-83ea-b4bdca114329" providerId="ADAL" clId="{AA79DEDC-9614-4C86-B9AB-9F9FCD498F06}" dt="2021-01-13T03:51:26.683" v="1058" actId="1076"/>
        <pc:sldMkLst>
          <pc:docMk/>
          <pc:sldMk cId="2738744156" sldId="269"/>
        </pc:sldMkLst>
        <pc:spChg chg="del">
          <ac:chgData name="Saarah Syahiirah Erwin" userId="fa983994-faaa-4483-83ea-b4bdca114329" providerId="ADAL" clId="{AA79DEDC-9614-4C86-B9AB-9F9FCD498F06}" dt="2021-01-13T03:51:23.697" v="1056" actId="22"/>
          <ac:spMkLst>
            <pc:docMk/>
            <pc:sldMk cId="2738744156" sldId="269"/>
            <ac:spMk id="3" creationId="{72157E0C-58C8-4A4C-9DE7-0ACC3F1B3166}"/>
          </ac:spMkLst>
        </pc:spChg>
        <pc:picChg chg="add mod ord">
          <ac:chgData name="Saarah Syahiirah Erwin" userId="fa983994-faaa-4483-83ea-b4bdca114329" providerId="ADAL" clId="{AA79DEDC-9614-4C86-B9AB-9F9FCD498F06}" dt="2021-01-13T03:51:26.683" v="1058" actId="1076"/>
          <ac:picMkLst>
            <pc:docMk/>
            <pc:sldMk cId="2738744156" sldId="269"/>
            <ac:picMk id="5" creationId="{FB5360EF-C41C-4DD8-B1DB-3FEFAE7DDF36}"/>
          </ac:picMkLst>
        </pc:picChg>
      </pc:sldChg>
      <pc:sldChg chg="addSp delSp modSp new mod">
        <pc:chgData name="Saarah Syahiirah Erwin" userId="fa983994-faaa-4483-83ea-b4bdca114329" providerId="ADAL" clId="{AA79DEDC-9614-4C86-B9AB-9F9FCD498F06}" dt="2021-01-13T04:08:53.376" v="1062" actId="478"/>
        <pc:sldMkLst>
          <pc:docMk/>
          <pc:sldMk cId="1144663932" sldId="270"/>
        </pc:sldMkLst>
        <pc:spChg chg="del">
          <ac:chgData name="Saarah Syahiirah Erwin" userId="fa983994-faaa-4483-83ea-b4bdca114329" providerId="ADAL" clId="{AA79DEDC-9614-4C86-B9AB-9F9FCD498F06}" dt="2021-01-13T04:08:53.376" v="1062" actId="478"/>
          <ac:spMkLst>
            <pc:docMk/>
            <pc:sldMk cId="1144663932" sldId="270"/>
            <ac:spMk id="2" creationId="{3A8D7AD2-5864-4C5F-BA02-9C3D30E1C275}"/>
          </ac:spMkLst>
        </pc:spChg>
        <pc:spChg chg="add del">
          <ac:chgData name="Saarah Syahiirah Erwin" userId="fa983994-faaa-4483-83ea-b4bdca114329" providerId="ADAL" clId="{AA79DEDC-9614-4C86-B9AB-9F9FCD498F06}" dt="2021-01-13T04:08:51.319" v="1061" actId="3680"/>
          <ac:spMkLst>
            <pc:docMk/>
            <pc:sldMk cId="1144663932" sldId="270"/>
            <ac:spMk id="3" creationId="{B471356B-AB33-4508-B623-B7C62819878C}"/>
          </ac:spMkLst>
        </pc:spChg>
        <pc:graphicFrameChg chg="add del mod ord modGraphic">
          <ac:chgData name="Saarah Syahiirah Erwin" userId="fa983994-faaa-4483-83ea-b4bdca114329" providerId="ADAL" clId="{AA79DEDC-9614-4C86-B9AB-9F9FCD498F06}" dt="2021-01-13T04:08:51.319" v="1061" actId="3680"/>
          <ac:graphicFrameMkLst>
            <pc:docMk/>
            <pc:sldMk cId="1144663932" sldId="270"/>
            <ac:graphicFrameMk id="4" creationId="{D766722C-25DE-4B3B-8CEC-456A53915FF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7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1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E8141F-5F68-42ED-A4CC-D147739F4A9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FA9F6-DD3D-43B3-93A6-8BF7A2DC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ta.bersatu.net/log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vgsvr32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7D9F-B6FD-4BFD-AE93-47648E739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TRADEMARK DMS</a:t>
            </a:r>
            <a:br>
              <a:rPr lang="en-US" dirty="0"/>
            </a:br>
            <a:r>
              <a:rPr lang="en-US" sz="2000" dirty="0"/>
              <a:t>Legal Department 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BA634E-1D7F-4BF2-A042-F5057B858D8B}"/>
              </a:ext>
            </a:extLst>
          </p:cNvPr>
          <p:cNvSpPr txBox="1">
            <a:spLocks/>
          </p:cNvSpPr>
          <p:nvPr/>
        </p:nvSpPr>
        <p:spPr>
          <a:xfrm>
            <a:off x="4176963" y="5069304"/>
            <a:ext cx="3838074" cy="103538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Proposal to ICS</a:t>
            </a:r>
          </a:p>
        </p:txBody>
      </p:sp>
    </p:spTree>
    <p:extLst>
      <p:ext uri="{BB962C8B-B14F-4D97-AF65-F5344CB8AC3E}">
        <p14:creationId xmlns:p14="http://schemas.microsoft.com/office/powerpoint/2010/main" val="729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E09268-D525-44FA-B7AB-7FD6BCAB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30897"/>
              </p:ext>
            </p:extLst>
          </p:nvPr>
        </p:nvGraphicFramePr>
        <p:xfrm>
          <a:off x="1847516" y="5580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1972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TRADEMARK FILING PROCESS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20782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4BFF8E4-2AA1-40DB-B0CE-F2B7BE92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17485"/>
              </p:ext>
            </p:extLst>
          </p:nvPr>
        </p:nvGraphicFramePr>
        <p:xfrm>
          <a:off x="905021" y="1386373"/>
          <a:ext cx="10381958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979">
                  <a:extLst>
                    <a:ext uri="{9D8B030D-6E8A-4147-A177-3AD203B41FA5}">
                      <a16:colId xmlns:a16="http://schemas.microsoft.com/office/drawing/2014/main" val="3716234448"/>
                    </a:ext>
                  </a:extLst>
                </a:gridCol>
                <a:gridCol w="5190979">
                  <a:extLst>
                    <a:ext uri="{9D8B030D-6E8A-4147-A177-3AD203B41FA5}">
                      <a16:colId xmlns:a16="http://schemas.microsoft.com/office/drawing/2014/main" val="172483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(-) Disadvantage of current Process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 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(+) Improvement / Ideas that We Need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 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Manually input data to excel, which will make the data easily edited and non-reliable 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data by system -&gt; like ATA system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Sometimes we forget to update the database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Updating online time to time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1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error in inputting the data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human error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9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Need more time to input the data in excel file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effectiveness 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of controlling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Trademark system to enable tracking data and documents more specific for data filing. This can be accessed during out of office</a:t>
                      </a:r>
                      <a:endParaRPr lang="en-ID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9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generate data, reminder system for trademark that will expire, integrated search (incl. history), online approval</a:t>
                      </a:r>
                    </a:p>
                    <a:p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35131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777EF6-37DE-4A35-ABB8-8EB3E905D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75828"/>
              </p:ext>
            </p:extLst>
          </p:nvPr>
        </p:nvGraphicFramePr>
        <p:xfrm>
          <a:off x="307853" y="1386373"/>
          <a:ext cx="597168" cy="423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68">
                  <a:extLst>
                    <a:ext uri="{9D8B030D-6E8A-4147-A177-3AD203B41FA5}">
                      <a16:colId xmlns:a16="http://schemas.microsoft.com/office/drawing/2014/main" val="4023031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91443"/>
                  </a:ext>
                </a:extLst>
              </a:tr>
              <a:tr h="6483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65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57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5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7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2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46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E09268-D525-44FA-B7AB-7FD6BCAB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35352"/>
              </p:ext>
            </p:extLst>
          </p:nvPr>
        </p:nvGraphicFramePr>
        <p:xfrm>
          <a:off x="2137044" y="83248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1972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2078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6D9E832-9E8B-4493-9D1A-39DDF874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30493"/>
              </p:ext>
            </p:extLst>
          </p:nvPr>
        </p:nvGraphicFramePr>
        <p:xfrm>
          <a:off x="1427089" y="1539240"/>
          <a:ext cx="933782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822">
                  <a:extLst>
                    <a:ext uri="{9D8B030D-6E8A-4147-A177-3AD203B41FA5}">
                      <a16:colId xmlns:a16="http://schemas.microsoft.com/office/drawing/2014/main" val="387988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 The system can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improve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Legal services in terms of Trademark matter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0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 The system will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help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Legal to trace data specifically for Trademark, in remind to massive data of Trademark only 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1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 Time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effectiveness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reduce human error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/data is valid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2249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 A system that can search trademark documents of DVL, MLI and ULS thoroughly from initial agreements, internal approval, submission form, and certificates that enables legal to easily find the searched data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Shorten the lead time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 approval process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9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Paperless </a:t>
                      </a:r>
                      <a:endParaRPr lang="id-ID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8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7.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Enhance</a:t>
                      </a:r>
                      <a:r>
                        <a:rPr lang="en-US" dirty="0"/>
                        <a:t> the Legal system not only for Database but for Trademark operational system 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30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71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9FDCA6-5947-4604-9928-D67DB5CA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EDE7C-72B6-4B8E-AF36-8D27FA48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Latest timeline</a:t>
            </a:r>
            <a:endParaRPr lang="en-US"/>
          </a:p>
        </p:txBody>
      </p:sp>
      <p:pic>
        <p:nvPicPr>
          <p:cNvPr id="1026" name="Picture 19" descr="Table&#10;&#10;Description automatically generated">
            <a:extLst>
              <a:ext uri="{FF2B5EF4-FFF2-40B4-BE49-F238E27FC236}">
                <a16:creationId xmlns:a16="http://schemas.microsoft.com/office/drawing/2014/main" id="{6FA6260C-E4F8-49B4-8630-9A61BD62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2645941"/>
            <a:ext cx="9314170" cy="260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48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281E-23D4-4EDC-8F21-6EFFA89B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360EF-C41C-4DD8-B1DB-3FEFAE7D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938" y="2295525"/>
            <a:ext cx="7352124" cy="4101634"/>
          </a:xfrm>
        </p:spPr>
      </p:pic>
    </p:spTree>
    <p:extLst>
      <p:ext uri="{BB962C8B-B14F-4D97-AF65-F5344CB8AC3E}">
        <p14:creationId xmlns:p14="http://schemas.microsoft.com/office/powerpoint/2010/main" val="273874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356B-AB33-4508-B623-B7C62819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466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7348-C55E-4708-B5F6-8250CCE8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8783"/>
            <a:ext cx="7729728" cy="498348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DMS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6787-C218-4BAD-ABF9-0CD364E7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20" y="1414260"/>
            <a:ext cx="3958649" cy="49834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ATA (Agreement Tracking Application)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4238F-7844-48D4-A981-16108AFAD849}"/>
              </a:ext>
            </a:extLst>
          </p:cNvPr>
          <p:cNvSpPr txBox="1">
            <a:spLocks/>
          </p:cNvSpPr>
          <p:nvPr/>
        </p:nvSpPr>
        <p:spPr>
          <a:xfrm>
            <a:off x="4899074" y="1414260"/>
            <a:ext cx="6991641" cy="4983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Legal DMS (All Legal Archive) – include the Trademarks archive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2F6637-2636-4312-88B9-F299E3ED905B}"/>
              </a:ext>
            </a:extLst>
          </p:cNvPr>
          <p:cNvCxnSpPr/>
          <p:nvPr/>
        </p:nvCxnSpPr>
        <p:spPr>
          <a:xfrm>
            <a:off x="4628271" y="1814732"/>
            <a:ext cx="0" cy="420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56545CA-79D8-400D-95B2-1611B97F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6" y="1978163"/>
            <a:ext cx="4054127" cy="25534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838B41-89EA-4723-B89E-3F5871850796}"/>
              </a:ext>
            </a:extLst>
          </p:cNvPr>
          <p:cNvSpPr txBox="1">
            <a:spLocks/>
          </p:cNvSpPr>
          <p:nvPr/>
        </p:nvSpPr>
        <p:spPr>
          <a:xfrm>
            <a:off x="398819" y="4619301"/>
            <a:ext cx="3958649" cy="4983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http://ata.bersatu.net/login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5995A-5577-4B84-993A-2D6349D18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58" y="2043228"/>
            <a:ext cx="6084387" cy="340051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52C4EB-085F-4300-91EA-8EE202BC5FAA}"/>
              </a:ext>
            </a:extLst>
          </p:cNvPr>
          <p:cNvSpPr txBox="1">
            <a:spLocks/>
          </p:cNvSpPr>
          <p:nvPr/>
        </p:nvSpPr>
        <p:spPr>
          <a:xfrm>
            <a:off x="6304906" y="5574360"/>
            <a:ext cx="3958649" cy="4983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5"/>
              </a:rPr>
              <a:t>http://dvgsvr32/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DF0E2-6208-4EDF-B866-5D973DB6D7D4}"/>
              </a:ext>
            </a:extLst>
          </p:cNvPr>
          <p:cNvSpPr/>
          <p:nvPr/>
        </p:nvSpPr>
        <p:spPr>
          <a:xfrm>
            <a:off x="4768948" y="1195754"/>
            <a:ext cx="7315197" cy="5050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289650-3CA3-46EF-BE50-3EAA655148E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378634" cy="48878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Nov 2020</a:t>
            </a:r>
          </a:p>
        </p:txBody>
      </p:sp>
    </p:spTree>
    <p:extLst>
      <p:ext uri="{BB962C8B-B14F-4D97-AF65-F5344CB8AC3E}">
        <p14:creationId xmlns:p14="http://schemas.microsoft.com/office/powerpoint/2010/main" val="24701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7E60-FBCC-420A-8792-4BBD384F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6" y="747184"/>
            <a:ext cx="3747633" cy="59682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3EE89-E627-465E-AB6D-70D6791D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367" y="416052"/>
            <a:ext cx="5767754" cy="1259087"/>
          </a:xfrm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dirty="0"/>
              <a:t>Reminder system -&gt; send through email</a:t>
            </a:r>
          </a:p>
          <a:p>
            <a:r>
              <a:rPr lang="en-US" dirty="0"/>
              <a:t>More detail meta data</a:t>
            </a:r>
          </a:p>
          <a:p>
            <a:r>
              <a:rPr lang="en-US" dirty="0"/>
              <a:t>Sub-menu to differentiate the trademark ownership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4736-4A66-4E0B-B01C-A3ED0DA8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24" y="2940705"/>
            <a:ext cx="8011551" cy="36304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43D642-5D3F-448E-87D2-7C3332F9CAEE}"/>
              </a:ext>
            </a:extLst>
          </p:cNvPr>
          <p:cNvSpPr txBox="1">
            <a:spLocks/>
          </p:cNvSpPr>
          <p:nvPr/>
        </p:nvSpPr>
        <p:spPr>
          <a:xfrm>
            <a:off x="4073534" y="2163282"/>
            <a:ext cx="3747633" cy="596822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DMS DISPLAY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0E1420-8529-4E3C-9E3E-36C710D44DFC}"/>
              </a:ext>
            </a:extLst>
          </p:cNvPr>
          <p:cNvCxnSpPr/>
          <p:nvPr/>
        </p:nvCxnSpPr>
        <p:spPr>
          <a:xfrm>
            <a:off x="655086" y="1919996"/>
            <a:ext cx="10852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D7D3F0F-904A-4A06-AC27-C54BB308EE97}"/>
              </a:ext>
            </a:extLst>
          </p:cNvPr>
          <p:cNvSpPr/>
          <p:nvPr/>
        </p:nvSpPr>
        <p:spPr>
          <a:xfrm>
            <a:off x="7821167" y="4491939"/>
            <a:ext cx="1505714" cy="81158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07A34-5B1C-4CF0-915F-0CA22F512D63}"/>
              </a:ext>
            </a:extLst>
          </p:cNvPr>
          <p:cNvSpPr txBox="1"/>
          <p:nvPr/>
        </p:nvSpPr>
        <p:spPr>
          <a:xfrm>
            <a:off x="7926910" y="4755913"/>
            <a:ext cx="129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TRADEMARK</a:t>
            </a:r>
          </a:p>
        </p:txBody>
      </p:sp>
    </p:spTree>
    <p:extLst>
      <p:ext uri="{BB962C8B-B14F-4D97-AF65-F5344CB8AC3E}">
        <p14:creationId xmlns:p14="http://schemas.microsoft.com/office/powerpoint/2010/main" val="29880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DF1D-3C7F-4234-83A5-EBE7B0D5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05" y="214851"/>
            <a:ext cx="4254071" cy="540551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REMINDER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8D21F-B7C1-4295-B29E-8254A5DC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1" y="4266399"/>
            <a:ext cx="4937120" cy="25493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7EC197-4004-40B1-A77B-823968EC515D}"/>
              </a:ext>
            </a:extLst>
          </p:cNvPr>
          <p:cNvSpPr/>
          <p:nvPr/>
        </p:nvSpPr>
        <p:spPr>
          <a:xfrm>
            <a:off x="1125415" y="4726744"/>
            <a:ext cx="2982351" cy="407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B82B6A-22A5-4719-A2A5-4CDA0B6AC175}"/>
              </a:ext>
            </a:extLst>
          </p:cNvPr>
          <p:cNvCxnSpPr>
            <a:cxnSpLocks/>
          </p:cNvCxnSpPr>
          <p:nvPr/>
        </p:nvCxnSpPr>
        <p:spPr>
          <a:xfrm flipV="1">
            <a:off x="1317099" y="2396752"/>
            <a:ext cx="534573" cy="2289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B7A1A6F-F962-4AA9-B97A-75D98506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2" y="1046254"/>
            <a:ext cx="10600134" cy="1350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F8CFCC-213D-4033-95CB-23F6273D00ED}"/>
              </a:ext>
            </a:extLst>
          </p:cNvPr>
          <p:cNvSpPr/>
          <p:nvPr/>
        </p:nvSpPr>
        <p:spPr>
          <a:xfrm>
            <a:off x="6096000" y="1046254"/>
            <a:ext cx="1022252" cy="1106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A8532F-F2F8-4CEB-9A89-9037B39E8E49}"/>
              </a:ext>
            </a:extLst>
          </p:cNvPr>
          <p:cNvCxnSpPr>
            <a:cxnSpLocks/>
          </p:cNvCxnSpPr>
          <p:nvPr/>
        </p:nvCxnSpPr>
        <p:spPr>
          <a:xfrm>
            <a:off x="6536787" y="2152357"/>
            <a:ext cx="743565" cy="992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81E96C7-6371-4C6E-BE4A-1D5315F7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1" y="3145289"/>
            <a:ext cx="6499846" cy="173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6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DF1D-3C7F-4234-83A5-EBE7B0D5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206" y="2855742"/>
            <a:ext cx="4254071" cy="94893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</a:t>
            </a:r>
            <a:br>
              <a:rPr lang="en-US" dirty="0"/>
            </a:b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64220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BA253D0-4A78-4C52-BFD4-67B9AF9B81F7}"/>
              </a:ext>
            </a:extLst>
          </p:cNvPr>
          <p:cNvSpPr/>
          <p:nvPr/>
        </p:nvSpPr>
        <p:spPr>
          <a:xfrm>
            <a:off x="10279686" y="5051546"/>
            <a:ext cx="921381" cy="3067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4736-4A66-4E0B-B01C-A3ED0DA8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2" y="1921143"/>
            <a:ext cx="10669406" cy="40630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43D642-5D3F-448E-87D2-7C3332F9CAEE}"/>
              </a:ext>
            </a:extLst>
          </p:cNvPr>
          <p:cNvSpPr txBox="1">
            <a:spLocks/>
          </p:cNvSpPr>
          <p:nvPr/>
        </p:nvSpPr>
        <p:spPr>
          <a:xfrm>
            <a:off x="4179277" y="975451"/>
            <a:ext cx="3747633" cy="596822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DMS 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D3F0F-904A-4A06-AC27-C54BB308EE97}"/>
              </a:ext>
            </a:extLst>
          </p:cNvPr>
          <p:cNvSpPr/>
          <p:nvPr/>
        </p:nvSpPr>
        <p:spPr>
          <a:xfrm>
            <a:off x="8174160" y="2922313"/>
            <a:ext cx="1801135" cy="81158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07A34-5B1C-4CF0-915F-0CA22F512D63}"/>
              </a:ext>
            </a:extLst>
          </p:cNvPr>
          <p:cNvSpPr txBox="1"/>
          <p:nvPr/>
        </p:nvSpPr>
        <p:spPr>
          <a:xfrm>
            <a:off x="8400855" y="3088929"/>
            <a:ext cx="1399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TRADEMARK</a:t>
            </a:r>
          </a:p>
          <a:p>
            <a:pPr algn="ctr"/>
            <a:r>
              <a:rPr lang="en-US" sz="1400" b="1" dirty="0"/>
              <a:t>(database)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588A5-8548-4D08-9C53-9BDF3E67A3CD}"/>
              </a:ext>
            </a:extLst>
          </p:cNvPr>
          <p:cNvSpPr/>
          <p:nvPr/>
        </p:nvSpPr>
        <p:spPr>
          <a:xfrm>
            <a:off x="8200274" y="4013624"/>
            <a:ext cx="1801134" cy="8115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DB4C6-0AA9-40E2-803A-F4C7CAC791B6}"/>
              </a:ext>
            </a:extLst>
          </p:cNvPr>
          <p:cNvSpPr txBox="1"/>
          <p:nvPr/>
        </p:nvSpPr>
        <p:spPr>
          <a:xfrm>
            <a:off x="8319636" y="4157804"/>
            <a:ext cx="151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TRADEMARK APPROVAL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7CD01-66F1-4DCD-9B0E-8ACA516E9275}"/>
              </a:ext>
            </a:extLst>
          </p:cNvPr>
          <p:cNvCxnSpPr/>
          <p:nvPr/>
        </p:nvCxnSpPr>
        <p:spPr>
          <a:xfrm flipH="1">
            <a:off x="4332381" y="2853039"/>
            <a:ext cx="1335258" cy="2321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378973-3189-4635-91ED-03D7B1144FF8}"/>
              </a:ext>
            </a:extLst>
          </p:cNvPr>
          <p:cNvCxnSpPr/>
          <p:nvPr/>
        </p:nvCxnSpPr>
        <p:spPr>
          <a:xfrm flipH="1">
            <a:off x="4231855" y="2744905"/>
            <a:ext cx="1335258" cy="2321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D13072-593B-4E45-8A8E-D2BADB89DD75}"/>
              </a:ext>
            </a:extLst>
          </p:cNvPr>
          <p:cNvCxnSpPr/>
          <p:nvPr/>
        </p:nvCxnSpPr>
        <p:spPr>
          <a:xfrm flipH="1">
            <a:off x="6040314" y="2865203"/>
            <a:ext cx="1335258" cy="2321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E0C8A1-64D5-4FF8-B6F5-CE7DCEF6344A}"/>
              </a:ext>
            </a:extLst>
          </p:cNvPr>
          <p:cNvCxnSpPr/>
          <p:nvPr/>
        </p:nvCxnSpPr>
        <p:spPr>
          <a:xfrm flipH="1">
            <a:off x="6280605" y="2875582"/>
            <a:ext cx="1335258" cy="2321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FAE53-8345-4D44-A732-8BA1E685C53C}"/>
              </a:ext>
            </a:extLst>
          </p:cNvPr>
          <p:cNvCxnSpPr>
            <a:cxnSpLocks/>
          </p:cNvCxnSpPr>
          <p:nvPr/>
        </p:nvCxnSpPr>
        <p:spPr>
          <a:xfrm flipH="1" flipV="1">
            <a:off x="3999651" y="2961172"/>
            <a:ext cx="1357912" cy="2129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0CFD03-E7EF-42B2-8630-A3492901E3D0}"/>
              </a:ext>
            </a:extLst>
          </p:cNvPr>
          <p:cNvCxnSpPr>
            <a:cxnSpLocks/>
          </p:cNvCxnSpPr>
          <p:nvPr/>
        </p:nvCxnSpPr>
        <p:spPr>
          <a:xfrm flipH="1" flipV="1">
            <a:off x="4220997" y="2977798"/>
            <a:ext cx="1357912" cy="2129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369E92-72E0-47A7-8D60-F40F46980A8A}"/>
              </a:ext>
            </a:extLst>
          </p:cNvPr>
          <p:cNvCxnSpPr>
            <a:cxnSpLocks/>
          </p:cNvCxnSpPr>
          <p:nvPr/>
        </p:nvCxnSpPr>
        <p:spPr>
          <a:xfrm flipH="1" flipV="1">
            <a:off x="6001820" y="2922313"/>
            <a:ext cx="1357912" cy="2129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15785-EF8E-4ED5-878A-82B3BABF249A}"/>
              </a:ext>
            </a:extLst>
          </p:cNvPr>
          <p:cNvCxnSpPr>
            <a:cxnSpLocks/>
          </p:cNvCxnSpPr>
          <p:nvPr/>
        </p:nvCxnSpPr>
        <p:spPr>
          <a:xfrm flipH="1" flipV="1">
            <a:off x="6225525" y="2888063"/>
            <a:ext cx="1357912" cy="2129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4E233E-A84E-4D57-9761-8FBA63C6B792}"/>
              </a:ext>
            </a:extLst>
          </p:cNvPr>
          <p:cNvSpPr txBox="1"/>
          <p:nvPr/>
        </p:nvSpPr>
        <p:spPr>
          <a:xfrm>
            <a:off x="10135916" y="4148296"/>
            <a:ext cx="813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Request</a:t>
            </a:r>
            <a:r>
              <a:rPr lang="en-US" sz="1400" b="1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C4831-BF29-4688-AF2A-04D6D8443F6C}"/>
              </a:ext>
            </a:extLst>
          </p:cNvPr>
          <p:cNvSpPr txBox="1"/>
          <p:nvPr/>
        </p:nvSpPr>
        <p:spPr>
          <a:xfrm>
            <a:off x="10043165" y="4456073"/>
            <a:ext cx="96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Approve</a:t>
            </a:r>
          </a:p>
        </p:txBody>
      </p:sp>
    </p:spTree>
    <p:extLst>
      <p:ext uri="{BB962C8B-B14F-4D97-AF65-F5344CB8AC3E}">
        <p14:creationId xmlns:p14="http://schemas.microsoft.com/office/powerpoint/2010/main" val="14061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  <p:bldP spid="11" grpId="0"/>
      <p:bldP spid="10" grpId="0" animBg="1"/>
      <p:bldP spid="12" grpId="0"/>
      <p:bldP spid="1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E09268-D525-44FA-B7AB-7FD6BCAB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54772"/>
              </p:ext>
            </p:extLst>
          </p:nvPr>
        </p:nvGraphicFramePr>
        <p:xfrm>
          <a:off x="1871572" y="3967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1972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TRADEMARK APPROVAL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207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9091F5-CE5E-481D-B2C6-3F6AB8914D35}"/>
              </a:ext>
            </a:extLst>
          </p:cNvPr>
          <p:cNvSpPr txBox="1"/>
          <p:nvPr/>
        </p:nvSpPr>
        <p:spPr>
          <a:xfrm>
            <a:off x="620278" y="6311977"/>
            <a:ext cx="1017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Process 4,5,6 needs to be eliminated due to the paperless system that is currently being applied by </a:t>
            </a:r>
            <a:r>
              <a:rPr lang="en-US" sz="1400" dirty="0" err="1"/>
              <a:t>Ditjen</a:t>
            </a:r>
            <a:r>
              <a:rPr lang="en-US" sz="1400" dirty="0"/>
              <a:t> HKI.  Legal requires a system that can facilitate online internal approval, digital signature and digital filing to shorten the lead time and to minimize paper usage.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25A21-7A4C-432D-87A7-DF6DF5E24868}"/>
              </a:ext>
            </a:extLst>
          </p:cNvPr>
          <p:cNvSpPr txBox="1"/>
          <p:nvPr/>
        </p:nvSpPr>
        <p:spPr>
          <a:xfrm>
            <a:off x="655449" y="1044224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073FB-A2FD-410D-AE6E-19B5BF0962D5}"/>
              </a:ext>
            </a:extLst>
          </p:cNvPr>
          <p:cNvSpPr txBox="1"/>
          <p:nvPr/>
        </p:nvSpPr>
        <p:spPr>
          <a:xfrm>
            <a:off x="1243997" y="1044224"/>
            <a:ext cx="938315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Legal send the internal approval to related user. Each form consisting of 2 papers and usually user requested for max. 6 trademark submission on each approval (equal to 12 pages of paper for each approval)</a:t>
            </a:r>
            <a:endParaRPr lang="id-ID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D81164-C506-4C12-A850-FB28647C0069}"/>
              </a:ext>
            </a:extLst>
          </p:cNvPr>
          <p:cNvCxnSpPr>
            <a:cxnSpLocks/>
          </p:cNvCxnSpPr>
          <p:nvPr/>
        </p:nvCxnSpPr>
        <p:spPr>
          <a:xfrm>
            <a:off x="5655211" y="1628999"/>
            <a:ext cx="0" cy="22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D56856-887D-4DCF-A7AA-047500D0FFE8}"/>
              </a:ext>
            </a:extLst>
          </p:cNvPr>
          <p:cNvSpPr txBox="1"/>
          <p:nvPr/>
        </p:nvSpPr>
        <p:spPr>
          <a:xfrm>
            <a:off x="655448" y="1894897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D525F-278F-4618-BAAD-DE380718ECA5}"/>
              </a:ext>
            </a:extLst>
          </p:cNvPr>
          <p:cNvSpPr txBox="1"/>
          <p:nvPr/>
        </p:nvSpPr>
        <p:spPr>
          <a:xfrm>
            <a:off x="1243997" y="1905385"/>
            <a:ext cx="938315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User finalize and distribute the papers for approval from related head, legal, VPD, and PD. Duration for this process may vary, depending on the availability of each approval (in practice : more than 1 week).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94B7C-7F31-416D-81C3-5953DEB451A3}"/>
              </a:ext>
            </a:extLst>
          </p:cNvPr>
          <p:cNvSpPr txBox="1"/>
          <p:nvPr/>
        </p:nvSpPr>
        <p:spPr>
          <a:xfrm>
            <a:off x="1243997" y="2806614"/>
            <a:ext cx="52834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User send the document to legal to be kept in legal archives.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8EFD16-7B9B-4918-BD7D-20BD10D1963A}"/>
              </a:ext>
            </a:extLst>
          </p:cNvPr>
          <p:cNvCxnSpPr>
            <a:cxnSpLocks/>
          </p:cNvCxnSpPr>
          <p:nvPr/>
        </p:nvCxnSpPr>
        <p:spPr>
          <a:xfrm>
            <a:off x="5655211" y="2491719"/>
            <a:ext cx="0" cy="22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F6125B-8213-45CA-9088-30C367D02AA4}"/>
              </a:ext>
            </a:extLst>
          </p:cNvPr>
          <p:cNvCxnSpPr>
            <a:cxnSpLocks/>
          </p:cNvCxnSpPr>
          <p:nvPr/>
        </p:nvCxnSpPr>
        <p:spPr>
          <a:xfrm>
            <a:off x="5669277" y="3164363"/>
            <a:ext cx="0" cy="22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C32648-6F91-4335-A1D9-770E1CE6F523}"/>
              </a:ext>
            </a:extLst>
          </p:cNvPr>
          <p:cNvCxnSpPr>
            <a:cxnSpLocks/>
          </p:cNvCxnSpPr>
          <p:nvPr/>
        </p:nvCxnSpPr>
        <p:spPr>
          <a:xfrm>
            <a:off x="5705626" y="5390458"/>
            <a:ext cx="0" cy="22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992A6C-FD1E-4162-9EA9-C1778087CFD0}"/>
              </a:ext>
            </a:extLst>
          </p:cNvPr>
          <p:cNvSpPr txBox="1"/>
          <p:nvPr/>
        </p:nvSpPr>
        <p:spPr>
          <a:xfrm>
            <a:off x="655448" y="2774918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99C13-481E-43E3-8F44-EFF0350FA4EB}"/>
              </a:ext>
            </a:extLst>
          </p:cNvPr>
          <p:cNvSpPr txBox="1"/>
          <p:nvPr/>
        </p:nvSpPr>
        <p:spPr>
          <a:xfrm>
            <a:off x="7082679" y="2809716"/>
            <a:ext cx="228933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Trademark Filing process</a:t>
            </a: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5302B868-BF89-41DE-864C-EB9ECBE7BE17}"/>
              </a:ext>
            </a:extLst>
          </p:cNvPr>
          <p:cNvSpPr/>
          <p:nvPr/>
        </p:nvSpPr>
        <p:spPr>
          <a:xfrm>
            <a:off x="6589208" y="2862667"/>
            <a:ext cx="389548" cy="264990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DBA4A-4AD9-47D0-BA56-D4E10F9B8CF1}"/>
              </a:ext>
            </a:extLst>
          </p:cNvPr>
          <p:cNvSpPr txBox="1"/>
          <p:nvPr/>
        </p:nvSpPr>
        <p:spPr>
          <a:xfrm>
            <a:off x="655449" y="3413949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71481D-78FA-4509-B709-68FA7F4A8579}"/>
              </a:ext>
            </a:extLst>
          </p:cNvPr>
          <p:cNvSpPr txBox="1"/>
          <p:nvPr/>
        </p:nvSpPr>
        <p:spPr>
          <a:xfrm>
            <a:off x="1230506" y="3428061"/>
            <a:ext cx="938315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Legal send the actual approval form informing trademark names, logo, classification, and other related data for PD’s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Whereas nowadays the form is no longer required considering the application to </a:t>
            </a:r>
            <a:r>
              <a:rPr lang="en-US" sz="1600" dirty="0" err="1"/>
              <a:t>Ditjen</a:t>
            </a:r>
            <a:r>
              <a:rPr lang="en-US" sz="1600" dirty="0"/>
              <a:t> HKI can be done via online submission.  Each approval from consists of 4 pages of papers.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15E96-3DEB-421C-9FA2-58D30EAA4BE1}"/>
              </a:ext>
            </a:extLst>
          </p:cNvPr>
          <p:cNvSpPr txBox="1"/>
          <p:nvPr/>
        </p:nvSpPr>
        <p:spPr>
          <a:xfrm>
            <a:off x="703816" y="4856534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27C97-E9FB-44DE-AA51-A10F008BD24B}"/>
              </a:ext>
            </a:extLst>
          </p:cNvPr>
          <p:cNvSpPr txBox="1"/>
          <p:nvPr/>
        </p:nvSpPr>
        <p:spPr>
          <a:xfrm>
            <a:off x="1217015" y="4805683"/>
            <a:ext cx="939664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Once PD approved the form, legal will submit the hard copy document to </a:t>
            </a:r>
            <a:r>
              <a:rPr lang="en-US" sz="1600" dirty="0" err="1"/>
              <a:t>Ditjen</a:t>
            </a:r>
            <a:r>
              <a:rPr lang="en-US" sz="1600" dirty="0"/>
              <a:t> HKI. This step is no longer required considering the submission can be done online.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4D318E-54F3-421F-8F4B-82A703A9565C}"/>
              </a:ext>
            </a:extLst>
          </p:cNvPr>
          <p:cNvCxnSpPr>
            <a:cxnSpLocks/>
          </p:cNvCxnSpPr>
          <p:nvPr/>
        </p:nvCxnSpPr>
        <p:spPr>
          <a:xfrm>
            <a:off x="5692737" y="4505279"/>
            <a:ext cx="0" cy="22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4C9F7B-3071-4F56-9BD2-D5F3D7F9F8C2}"/>
              </a:ext>
            </a:extLst>
          </p:cNvPr>
          <p:cNvSpPr txBox="1"/>
          <p:nvPr/>
        </p:nvSpPr>
        <p:spPr>
          <a:xfrm>
            <a:off x="1217015" y="5710067"/>
            <a:ext cx="939664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Upon submission, hard copy document will be scanned and saved in legal database and legal archive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8FC78-6398-47BD-8A29-CAC6CEA6EDB7}"/>
              </a:ext>
            </a:extLst>
          </p:cNvPr>
          <p:cNvSpPr txBox="1"/>
          <p:nvPr/>
        </p:nvSpPr>
        <p:spPr>
          <a:xfrm>
            <a:off x="687575" y="5712728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id-ID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80BD4B-B7C1-4037-A0CE-60B8DF8E49B9}"/>
              </a:ext>
            </a:extLst>
          </p:cNvPr>
          <p:cNvCxnSpPr/>
          <p:nvPr/>
        </p:nvCxnSpPr>
        <p:spPr>
          <a:xfrm>
            <a:off x="0" y="6307991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6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E09268-D525-44FA-B7AB-7FD6BCAB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68359"/>
              </p:ext>
            </p:extLst>
          </p:nvPr>
        </p:nvGraphicFramePr>
        <p:xfrm>
          <a:off x="1847516" y="5580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1972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TRADEMARK APPROVAL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20782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4BFF8E4-2AA1-40DB-B0CE-F2B7BE92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35677"/>
              </p:ext>
            </p:extLst>
          </p:nvPr>
        </p:nvGraphicFramePr>
        <p:xfrm>
          <a:off x="905021" y="1386373"/>
          <a:ext cx="10381958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979">
                  <a:extLst>
                    <a:ext uri="{9D8B030D-6E8A-4147-A177-3AD203B41FA5}">
                      <a16:colId xmlns:a16="http://schemas.microsoft.com/office/drawing/2014/main" val="3716234448"/>
                    </a:ext>
                  </a:extLst>
                </a:gridCol>
                <a:gridCol w="5190979">
                  <a:extLst>
                    <a:ext uri="{9D8B030D-6E8A-4147-A177-3AD203B41FA5}">
                      <a16:colId xmlns:a16="http://schemas.microsoft.com/office/drawing/2014/main" val="172483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(-) Disadvantage of current Process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 </a:t>
                      </a: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(+) Improvement / Ideas that We Need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 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Manual form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 form that that be downloaded in the system or a form template that can be filled directly by each user without printing or downloading the document</a:t>
                      </a:r>
                    </a:p>
                    <a:p>
                      <a:pPr algn="just"/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Approval manual by email and hard copy/</a:t>
                      </a:r>
                      <a:r>
                        <a:rPr lang="en-US" dirty="0" err="1"/>
                        <a:t>paperbase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Which going to waste paper management? 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Approval system / link that can direct send to trademark system and the Approver can click a button for approval -&gt; maybe like ESS for </a:t>
                      </a:r>
                      <a:r>
                        <a:rPr lang="en-US" dirty="0" err="1"/>
                        <a:t>Izin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</a:p>
                    <a:p>
                      <a:pPr algn="just"/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1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Stamped and signed off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Digital signature that enables PD to approve and sign the document digitally, considering </a:t>
                      </a:r>
                      <a:r>
                        <a:rPr lang="en-US" dirty="0" err="1"/>
                        <a:t>Ditjen</a:t>
                      </a:r>
                      <a:r>
                        <a:rPr lang="en-US" dirty="0"/>
                        <a:t> HKI is applying online submission and only requested for PD’s signature in PDF </a:t>
                      </a:r>
                    </a:p>
                    <a:p>
                      <a:pPr algn="just"/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9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long lead time due to distribution of the paper form and availability of the PIC signatory</a:t>
                      </a:r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Shorter lead time for approval, considering the approval can be done online </a:t>
                      </a:r>
                    </a:p>
                    <a:p>
                      <a:pPr algn="just"/>
                      <a:endParaRPr lang="id-ID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747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3AA773-E4A9-4CCC-B30A-BFF82295B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01220"/>
              </p:ext>
            </p:extLst>
          </p:nvPr>
        </p:nvGraphicFramePr>
        <p:xfrm>
          <a:off x="414996" y="1386374"/>
          <a:ext cx="49002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25">
                  <a:extLst>
                    <a:ext uri="{9D8B030D-6E8A-4147-A177-3AD203B41FA5}">
                      <a16:colId xmlns:a16="http://schemas.microsoft.com/office/drawing/2014/main" val="3716234448"/>
                    </a:ext>
                  </a:extLst>
                </a:gridCol>
              </a:tblGrid>
              <a:tr h="358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6322"/>
                  </a:ext>
                </a:extLst>
              </a:tr>
              <a:tr h="8960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27687"/>
                  </a:ext>
                </a:extLst>
              </a:tr>
              <a:tr h="7712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18572"/>
                  </a:ext>
                </a:extLst>
              </a:tr>
              <a:tr h="73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94357"/>
                  </a:ext>
                </a:extLst>
              </a:tr>
              <a:tr h="358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7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8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E09268-D525-44FA-B7AB-7FD6BCAB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82596"/>
              </p:ext>
            </p:extLst>
          </p:nvPr>
        </p:nvGraphicFramePr>
        <p:xfrm>
          <a:off x="1871578" y="105538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1972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TRADEMARK FILING PROCESS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207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5CA8F0-2376-460D-AE0D-BE9EC9F585C7}"/>
              </a:ext>
            </a:extLst>
          </p:cNvPr>
          <p:cNvSpPr txBox="1"/>
          <p:nvPr/>
        </p:nvSpPr>
        <p:spPr>
          <a:xfrm>
            <a:off x="375771" y="1892459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47CA-987A-44C5-B28E-95FCBFB2D67A}"/>
              </a:ext>
            </a:extLst>
          </p:cNvPr>
          <p:cNvSpPr txBox="1"/>
          <p:nvPr/>
        </p:nvSpPr>
        <p:spPr>
          <a:xfrm>
            <a:off x="761827" y="2269265"/>
            <a:ext cx="243371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Trademark Certificates received from Legal PIC</a:t>
            </a:r>
            <a:endParaRPr lang="id-ID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74ADF0-8511-43BD-8609-05788D41D175}"/>
              </a:ext>
            </a:extLst>
          </p:cNvPr>
          <p:cNvCxnSpPr>
            <a:cxnSpLocks/>
          </p:cNvCxnSpPr>
          <p:nvPr/>
        </p:nvCxnSpPr>
        <p:spPr>
          <a:xfrm>
            <a:off x="3390313" y="2585682"/>
            <a:ext cx="36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E8BDB6-ED04-4A66-875F-DF9C9F58865C}"/>
              </a:ext>
            </a:extLst>
          </p:cNvPr>
          <p:cNvSpPr txBox="1"/>
          <p:nvPr/>
        </p:nvSpPr>
        <p:spPr>
          <a:xfrm>
            <a:off x="4221847" y="2230015"/>
            <a:ext cx="284401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Filing Manual</a:t>
            </a:r>
          </a:p>
          <a:p>
            <a:pPr algn="ctr"/>
            <a:r>
              <a:rPr lang="en-US" sz="1600" dirty="0"/>
              <a:t>scan the certificates then final filing in DMS system</a:t>
            </a:r>
          </a:p>
          <a:p>
            <a:pPr algn="ctr"/>
            <a:r>
              <a:rPr lang="en-US" sz="1600" dirty="0"/>
              <a:t>(soft copy) </a:t>
            </a:r>
            <a:endParaRPr lang="id-ID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1314-1991-4ECF-96C7-9D3EB11C43DE}"/>
              </a:ext>
            </a:extLst>
          </p:cNvPr>
          <p:cNvSpPr txBox="1"/>
          <p:nvPr/>
        </p:nvSpPr>
        <p:spPr>
          <a:xfrm>
            <a:off x="3832625" y="1861395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ADB9B-5CD2-459A-BD44-E052EB8ACBF8}"/>
              </a:ext>
            </a:extLst>
          </p:cNvPr>
          <p:cNvSpPr txBox="1"/>
          <p:nvPr/>
        </p:nvSpPr>
        <p:spPr>
          <a:xfrm>
            <a:off x="7647352" y="1892459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id-ID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D3216A-38D2-42C9-891F-EFEB65A18F49}"/>
              </a:ext>
            </a:extLst>
          </p:cNvPr>
          <p:cNvCxnSpPr>
            <a:cxnSpLocks/>
          </p:cNvCxnSpPr>
          <p:nvPr/>
        </p:nvCxnSpPr>
        <p:spPr>
          <a:xfrm>
            <a:off x="7222819" y="2658732"/>
            <a:ext cx="36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FC5ABA-092B-4EBF-BCF2-EFDA41E6D266}"/>
              </a:ext>
            </a:extLst>
          </p:cNvPr>
          <p:cNvSpPr txBox="1"/>
          <p:nvPr/>
        </p:nvSpPr>
        <p:spPr>
          <a:xfrm>
            <a:off x="8036905" y="2243234"/>
            <a:ext cx="284401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Filing Manual</a:t>
            </a:r>
          </a:p>
          <a:p>
            <a:pPr algn="ctr"/>
            <a:r>
              <a:rPr lang="en-US" sz="1600" dirty="0"/>
              <a:t>file the Certificates in data room (hard copy)</a:t>
            </a:r>
            <a:endParaRPr lang="id-ID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811EB3-1F63-46EA-9916-D716D615D908}"/>
              </a:ext>
            </a:extLst>
          </p:cNvPr>
          <p:cNvCxnSpPr>
            <a:cxnSpLocks/>
          </p:cNvCxnSpPr>
          <p:nvPr/>
        </p:nvCxnSpPr>
        <p:spPr>
          <a:xfrm>
            <a:off x="2006392" y="3844168"/>
            <a:ext cx="7604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A7CF84-9299-4ABA-937C-4FB1097AB060}"/>
              </a:ext>
            </a:extLst>
          </p:cNvPr>
          <p:cNvCxnSpPr>
            <a:cxnSpLocks/>
          </p:cNvCxnSpPr>
          <p:nvPr/>
        </p:nvCxnSpPr>
        <p:spPr>
          <a:xfrm>
            <a:off x="9611315" y="3193366"/>
            <a:ext cx="0" cy="65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707D1A-FD47-4FE6-8050-87C00F51A7C0}"/>
              </a:ext>
            </a:extLst>
          </p:cNvPr>
          <p:cNvCxnSpPr>
            <a:cxnSpLocks/>
          </p:cNvCxnSpPr>
          <p:nvPr/>
        </p:nvCxnSpPr>
        <p:spPr>
          <a:xfrm>
            <a:off x="2006392" y="3844168"/>
            <a:ext cx="0" cy="35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A28004-9B34-4B69-895C-623AE8F9A007}"/>
              </a:ext>
            </a:extLst>
          </p:cNvPr>
          <p:cNvSpPr txBox="1"/>
          <p:nvPr/>
        </p:nvSpPr>
        <p:spPr>
          <a:xfrm>
            <a:off x="427544" y="4198272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F4F3B5-3C9B-4302-86B8-DA0F3D4AF1B5}"/>
              </a:ext>
            </a:extLst>
          </p:cNvPr>
          <p:cNvSpPr txBox="1"/>
          <p:nvPr/>
        </p:nvSpPr>
        <p:spPr>
          <a:xfrm>
            <a:off x="817097" y="4567604"/>
            <a:ext cx="24337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Update Trademark List</a:t>
            </a:r>
          </a:p>
          <a:p>
            <a:pPr algn="ctr"/>
            <a:r>
              <a:rPr lang="en-US" sz="1600" dirty="0"/>
              <a:t>On Excel file and input reminder date manually</a:t>
            </a:r>
            <a:endParaRPr lang="id-ID" sz="1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0374DE-AC4A-4A95-BBEF-C07107F79DCD}"/>
              </a:ext>
            </a:extLst>
          </p:cNvPr>
          <p:cNvCxnSpPr>
            <a:cxnSpLocks/>
          </p:cNvCxnSpPr>
          <p:nvPr/>
        </p:nvCxnSpPr>
        <p:spPr>
          <a:xfrm>
            <a:off x="3390313" y="5002074"/>
            <a:ext cx="36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1D526B-AF2A-4C65-AF08-380DE9EF635D}"/>
              </a:ext>
            </a:extLst>
          </p:cNvPr>
          <p:cNvSpPr txBox="1"/>
          <p:nvPr/>
        </p:nvSpPr>
        <p:spPr>
          <a:xfrm>
            <a:off x="3765543" y="4198272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FB8EAC-19DD-431B-9F4D-E597592B3E2B}"/>
              </a:ext>
            </a:extLst>
          </p:cNvPr>
          <p:cNvSpPr txBox="1"/>
          <p:nvPr/>
        </p:nvSpPr>
        <p:spPr>
          <a:xfrm>
            <a:off x="4155096" y="4567604"/>
            <a:ext cx="280064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Monitor the trademark database, re-check repeatedly which trademark we haven’t received the certificates</a:t>
            </a:r>
            <a:endParaRPr lang="id-ID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360EA4-176E-4D81-AF38-504CD740CCDB}"/>
              </a:ext>
            </a:extLst>
          </p:cNvPr>
          <p:cNvCxnSpPr>
            <a:cxnSpLocks/>
          </p:cNvCxnSpPr>
          <p:nvPr/>
        </p:nvCxnSpPr>
        <p:spPr>
          <a:xfrm>
            <a:off x="7215630" y="5002074"/>
            <a:ext cx="36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C0FC11-DDE8-4359-AADD-3A2A80026E93}"/>
              </a:ext>
            </a:extLst>
          </p:cNvPr>
          <p:cNvSpPr txBox="1"/>
          <p:nvPr/>
        </p:nvSpPr>
        <p:spPr>
          <a:xfrm>
            <a:off x="7647352" y="4198272"/>
            <a:ext cx="3895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70F134-8FEC-4B8D-9DEF-C0129E8BDFFB}"/>
              </a:ext>
            </a:extLst>
          </p:cNvPr>
          <p:cNvSpPr txBox="1"/>
          <p:nvPr/>
        </p:nvSpPr>
        <p:spPr>
          <a:xfrm>
            <a:off x="8036905" y="4586575"/>
            <a:ext cx="280064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Data Validation</a:t>
            </a:r>
          </a:p>
          <a:p>
            <a:pPr algn="ctr"/>
            <a:r>
              <a:rPr lang="en-US" sz="1600" dirty="0"/>
              <a:t>Follow up the certificates to HAKI</a:t>
            </a:r>
            <a:endParaRPr lang="id-ID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753CA4-9C4C-4868-844C-8DCE73AB6565}"/>
              </a:ext>
            </a:extLst>
          </p:cNvPr>
          <p:cNvCxnSpPr/>
          <p:nvPr/>
        </p:nvCxnSpPr>
        <p:spPr>
          <a:xfrm flipH="1">
            <a:off x="2236763" y="3429000"/>
            <a:ext cx="2926080" cy="103045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1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817</Words>
  <Application>Microsoft Office PowerPoint</Application>
  <PresentationFormat>Widescreen</PresentationFormat>
  <Paragraphs>107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Parcel</vt:lpstr>
      <vt:lpstr>TRADEMARK DMS Legal Department </vt:lpstr>
      <vt:lpstr>Existing DMS</vt:lpstr>
      <vt:lpstr>What WE NEED</vt:lpstr>
      <vt:lpstr>REMINDER SYSTEM</vt:lpstr>
      <vt:lpstr>UPDATE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Latest 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TRADEMARK DMS Legal Department </dc:title>
  <dc:creator>Saarah Syahiirah Erwin</dc:creator>
  <cp:lastModifiedBy>Saarah Syahiirah Erwin</cp:lastModifiedBy>
  <cp:revision>1</cp:revision>
  <dcterms:created xsi:type="dcterms:W3CDTF">2021-01-13T02:53:59Z</dcterms:created>
  <dcterms:modified xsi:type="dcterms:W3CDTF">2021-01-13T04:09:15Z</dcterms:modified>
</cp:coreProperties>
</file>