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 rot="5400000">
            <a:off x="-1097280" y="1965960"/>
            <a:ext cx="4572000" cy="1600200"/>
          </a:xfrm>
          <a:prstGeom prst="trapezoid">
            <a:avLst/>
          </a:prstGeom>
          <a:solidFill>
            <a:srgbClr val="501A85">
              <a:alpha val="50000"/>
            </a:srgbClr>
          </a:solidFill>
          <a:ln/>
        </p:spPr>
      </p:sp>
      <p:sp>
        <p:nvSpPr>
          <p:cNvPr id="3" name="Object2"/>
          <p:cNvSpPr/>
          <p:nvPr/>
        </p:nvSpPr>
        <p:spPr>
          <a:xfrm>
            <a:off x="37490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501A85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FEASIBILITY</a:t>
            </a:r>
            <a:endParaRPr lang="en-US" sz="1200" dirty="0"/>
          </a:p>
        </p:txBody>
      </p:sp>
      <p:sp>
        <p:nvSpPr>
          <p:cNvPr id="4" name="Object3"/>
          <p:cNvSpPr txBox="1"/>
          <p:nvPr/>
        </p:nvSpPr>
        <p:spPr>
          <a:xfrm>
            <a:off x="384048" y="594360"/>
            <a:ext cx="1600200" cy="4297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Flamicort 10 mg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Triamcinolone 10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MultiVitamin 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Vitamin E 500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Nature E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Vitamin E 500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Neozep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Paracetamol 325 mg dan Ibuprofen 200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Test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Paracetamol 125 mg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 rot="5400000">
            <a:off x="896112" y="1965960"/>
            <a:ext cx="3977640" cy="1600200"/>
          </a:xfrm>
          <a:prstGeom prst="trapezoid">
            <a:avLst/>
          </a:prstGeom>
          <a:solidFill>
            <a:srgbClr val="DE2C25">
              <a:alpha val="50000"/>
            </a:srgbClr>
          </a:solidFill>
          <a:ln/>
        </p:spPr>
      </p:sp>
      <p:sp>
        <p:nvSpPr>
          <p:cNvPr id="6" name="Object5"/>
          <p:cNvSpPr/>
          <p:nvPr/>
        </p:nvSpPr>
        <p:spPr>
          <a:xfrm>
            <a:off x="206654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DE2C25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AGREEMENT</a:t>
            </a:r>
            <a:endParaRPr lang="en-US" sz="1200" dirty="0"/>
          </a:p>
        </p:txBody>
      </p:sp>
      <p:sp>
        <p:nvSpPr>
          <p:cNvPr id="7" name="Object6"/>
          <p:cNvSpPr txBox="1"/>
          <p:nvPr/>
        </p:nvSpPr>
        <p:spPr>
          <a:xfrm>
            <a:off x="2084832" y="886968"/>
            <a:ext cx="1600200" cy="3703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Flamicort 40 mg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null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Flamicort 40 mg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null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Test2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add new composition</a:t>
            </a:r>
            <a:endParaRPr lang="en-US" sz="900" dirty="0"/>
          </a:p>
        </p:txBody>
      </p:sp>
      <p:sp>
        <p:nvSpPr>
          <p:cNvPr id="8" name="Object7"/>
          <p:cNvSpPr/>
          <p:nvPr/>
        </p:nvSpPr>
        <p:spPr>
          <a:xfrm rot="5400000">
            <a:off x="2889504" y="1965960"/>
            <a:ext cx="3383280" cy="1600200"/>
          </a:xfrm>
          <a:prstGeom prst="trapezoid">
            <a:avLst/>
          </a:prstGeom>
          <a:solidFill>
            <a:srgbClr val="FFAB1B">
              <a:alpha val="50000"/>
            </a:srgbClr>
          </a:solidFill>
          <a:ln/>
        </p:spPr>
      </p:sp>
      <p:sp>
        <p:nvSpPr>
          <p:cNvPr id="9" name="Object8"/>
          <p:cNvSpPr/>
          <p:nvPr/>
        </p:nvSpPr>
        <p:spPr>
          <a:xfrm>
            <a:off x="375818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FFAB1B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DEVELOPMENT</a:t>
            </a:r>
            <a:endParaRPr lang="en-US" sz="1200" dirty="0"/>
          </a:p>
        </p:txBody>
      </p:sp>
      <p:sp>
        <p:nvSpPr>
          <p:cNvPr id="10" name="Object9"/>
          <p:cNvSpPr txBox="1"/>
          <p:nvPr/>
        </p:nvSpPr>
        <p:spPr>
          <a:xfrm>
            <a:off x="3785616" y="1179576"/>
            <a:ext cx="160020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Flavette Glow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Vit. C, Vit. E, Glutathione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Sangobion Export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Copper II Sulfate 0.2mg, Mangan II Sulfate 0.2mg, Iron II Gluconate 250mg, Ascorbic Acid 4.238mg, B1</a:t>
            </a:r>
            <a:endParaRPr lang="en-US" sz="900" dirty="0"/>
          </a:p>
        </p:txBody>
      </p:sp>
      <p:sp>
        <p:nvSpPr>
          <p:cNvPr id="11" name="Object10"/>
          <p:cNvSpPr/>
          <p:nvPr/>
        </p:nvSpPr>
        <p:spPr>
          <a:xfrm rot="5400000">
            <a:off x="4882896" y="1965960"/>
            <a:ext cx="2788920" cy="1600200"/>
          </a:xfrm>
          <a:prstGeom prst="trapezoid">
            <a:avLst/>
          </a:prstGeom>
          <a:solidFill>
            <a:srgbClr val="03AB00">
              <a:alpha val="50000"/>
            </a:srgbClr>
          </a:solidFill>
          <a:ln/>
        </p:spPr>
      </p:sp>
      <p:sp>
        <p:nvSpPr>
          <p:cNvPr id="12" name="Object11"/>
          <p:cNvSpPr/>
          <p:nvPr/>
        </p:nvSpPr>
        <p:spPr>
          <a:xfrm>
            <a:off x="544982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03AB00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REGISTRATION</a:t>
            </a:r>
            <a:endParaRPr lang="en-US" sz="1200" dirty="0"/>
          </a:p>
        </p:txBody>
      </p:sp>
      <p:sp>
        <p:nvSpPr>
          <p:cNvPr id="13" name="Object12"/>
          <p:cNvSpPr txBox="1"/>
          <p:nvPr/>
        </p:nvSpPr>
        <p:spPr>
          <a:xfrm>
            <a:off x="5486400" y="1472184"/>
            <a:ext cx="1600200" cy="2514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Cetapain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Paracetamol</a:t>
            </a:r>
            <a:endParaRPr lang="en-US" sz="900" dirty="0"/>
          </a:p>
        </p:txBody>
      </p:sp>
      <p:sp>
        <p:nvSpPr>
          <p:cNvPr id="14" name="Object13"/>
          <p:cNvSpPr/>
          <p:nvPr/>
        </p:nvSpPr>
        <p:spPr>
          <a:xfrm rot="5400000">
            <a:off x="6876288" y="1965960"/>
            <a:ext cx="2194560" cy="1600200"/>
          </a:xfrm>
          <a:prstGeom prst="trapezoid">
            <a:avLst/>
          </a:prstGeom>
          <a:solidFill>
            <a:srgbClr val="B5B5B5">
              <a:alpha val="50000"/>
            </a:srgbClr>
          </a:solidFill>
          <a:ln/>
        </p:spPr>
      </p:sp>
      <p:sp>
        <p:nvSpPr>
          <p:cNvPr id="15" name="Object14"/>
          <p:cNvSpPr/>
          <p:nvPr/>
        </p:nvSpPr>
        <p:spPr>
          <a:xfrm>
            <a:off x="714146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B5B5B5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COMMERCIAL</a:t>
            </a:r>
            <a:endParaRPr lang="en-US" sz="1200" dirty="0"/>
          </a:p>
        </p:txBody>
      </p:sp>
      <p:sp>
        <p:nvSpPr>
          <p:cNvPr id="16" name="Object15"/>
          <p:cNvSpPr txBox="1"/>
          <p:nvPr/>
        </p:nvSpPr>
        <p:spPr>
          <a:xfrm>
            <a:off x="7187184" y="1764792"/>
            <a:ext cx="160020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Vicee Orange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Vit. C 500 mg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2020-09-28T02:52:49Z</dcterms:created>
  <dcterms:modified xsi:type="dcterms:W3CDTF">2020-09-28T02:52:49Z</dcterms:modified>
</cp:coreProperties>
</file>