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9"/>
  </p:notesMasterIdLst>
  <p:sldIdLst>
    <p:sldId id="284" r:id="rId2"/>
    <p:sldId id="286" r:id="rId3"/>
    <p:sldId id="259" r:id="rId4"/>
    <p:sldId id="269" r:id="rId5"/>
    <p:sldId id="272" r:id="rId6"/>
    <p:sldId id="261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23D2E-A02D-4B7E-9B38-F2EA3BCA0CEC}" type="datetimeFigureOut">
              <a:rPr lang="tr-TR" smtClean="0"/>
              <a:t>15.03.2025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1E925-EB13-410B-A9CC-A9C834BD54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117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15.03.2025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985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15.03.2025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60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15.03.2025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17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15.03.2025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2310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15.03.2025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440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15.03.2025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4996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15.03.2025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2104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15.03.2025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552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15.03.2025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11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15.03.2025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89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15.03.2025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069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15.03.2025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297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15.03.2025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273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15.03.2025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147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15.03.2025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962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15.03.2025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749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7D78-BDBF-4FEF-91FC-D40483C35A10}" type="datetimeFigureOut">
              <a:rPr lang="tr-TR" smtClean="0"/>
              <a:t>15.03.2025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03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1000AAFB-FEAD-5836-804D-429220D2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8" y="3399623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4400" b="1" dirty="0" smtClean="0">
                <a:latin typeface="Calibri "/>
              </a:rPr>
              <a:t>Müslüm H. Erol</a:t>
            </a:r>
            <a:r>
              <a:rPr lang="tr-TR" sz="5400" b="1" kern="1200" dirty="0" smtClean="0">
                <a:solidFill>
                  <a:schemeClr val="tx1"/>
                </a:solidFill>
                <a:latin typeface="Calibri "/>
              </a:rPr>
              <a:t/>
            </a:r>
            <a:br>
              <a:rPr lang="tr-TR" sz="5400" b="1" kern="1200" dirty="0" smtClean="0">
                <a:solidFill>
                  <a:schemeClr val="tx1"/>
                </a:solidFill>
                <a:latin typeface="Calibri "/>
              </a:rPr>
            </a:br>
            <a:endParaRPr lang="en-US" sz="5400" b="1" kern="1200" dirty="0">
              <a:solidFill>
                <a:schemeClr val="tx1"/>
              </a:solidFill>
              <a:latin typeface="Calibri "/>
            </a:endParaRPr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2C4B2306-8CF4-07AA-759B-254A3D4F0609}"/>
              </a:ext>
            </a:extLst>
          </p:cNvPr>
          <p:cNvSpPr txBox="1">
            <a:spLocks/>
          </p:cNvSpPr>
          <p:nvPr/>
        </p:nvSpPr>
        <p:spPr>
          <a:xfrm>
            <a:off x="1003308" y="2303363"/>
            <a:ext cx="4036334" cy="10340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7200" b="1" noProof="1" smtClean="0">
                <a:latin typeface="Calibri "/>
              </a:rPr>
              <a:t>Frontend Fullstack With </a:t>
            </a:r>
            <a:r>
              <a:rPr lang="tr-TR" sz="7200" b="1" noProof="1" smtClean="0">
                <a:latin typeface="Calibri "/>
              </a:rPr>
              <a:t>Node.js </a:t>
            </a:r>
            <a:r>
              <a:rPr lang="tr-TR" sz="7200" b="1" noProof="1" smtClean="0">
                <a:latin typeface="Calibri "/>
              </a:rPr>
              <a:t>Todo</a:t>
            </a:r>
          </a:p>
          <a:p>
            <a:r>
              <a:rPr lang="tr-TR" sz="7200" b="1" noProof="1" smtClean="0">
                <a:latin typeface="Calibri "/>
              </a:rPr>
              <a:t>Proje Sunumu</a:t>
            </a:r>
            <a:endParaRPr lang="tr-TR" sz="7200" b="1" noProof="1">
              <a:latin typeface="Calibri "/>
            </a:endParaRP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6D42BBD0-1B27-802E-B032-6E7F8E5C99B7}"/>
              </a:ext>
            </a:extLst>
          </p:cNvPr>
          <p:cNvCxnSpPr/>
          <p:nvPr/>
        </p:nvCxnSpPr>
        <p:spPr>
          <a:xfrm>
            <a:off x="1003308" y="3255264"/>
            <a:ext cx="398678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7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4A6A842E-BDF1-7BF9-C8BE-546FCC263363}"/>
              </a:ext>
            </a:extLst>
          </p:cNvPr>
          <p:cNvSpPr txBox="1">
            <a:spLocks/>
          </p:cNvSpPr>
          <p:nvPr/>
        </p:nvSpPr>
        <p:spPr>
          <a:xfrm>
            <a:off x="838200" y="295391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Kullanılan Teknolojiler</a:t>
            </a: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  <a:latin typeface="Calibri 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84295"/>
              </p:ext>
            </p:extLst>
          </p:nvPr>
        </p:nvGraphicFramePr>
        <p:xfrm>
          <a:off x="1275522" y="1721530"/>
          <a:ext cx="9347420" cy="338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713">
                  <a:extLst>
                    <a:ext uri="{9D8B030D-6E8A-4147-A177-3AD203B41FA5}">
                      <a16:colId xmlns:a16="http://schemas.microsoft.com/office/drawing/2014/main" val="4284090567"/>
                    </a:ext>
                  </a:extLst>
                </a:gridCol>
                <a:gridCol w="1813043">
                  <a:extLst>
                    <a:ext uri="{9D8B030D-6E8A-4147-A177-3AD203B41FA5}">
                      <a16:colId xmlns:a16="http://schemas.microsoft.com/office/drawing/2014/main" val="1939065982"/>
                    </a:ext>
                  </a:extLst>
                </a:gridCol>
                <a:gridCol w="1692175">
                  <a:extLst>
                    <a:ext uri="{9D8B030D-6E8A-4147-A177-3AD203B41FA5}">
                      <a16:colId xmlns:a16="http://schemas.microsoft.com/office/drawing/2014/main" val="3630153003"/>
                    </a:ext>
                  </a:extLst>
                </a:gridCol>
                <a:gridCol w="4015489">
                  <a:extLst>
                    <a:ext uri="{9D8B030D-6E8A-4147-A177-3AD203B41FA5}">
                      <a16:colId xmlns:a16="http://schemas.microsoft.com/office/drawing/2014/main" val="763709226"/>
                    </a:ext>
                  </a:extLst>
                </a:gridCol>
              </a:tblGrid>
              <a:tr h="347054">
                <a:tc>
                  <a:txBody>
                    <a:bodyPr/>
                    <a:lstStyle/>
                    <a:p>
                      <a:r>
                        <a:rPr lang="tr-TR" dirty="0" smtClean="0"/>
                        <a:t>Yazım</a:t>
                      </a:r>
                      <a:r>
                        <a:rPr lang="tr-TR" baseline="0" dirty="0" smtClean="0"/>
                        <a:t> Dilleri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Kütüphaneler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Yazı stili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İkonlar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816223"/>
                  </a:ext>
                </a:extLst>
              </a:tr>
              <a:tr h="497467">
                <a:tc>
                  <a:txBody>
                    <a:bodyPr/>
                    <a:lstStyle/>
                    <a:p>
                      <a:r>
                        <a:rPr lang="tr-TR" dirty="0" smtClean="0"/>
                        <a:t>Html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Bootstrap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Google </a:t>
                      </a:r>
                      <a:r>
                        <a:rPr lang="tr-TR" dirty="0" err="1" smtClean="0"/>
                        <a:t>Fonts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 </a:t>
                      </a:r>
                      <a:r>
                        <a:rPr lang="tr-TR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Awesome</a:t>
                      </a:r>
                      <a:endParaRPr lang="tr-TR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03962"/>
                  </a:ext>
                </a:extLst>
              </a:tr>
              <a:tr h="524203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Css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TS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Poppins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fa-</a:t>
                      </a:r>
                      <a:r>
                        <a:rPr lang="tr-TR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solid</a:t>
                      </a:r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fa-</a:t>
                      </a:r>
                      <a:r>
                        <a:rPr lang="tr-TR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eraser</a:t>
                      </a:r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fa-</a:t>
                      </a:r>
                      <a:r>
                        <a:rPr lang="tr-TR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solid</a:t>
                      </a:r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fa-</a:t>
                      </a:r>
                      <a:r>
                        <a:rPr lang="tr-TR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trash</a:t>
                      </a:r>
                      <a:r>
                        <a:rPr lang="tr-TR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-can</a:t>
                      </a: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10687"/>
                  </a:ext>
                </a:extLst>
              </a:tr>
              <a:tr h="347054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Javascript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endParaRPr lang="tr-TR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16289"/>
                  </a:ext>
                </a:extLst>
              </a:tr>
              <a:tr h="347054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Node.js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66287"/>
                  </a:ext>
                </a:extLst>
              </a:tr>
              <a:tr h="599025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19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23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4A6A842E-BDF1-7BF9-C8BE-546FCC263363}"/>
              </a:ext>
            </a:extLst>
          </p:cNvPr>
          <p:cNvSpPr txBox="1">
            <a:spLocks/>
          </p:cNvSpPr>
          <p:nvPr/>
        </p:nvSpPr>
        <p:spPr>
          <a:xfrm>
            <a:off x="838200" y="295391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ToDo</a:t>
            </a:r>
            <a: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 Sayfası</a:t>
            </a: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  <a:latin typeface="Calibri 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2" y="822960"/>
            <a:ext cx="10520516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0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3">
            <a:extLst>
              <a:ext uri="{FF2B5EF4-FFF2-40B4-BE49-F238E27FC236}">
                <a16:creationId xmlns:a16="http://schemas.microsoft.com/office/drawing/2014/main" id="{2E5BD6E2-CB05-65E9-FF22-E97D693D2EFF}"/>
              </a:ext>
            </a:extLst>
          </p:cNvPr>
          <p:cNvSpPr txBox="1">
            <a:spLocks/>
          </p:cNvSpPr>
          <p:nvPr/>
        </p:nvSpPr>
        <p:spPr>
          <a:xfrm>
            <a:off x="838200" y="304535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Yeni Görev Ekleme </a:t>
            </a:r>
            <a: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Formu</a:t>
            </a: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  <a:latin typeface="Calibri 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" y="1514208"/>
            <a:ext cx="12136544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0C1E6AB-F438-2483-2282-604049EA6C9B}"/>
              </a:ext>
            </a:extLst>
          </p:cNvPr>
          <p:cNvSpPr txBox="1">
            <a:spLocks/>
          </p:cNvSpPr>
          <p:nvPr/>
        </p:nvSpPr>
        <p:spPr>
          <a:xfrm>
            <a:off x="838200" y="295391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Görev </a:t>
            </a:r>
            <a: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Listesi</a:t>
            </a: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  <a:latin typeface="Calibri 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" y="2033392"/>
            <a:ext cx="1216512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1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3">
            <a:extLst>
              <a:ext uri="{FF2B5EF4-FFF2-40B4-BE49-F238E27FC236}">
                <a16:creationId xmlns:a16="http://schemas.microsoft.com/office/drawing/2014/main" id="{73A4F73B-1242-685D-1441-9AB405F2E5DB}"/>
              </a:ext>
            </a:extLst>
          </p:cNvPr>
          <p:cNvSpPr txBox="1">
            <a:spLocks/>
          </p:cNvSpPr>
          <p:nvPr/>
        </p:nvSpPr>
        <p:spPr>
          <a:xfrm>
            <a:off x="838200" y="288760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Görev Düzenleme </a:t>
            </a:r>
            <a: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ve Silme İkonları</a:t>
            </a: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  <a:latin typeface="Calibri 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96" y="1554480"/>
            <a:ext cx="2228943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1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A04FF056-B0C7-2AAF-AA47-B271A720D314}"/>
              </a:ext>
            </a:extLst>
          </p:cNvPr>
          <p:cNvSpPr txBox="1">
            <a:spLocks/>
          </p:cNvSpPr>
          <p:nvPr/>
        </p:nvSpPr>
        <p:spPr>
          <a:xfrm>
            <a:off x="838200" y="297903"/>
            <a:ext cx="10460603" cy="63016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Görev </a:t>
            </a:r>
            <a: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Silme Uyarısı</a:t>
            </a: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  <a:latin typeface="Calibri 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8984"/>
            <a:ext cx="12192000" cy="11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00666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53</Words>
  <Application>Microsoft Office PowerPoint</Application>
  <PresentationFormat>Geniş ekran</PresentationFormat>
  <Paragraphs>24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 </vt:lpstr>
      <vt:lpstr>Trebuchet MS</vt:lpstr>
      <vt:lpstr>Wingdings 3</vt:lpstr>
      <vt:lpstr>Yüzeyler</vt:lpstr>
      <vt:lpstr>Müslüm H. Erol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Müslüm H. Erol  Full Stack Developer</dc:title>
  <dc:creator>T63</dc:creator>
  <cp:lastModifiedBy>Lenovo</cp:lastModifiedBy>
  <cp:revision>50</cp:revision>
  <dcterms:created xsi:type="dcterms:W3CDTF">2024-08-04T10:38:39Z</dcterms:created>
  <dcterms:modified xsi:type="dcterms:W3CDTF">2025-03-15T19:38:55Z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2024-08-04T12:06:34Z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d9daf938-f113-47cf-9f57-7071a689ecb0</vt:lpwstr>
  </property>
  <property fmtid="{D5CDD505-2E9C-101B-9397-08002B2CF9AE}" pid="7" name="MSIP_Label_defa4170-0d19-0005-0004-bc88714345d2_ActionId">
    <vt:lpwstr>882a9cfa-fc95-4c2f-a4a0-9ff364243b31</vt:lpwstr>
  </property>
  <property fmtid="{D5CDD505-2E9C-101B-9397-08002B2CF9AE}" pid="8" name="MSIP_Label_defa4170-0d19-0005-0004-bc88714345d2_ContentBits">
    <vt:lpwstr>0</vt:lpwstr>
  </property>
</Properties>
</file>