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BECE-D8CF-0BF4-F541-D27879D7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9D7BE-B1E7-B079-A767-B91C78D6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8755-5467-A494-3B07-364BF97B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FAD-3A7B-9A8E-BDBC-8A78C34F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E944-7E4C-D0C6-9CE1-F3FB66E8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6E1-C6DC-09FD-12F2-CC411B94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6D09-0C86-50E9-1EFC-E461ACAC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9F6A-C2C3-DA0A-9F23-024E1B9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55FF-6A09-D21C-756E-E74B3B7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CAC1-B720-BA6D-8665-6C1C551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3B2B1-C76C-E1C2-D68F-5D79755D1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4AB2C-1AC5-5CC4-F3AD-94145C8A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5FCB-5DB0-367F-ECAF-3080F8B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5E0D-E734-1F60-EAA7-A6764AA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7BBC-9C1E-C23F-E91F-8A11243D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6293-2E5D-C648-6927-BCEAB899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A49D-2634-624E-1B90-4A479BCA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90D5-14F6-77CE-D819-A8722213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62B2-7231-A83C-0DD5-BC8C2F6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7059-B3EA-B679-4703-8B033F18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D550-A293-242E-5A6B-D576B2B9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0FC7-B998-7CAF-CE6D-D1F2740A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7AF2-DA80-EFEC-6F28-26A42C5C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9DCE-C3AB-C70A-E2F9-F30E42D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07EF-20BA-EA17-F481-142EBFC4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845-93FF-CAAB-D6F2-257101DD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AE3-63E4-B6AD-D70F-FBFA6D017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62261-BA06-7A3E-ECFB-1C2459FE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4A85-FEB9-4172-7767-47A1AEB3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E4AD-105E-C1F7-2FC5-06C97A4D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FC31B-3C8B-701D-6F42-0882296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DAD-1985-AA9A-C9EA-3192518F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00E9-EC1D-3FFB-6C31-3DD97DB4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F717F-A728-4C3E-28BF-28CB6F95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81D71-053F-16A8-0BED-82086A08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2611-8FAD-63D7-B1CD-67ACFEE66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DF9D8-91A6-E999-200E-9F13E524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E30F-F088-BED6-F560-23E3CE23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E0D98-6F43-64CD-1F2C-6C00ACA2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C575-C47A-29D9-86B0-A8A1FDC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B6DC-F1E4-F8B5-A95D-1CECF9A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FBCA-D039-3EE6-5E12-3F699DCC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48A3-3EBE-5B2C-AD4E-8A97D8F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5B1E-8914-6987-A821-2EF289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632A-F93E-C976-D978-82EC9690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3DCD1-4D34-A426-4858-1191A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4076-ECD6-085A-C9DC-01F482B3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022A-D95B-E35A-B47C-473614CD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BE50-3148-E0C1-D306-5FED1364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DF48-2242-6940-FB2C-F5E7765D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5CC3-2B6E-D789-2C47-4D03B7C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DE01-E305-0738-F72F-1D842743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1A87-E872-AE48-C7E5-6BEF7545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DAFC3-72CE-DA73-2B0B-3E34F2E9E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5A90-1A4D-2C7C-3376-EDC02532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5882-D7E1-965D-E79F-7DCF6E3F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8B09-54F4-729D-7658-076D832D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342-D5EC-70BF-427D-E6F044E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0F58-448F-F298-1D22-5EFEDC43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7DA2-65E8-BFED-862E-A9283A0D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CFBB-D352-8E6E-C362-DE8F70D2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4799-0950-36A8-6360-24011656C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3C25-FEB9-81A5-DC0B-7E0F8C5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24AC81-E48E-2B25-5B3E-F9908C5E58B7}"/>
              </a:ext>
            </a:extLst>
          </p:cNvPr>
          <p:cNvSpPr/>
          <p:nvPr/>
        </p:nvSpPr>
        <p:spPr>
          <a:xfrm>
            <a:off x="5496232" y="914400"/>
            <a:ext cx="2654710" cy="4913644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4DD25-688E-2D81-EADD-01943B99AFB0}"/>
              </a:ext>
            </a:extLst>
          </p:cNvPr>
          <p:cNvSpPr/>
          <p:nvPr/>
        </p:nvSpPr>
        <p:spPr>
          <a:xfrm>
            <a:off x="4451076" y="914400"/>
            <a:ext cx="504382" cy="4913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AE2E-00D8-CAED-6EE0-AC22EF83C719}"/>
              </a:ext>
            </a:extLst>
          </p:cNvPr>
          <p:cNvSpPr txBox="1"/>
          <p:nvPr/>
        </p:nvSpPr>
        <p:spPr>
          <a:xfrm rot="16200000">
            <a:off x="3262738" y="3167390"/>
            <a:ext cx="288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 BALANCER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BF088-2B4F-DBAF-B3BB-34DE61DB6C73}"/>
              </a:ext>
            </a:extLst>
          </p:cNvPr>
          <p:cNvSpPr/>
          <p:nvPr/>
        </p:nvSpPr>
        <p:spPr>
          <a:xfrm>
            <a:off x="5869858" y="2261419"/>
            <a:ext cx="1897626" cy="924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95CAF7-B256-32ED-553B-E984F842F7D8}"/>
              </a:ext>
            </a:extLst>
          </p:cNvPr>
          <p:cNvSpPr/>
          <p:nvPr/>
        </p:nvSpPr>
        <p:spPr>
          <a:xfrm>
            <a:off x="5869858" y="3498138"/>
            <a:ext cx="1897626" cy="924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EC47-AE95-4E76-C280-ECFB7D61088C}"/>
              </a:ext>
            </a:extLst>
          </p:cNvPr>
          <p:cNvSpPr/>
          <p:nvPr/>
        </p:nvSpPr>
        <p:spPr>
          <a:xfrm>
            <a:off x="8884932" y="2295833"/>
            <a:ext cx="2812025" cy="17796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GRAFANA</a:t>
            </a:r>
          </a:p>
        </p:txBody>
      </p:sp>
      <p:pic>
        <p:nvPicPr>
          <p:cNvPr id="11" name="Picture 10" descr="A computer with a screen&#10;&#10;Description automatically generated">
            <a:extLst>
              <a:ext uri="{FF2B5EF4-FFF2-40B4-BE49-F238E27FC236}">
                <a16:creationId xmlns:a16="http://schemas.microsoft.com/office/drawing/2014/main" id="{B3BAB9B5-C825-B216-4CFD-6E4CD0DAD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05" y="2658687"/>
            <a:ext cx="1763684" cy="1763684"/>
          </a:xfrm>
          <a:prstGeom prst="rect">
            <a:avLst/>
          </a:prstGeom>
        </p:spPr>
      </p:pic>
      <p:pic>
        <p:nvPicPr>
          <p:cNvPr id="13" name="Picture 12" descr="A circular logo with a gear and text&#10;&#10;Description automatically generated">
            <a:extLst>
              <a:ext uri="{FF2B5EF4-FFF2-40B4-BE49-F238E27FC236}">
                <a16:creationId xmlns:a16="http://schemas.microsoft.com/office/drawing/2014/main" id="{0EA88571-BAB6-57E2-8F4B-7C4FCE8B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73" y="2317477"/>
            <a:ext cx="504382" cy="504382"/>
          </a:xfrm>
          <a:prstGeom prst="rect">
            <a:avLst/>
          </a:prstGeom>
        </p:spPr>
      </p:pic>
      <p:pic>
        <p:nvPicPr>
          <p:cNvPr id="14" name="Picture 13" descr="A circular logo with a gear and text&#10;&#10;Description automatically generated">
            <a:extLst>
              <a:ext uri="{FF2B5EF4-FFF2-40B4-BE49-F238E27FC236}">
                <a16:creationId xmlns:a16="http://schemas.microsoft.com/office/drawing/2014/main" id="{B01EEE01-974A-5A81-791E-212FD35F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73" y="3540529"/>
            <a:ext cx="504382" cy="50438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B3FCC-47C1-8C01-23D2-E386BA2AA76E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916689" y="3371222"/>
            <a:ext cx="1534387" cy="169307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9246ED-F320-5685-C90B-E300EA5099CF}"/>
              </a:ext>
            </a:extLst>
          </p:cNvPr>
          <p:cNvCxnSpPr>
            <a:cxnSpLocks/>
          </p:cNvCxnSpPr>
          <p:nvPr/>
        </p:nvCxnSpPr>
        <p:spPr>
          <a:xfrm flipV="1">
            <a:off x="4955457" y="2821859"/>
            <a:ext cx="952816" cy="658048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4E8C35-7F02-4892-0845-F7DB11004DE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965288" y="3429000"/>
            <a:ext cx="904570" cy="531255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3E3A1C-D2BC-4769-44E7-EB5009F285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67484" y="3185652"/>
            <a:ext cx="1117448" cy="774603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D46974-FE4A-DCD1-B5B7-35E2C1FDEBD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67484" y="2723536"/>
            <a:ext cx="1117448" cy="462116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black and orange logo&#10;&#10;Description automatically generated">
            <a:extLst>
              <a:ext uri="{FF2B5EF4-FFF2-40B4-BE49-F238E27FC236}">
                <a16:creationId xmlns:a16="http://schemas.microsoft.com/office/drawing/2014/main" id="{30237B2F-F599-28D4-5734-A0095B529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86" y="2670298"/>
            <a:ext cx="480585" cy="4805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A5CEC8-FD0E-CB58-14D2-3F985E05D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11" y="3226533"/>
            <a:ext cx="480585" cy="4805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E0D0F6-5FB1-A0FD-9D43-EB1E804D0E9E}"/>
              </a:ext>
            </a:extLst>
          </p:cNvPr>
          <p:cNvSpPr txBox="1"/>
          <p:nvPr/>
        </p:nvSpPr>
        <p:spPr>
          <a:xfrm>
            <a:off x="1287463" y="442237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0916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Abdulkadir Çavuşoğlu</dc:creator>
  <cp:lastModifiedBy>Abdulkadir Çavuşoğlu</cp:lastModifiedBy>
  <cp:revision>10</cp:revision>
  <dcterms:created xsi:type="dcterms:W3CDTF">2024-11-23T17:07:31Z</dcterms:created>
  <dcterms:modified xsi:type="dcterms:W3CDTF">2024-11-24T07:56:59Z</dcterms:modified>
</cp:coreProperties>
</file>