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61" r:id="rId6"/>
    <p:sldId id="258" r:id="rId7"/>
    <p:sldId id="264" r:id="rId8"/>
    <p:sldId id="265" r:id="rId9"/>
    <p:sldId id="257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4AEBF-08B2-434C-9E3D-396750F47E2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F2D9B73F-5EB5-4559-9634-312600C66278}">
      <dgm:prSet/>
      <dgm:spPr/>
      <dgm:t>
        <a:bodyPr/>
        <a:lstStyle/>
        <a:p>
          <a:r>
            <a:rPr lang="en-GB" b="0" dirty="0"/>
            <a:t>Routing Protocols</a:t>
          </a:r>
        </a:p>
      </dgm:t>
    </dgm:pt>
    <dgm:pt modelId="{293CBC03-1F32-421A-939E-8FA1F62C9565}" type="parTrans" cxnId="{15BA5EAE-035D-41D3-8F25-DF0CDEE13CB1}">
      <dgm:prSet/>
      <dgm:spPr/>
      <dgm:t>
        <a:bodyPr/>
        <a:lstStyle/>
        <a:p>
          <a:endParaRPr lang="en-GB"/>
        </a:p>
      </dgm:t>
    </dgm:pt>
    <dgm:pt modelId="{6E13FC16-7CD5-4DFC-8A0C-3DD94661CC13}" type="sibTrans" cxnId="{15BA5EAE-035D-41D3-8F25-DF0CDEE13CB1}">
      <dgm:prSet/>
      <dgm:spPr/>
      <dgm:t>
        <a:bodyPr/>
        <a:lstStyle/>
        <a:p>
          <a:endParaRPr lang="en-GB"/>
        </a:p>
      </dgm:t>
    </dgm:pt>
    <dgm:pt modelId="{69D2E875-3FDF-4BC7-A81D-C16005796D0F}">
      <dgm:prSet/>
      <dgm:spPr/>
      <dgm:t>
        <a:bodyPr/>
        <a:lstStyle/>
        <a:p>
          <a:r>
            <a:rPr lang="en-GB" b="0" dirty="0"/>
            <a:t>Unicast</a:t>
          </a:r>
        </a:p>
      </dgm:t>
    </dgm:pt>
    <dgm:pt modelId="{925AEE56-BC76-485E-BCCA-2318A89D6D98}" type="parTrans" cxnId="{22EDCB3F-BB11-4902-994E-1AAB86053709}">
      <dgm:prSet/>
      <dgm:spPr/>
      <dgm:t>
        <a:bodyPr/>
        <a:lstStyle/>
        <a:p>
          <a:endParaRPr lang="en-GB" b="0"/>
        </a:p>
      </dgm:t>
    </dgm:pt>
    <dgm:pt modelId="{BF0CD9CE-B50E-4EA4-90CE-487A7116EA50}" type="sibTrans" cxnId="{22EDCB3F-BB11-4902-994E-1AAB86053709}">
      <dgm:prSet/>
      <dgm:spPr/>
      <dgm:t>
        <a:bodyPr/>
        <a:lstStyle/>
        <a:p>
          <a:endParaRPr lang="en-GB"/>
        </a:p>
      </dgm:t>
    </dgm:pt>
    <dgm:pt modelId="{B72CA786-7F23-448C-8DEE-3646D2223748}">
      <dgm:prSet/>
      <dgm:spPr/>
      <dgm:t>
        <a:bodyPr/>
        <a:lstStyle/>
        <a:p>
          <a:r>
            <a:rPr lang="en-GB" b="0" dirty="0"/>
            <a:t>Multicast</a:t>
          </a:r>
        </a:p>
      </dgm:t>
    </dgm:pt>
    <dgm:pt modelId="{230AF145-C120-46E3-A72D-85F7069ECA41}" type="parTrans" cxnId="{5B004ED7-C37F-4543-8DA7-60A49D243AB4}">
      <dgm:prSet/>
      <dgm:spPr/>
      <dgm:t>
        <a:bodyPr/>
        <a:lstStyle/>
        <a:p>
          <a:endParaRPr lang="en-GB" b="0"/>
        </a:p>
      </dgm:t>
    </dgm:pt>
    <dgm:pt modelId="{2E78D8F0-C1E9-4CAE-8E55-54D24EB563BD}" type="sibTrans" cxnId="{5B004ED7-C37F-4543-8DA7-60A49D243AB4}">
      <dgm:prSet/>
      <dgm:spPr/>
      <dgm:t>
        <a:bodyPr/>
        <a:lstStyle/>
        <a:p>
          <a:endParaRPr lang="en-GB"/>
        </a:p>
      </dgm:t>
    </dgm:pt>
    <dgm:pt modelId="{B9301CE1-7CEE-4714-8F02-5823BDADCE80}">
      <dgm:prSet/>
      <dgm:spPr/>
      <dgm:t>
        <a:bodyPr/>
        <a:lstStyle/>
        <a:p>
          <a:r>
            <a:rPr lang="en-GB" b="0" dirty="0"/>
            <a:t>Distance Vector</a:t>
          </a:r>
        </a:p>
      </dgm:t>
    </dgm:pt>
    <dgm:pt modelId="{730031F7-7491-4224-9498-CAB020C157EF}" type="parTrans" cxnId="{F9CE9673-36D3-4728-86C7-3C6584B78810}">
      <dgm:prSet/>
      <dgm:spPr/>
      <dgm:t>
        <a:bodyPr/>
        <a:lstStyle/>
        <a:p>
          <a:endParaRPr lang="en-GB" b="0"/>
        </a:p>
      </dgm:t>
    </dgm:pt>
    <dgm:pt modelId="{59C0A959-8FAE-4D20-926A-F8386B76BBAB}" type="sibTrans" cxnId="{F9CE9673-36D3-4728-86C7-3C6584B78810}">
      <dgm:prSet/>
      <dgm:spPr/>
      <dgm:t>
        <a:bodyPr/>
        <a:lstStyle/>
        <a:p>
          <a:endParaRPr lang="en-GB"/>
        </a:p>
      </dgm:t>
    </dgm:pt>
    <dgm:pt modelId="{AA57E4D5-A8DA-4BE7-89F4-2121EF90885E}">
      <dgm:prSet/>
      <dgm:spPr/>
      <dgm:t>
        <a:bodyPr/>
        <a:lstStyle/>
        <a:p>
          <a:r>
            <a:rPr lang="en-GB" b="0" dirty="0"/>
            <a:t>Link Sate</a:t>
          </a:r>
        </a:p>
      </dgm:t>
    </dgm:pt>
    <dgm:pt modelId="{16E64603-3414-472B-99B5-BB8C4BF910A3}" type="parTrans" cxnId="{2F7EECDA-A7BC-49F1-B1BC-E2340FBF1A44}">
      <dgm:prSet/>
      <dgm:spPr/>
      <dgm:t>
        <a:bodyPr/>
        <a:lstStyle/>
        <a:p>
          <a:endParaRPr lang="en-GB" b="0"/>
        </a:p>
      </dgm:t>
    </dgm:pt>
    <dgm:pt modelId="{2184484D-78D6-4561-A887-D2BFA652CC1B}" type="sibTrans" cxnId="{2F7EECDA-A7BC-49F1-B1BC-E2340FBF1A44}">
      <dgm:prSet/>
      <dgm:spPr/>
      <dgm:t>
        <a:bodyPr/>
        <a:lstStyle/>
        <a:p>
          <a:endParaRPr lang="en-GB"/>
        </a:p>
      </dgm:t>
    </dgm:pt>
    <dgm:pt modelId="{119D4642-402D-4D94-AC2F-A7C8846C25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DVMRP</a:t>
          </a:r>
          <a:endParaRPr lang="en-GB" b="0" dirty="0"/>
        </a:p>
      </dgm:t>
    </dgm:pt>
    <dgm:pt modelId="{E6E8720A-9176-4576-A9F5-C4EA25BBFB35}" type="parTrans" cxnId="{42A467E9-5558-4B73-BAD1-37EE04AA6EE3}">
      <dgm:prSet/>
      <dgm:spPr/>
      <dgm:t>
        <a:bodyPr/>
        <a:lstStyle/>
        <a:p>
          <a:endParaRPr lang="en-GB" b="0"/>
        </a:p>
      </dgm:t>
    </dgm:pt>
    <dgm:pt modelId="{F4C3D3C4-0CA6-48FA-8E22-004025977D63}" type="sibTrans" cxnId="{42A467E9-5558-4B73-BAD1-37EE04AA6EE3}">
      <dgm:prSet/>
      <dgm:spPr/>
      <dgm:t>
        <a:bodyPr/>
        <a:lstStyle/>
        <a:p>
          <a:endParaRPr lang="en-GB"/>
        </a:p>
      </dgm:t>
    </dgm:pt>
    <dgm:pt modelId="{4E9A0E02-219E-4EA3-81C8-7DDEF42247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MOSPF</a:t>
          </a:r>
          <a:endParaRPr lang="en-GB" b="0" dirty="0"/>
        </a:p>
      </dgm:t>
    </dgm:pt>
    <dgm:pt modelId="{FD53F98C-3C77-4248-A456-A14C9B562446}" type="parTrans" cxnId="{A49A9F66-5602-4DAC-9163-0FFB7C367573}">
      <dgm:prSet/>
      <dgm:spPr/>
      <dgm:t>
        <a:bodyPr/>
        <a:lstStyle/>
        <a:p>
          <a:endParaRPr lang="en-GB" b="0"/>
        </a:p>
      </dgm:t>
    </dgm:pt>
    <dgm:pt modelId="{E33E1BEC-AF92-424F-B855-E5836DD78A13}" type="sibTrans" cxnId="{A49A9F66-5602-4DAC-9163-0FFB7C367573}">
      <dgm:prSet/>
      <dgm:spPr/>
      <dgm:t>
        <a:bodyPr/>
        <a:lstStyle/>
        <a:p>
          <a:endParaRPr lang="en-GB"/>
        </a:p>
      </dgm:t>
    </dgm:pt>
    <dgm:pt modelId="{C7CFBE54-12A1-47C5-A875-6BE729BD83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CBT</a:t>
          </a:r>
          <a:endParaRPr lang="en-GB" b="0" dirty="0"/>
        </a:p>
      </dgm:t>
    </dgm:pt>
    <dgm:pt modelId="{BEBCFF86-030E-474A-823C-B35D1A391A9A}" type="parTrans" cxnId="{020A24C2-94D4-4C14-B0E8-D1DCA9EB910F}">
      <dgm:prSet/>
      <dgm:spPr/>
      <dgm:t>
        <a:bodyPr/>
        <a:lstStyle/>
        <a:p>
          <a:endParaRPr lang="en-GB" b="0"/>
        </a:p>
      </dgm:t>
    </dgm:pt>
    <dgm:pt modelId="{FC7A1C7D-DCE4-49EA-AACD-D651552A679A}" type="sibTrans" cxnId="{020A24C2-94D4-4C14-B0E8-D1DCA9EB910F}">
      <dgm:prSet/>
      <dgm:spPr/>
      <dgm:t>
        <a:bodyPr/>
        <a:lstStyle/>
        <a:p>
          <a:endParaRPr lang="en-GB"/>
        </a:p>
      </dgm:t>
    </dgm:pt>
    <dgm:pt modelId="{6C5FC7C1-D091-479F-A463-2BAECE7AB9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PIM</a:t>
          </a:r>
          <a:endParaRPr lang="en-GB" b="0" dirty="0"/>
        </a:p>
      </dgm:t>
    </dgm:pt>
    <dgm:pt modelId="{426CE43F-06C6-4211-94A4-3E1D99D1B62D}" type="parTrans" cxnId="{644D06A9-5FE1-4AA4-B18E-9DEBC1762B2A}">
      <dgm:prSet/>
      <dgm:spPr/>
      <dgm:t>
        <a:bodyPr/>
        <a:lstStyle/>
        <a:p>
          <a:endParaRPr lang="en-GB" b="0"/>
        </a:p>
      </dgm:t>
    </dgm:pt>
    <dgm:pt modelId="{98873325-F997-47F4-ADD8-59509C00901C}" type="sibTrans" cxnId="{644D06A9-5FE1-4AA4-B18E-9DEBC1762B2A}">
      <dgm:prSet/>
      <dgm:spPr/>
      <dgm:t>
        <a:bodyPr/>
        <a:lstStyle/>
        <a:p>
          <a:endParaRPr lang="en-GB"/>
        </a:p>
      </dgm:t>
    </dgm:pt>
    <dgm:pt modelId="{BB7D414F-D0D5-4EEB-89AE-91F4889CEB71}">
      <dgm:prSet/>
      <dgm:spPr/>
      <dgm:t>
        <a:bodyPr/>
        <a:lstStyle/>
        <a:p>
          <a:r>
            <a:rPr lang="en-GB" b="0" dirty="0"/>
            <a:t>RIP</a:t>
          </a:r>
        </a:p>
      </dgm:t>
    </dgm:pt>
    <dgm:pt modelId="{B0EBE7A4-0031-4D65-92FD-91271E75C0E7}" type="parTrans" cxnId="{E8A81DE4-98D3-409E-8B50-9C5BF0856ED4}">
      <dgm:prSet/>
      <dgm:spPr/>
      <dgm:t>
        <a:bodyPr/>
        <a:lstStyle/>
        <a:p>
          <a:endParaRPr lang="en-GB" b="0"/>
        </a:p>
      </dgm:t>
    </dgm:pt>
    <dgm:pt modelId="{ACB639DF-6BCA-403A-9A97-B965A580B415}" type="sibTrans" cxnId="{E8A81DE4-98D3-409E-8B50-9C5BF0856ED4}">
      <dgm:prSet/>
      <dgm:spPr/>
      <dgm:t>
        <a:bodyPr/>
        <a:lstStyle/>
        <a:p>
          <a:endParaRPr lang="en-GB"/>
        </a:p>
      </dgm:t>
    </dgm:pt>
    <dgm:pt modelId="{83006754-6058-4E3A-9F3E-032135D7F45B}">
      <dgm:prSet/>
      <dgm:spPr/>
      <dgm:t>
        <a:bodyPr/>
        <a:lstStyle/>
        <a:p>
          <a:r>
            <a:rPr lang="en-GB" b="0" dirty="0"/>
            <a:t>IGRP</a:t>
          </a:r>
        </a:p>
      </dgm:t>
    </dgm:pt>
    <dgm:pt modelId="{CB417434-7E90-4570-B55F-4D9AEF6179B8}" type="parTrans" cxnId="{87020C4A-5391-45AD-8301-F5035BDAF81A}">
      <dgm:prSet/>
      <dgm:spPr/>
      <dgm:t>
        <a:bodyPr/>
        <a:lstStyle/>
        <a:p>
          <a:endParaRPr lang="en-GB" b="0"/>
        </a:p>
      </dgm:t>
    </dgm:pt>
    <dgm:pt modelId="{6F6FBD40-80EC-45F7-BCE9-A824B1957FAB}" type="sibTrans" cxnId="{87020C4A-5391-45AD-8301-F5035BDAF81A}">
      <dgm:prSet/>
      <dgm:spPr/>
      <dgm:t>
        <a:bodyPr/>
        <a:lstStyle/>
        <a:p>
          <a:endParaRPr lang="en-GB"/>
        </a:p>
      </dgm:t>
    </dgm:pt>
    <dgm:pt modelId="{89FD5B70-BA88-40A9-ADDF-0338E282AA25}">
      <dgm:prSet/>
      <dgm:spPr/>
      <dgm:t>
        <a:bodyPr/>
        <a:lstStyle/>
        <a:p>
          <a:r>
            <a:rPr lang="en-GB" b="0" dirty="0"/>
            <a:t>EIGRP</a:t>
          </a:r>
        </a:p>
      </dgm:t>
    </dgm:pt>
    <dgm:pt modelId="{49398FB0-F3AF-404E-8E09-A9691C937D03}" type="parTrans" cxnId="{8372105D-EF9C-49C1-B538-216879C3AC91}">
      <dgm:prSet/>
      <dgm:spPr/>
      <dgm:t>
        <a:bodyPr/>
        <a:lstStyle/>
        <a:p>
          <a:endParaRPr lang="en-GB" b="0"/>
        </a:p>
      </dgm:t>
    </dgm:pt>
    <dgm:pt modelId="{1A9AE900-DC98-4A51-8758-6953C4ECF548}" type="sibTrans" cxnId="{8372105D-EF9C-49C1-B538-216879C3AC91}">
      <dgm:prSet/>
      <dgm:spPr/>
      <dgm:t>
        <a:bodyPr/>
        <a:lstStyle/>
        <a:p>
          <a:endParaRPr lang="en-GB"/>
        </a:p>
      </dgm:t>
    </dgm:pt>
    <dgm:pt modelId="{6812FD30-F0BD-4F4C-BF66-546107BB6795}">
      <dgm:prSet/>
      <dgm:spPr/>
      <dgm:t>
        <a:bodyPr/>
        <a:lstStyle/>
        <a:p>
          <a:r>
            <a:rPr lang="en-GB" b="0" dirty="0"/>
            <a:t>OSPF</a:t>
          </a:r>
        </a:p>
      </dgm:t>
    </dgm:pt>
    <dgm:pt modelId="{6034EADB-E528-4E06-8370-5A1D305D72DB}" type="parTrans" cxnId="{C0406B23-1F65-424A-A224-1C77394B4DBF}">
      <dgm:prSet/>
      <dgm:spPr/>
      <dgm:t>
        <a:bodyPr/>
        <a:lstStyle/>
        <a:p>
          <a:endParaRPr lang="en-GB" b="0"/>
        </a:p>
      </dgm:t>
    </dgm:pt>
    <dgm:pt modelId="{A8B473E0-F5E6-4546-B755-72DAD111CF09}" type="sibTrans" cxnId="{C0406B23-1F65-424A-A224-1C77394B4DBF}">
      <dgm:prSet/>
      <dgm:spPr/>
      <dgm:t>
        <a:bodyPr/>
        <a:lstStyle/>
        <a:p>
          <a:endParaRPr lang="en-GB"/>
        </a:p>
      </dgm:t>
    </dgm:pt>
    <dgm:pt modelId="{B673787E-FA3A-419E-89A8-94C96D4E604B}">
      <dgm:prSet/>
      <dgm:spPr/>
      <dgm:t>
        <a:bodyPr/>
        <a:lstStyle/>
        <a:p>
          <a:r>
            <a:rPr lang="en-GB" b="0" dirty="0"/>
            <a:t>IS-IS</a:t>
          </a:r>
        </a:p>
      </dgm:t>
    </dgm:pt>
    <dgm:pt modelId="{4D246DFC-A34D-4DEF-B2F4-666DB8BBDB74}" type="parTrans" cxnId="{C7367933-BFA5-4D4D-8E7F-571C7579F459}">
      <dgm:prSet/>
      <dgm:spPr/>
      <dgm:t>
        <a:bodyPr/>
        <a:lstStyle/>
        <a:p>
          <a:endParaRPr lang="en-GB" b="0"/>
        </a:p>
      </dgm:t>
    </dgm:pt>
    <dgm:pt modelId="{6B3A6132-5798-4ABD-9AFA-0184B8235CB9}" type="sibTrans" cxnId="{C7367933-BFA5-4D4D-8E7F-571C7579F459}">
      <dgm:prSet/>
      <dgm:spPr/>
      <dgm:t>
        <a:bodyPr/>
        <a:lstStyle/>
        <a:p>
          <a:endParaRPr lang="en-GB"/>
        </a:p>
      </dgm:t>
    </dgm:pt>
    <dgm:pt modelId="{ECA17D7B-9660-4C22-BB22-3AEF6EF258FC}" type="pres">
      <dgm:prSet presAssocID="{A334AEBF-08B2-434C-9E3D-396750F47E2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6E516C-7AEF-4025-8BAE-09B17D27D157}" type="pres">
      <dgm:prSet presAssocID="{F2D9B73F-5EB5-4559-9634-312600C66278}" presName="root1" presStyleCnt="0"/>
      <dgm:spPr/>
    </dgm:pt>
    <dgm:pt modelId="{D18AFD7E-4283-4470-AD9F-1FAD2D680DB9}" type="pres">
      <dgm:prSet presAssocID="{F2D9B73F-5EB5-4559-9634-312600C66278}" presName="LevelOneTextNode" presStyleLbl="node0" presStyleIdx="0" presStyleCnt="1" custScaleY="120839" custLinFactX="-39555" custLinFactNeighborX="-100000" custLinFactNeighborY="62">
        <dgm:presLayoutVars>
          <dgm:chPref val="3"/>
        </dgm:presLayoutVars>
      </dgm:prSet>
      <dgm:spPr/>
    </dgm:pt>
    <dgm:pt modelId="{F370BEDF-D9F0-4B9A-9996-77CB8B5570D9}" type="pres">
      <dgm:prSet presAssocID="{F2D9B73F-5EB5-4559-9634-312600C66278}" presName="level2hierChild" presStyleCnt="0"/>
      <dgm:spPr/>
    </dgm:pt>
    <dgm:pt modelId="{FE3732CD-8468-43B9-A440-C67FE7D10B0F}" type="pres">
      <dgm:prSet presAssocID="{925AEE56-BC76-485E-BCCA-2318A89D6D98}" presName="conn2-1" presStyleLbl="parChTrans1D2" presStyleIdx="0" presStyleCnt="2"/>
      <dgm:spPr/>
    </dgm:pt>
    <dgm:pt modelId="{351BE2DA-0D0D-433F-BE15-5BA9F6E08720}" type="pres">
      <dgm:prSet presAssocID="{925AEE56-BC76-485E-BCCA-2318A89D6D98}" presName="connTx" presStyleLbl="parChTrans1D2" presStyleIdx="0" presStyleCnt="2"/>
      <dgm:spPr/>
    </dgm:pt>
    <dgm:pt modelId="{11968A7A-6D74-44D3-A740-A4C946859234}" type="pres">
      <dgm:prSet presAssocID="{69D2E875-3FDF-4BC7-A81D-C16005796D0F}" presName="root2" presStyleCnt="0"/>
      <dgm:spPr/>
    </dgm:pt>
    <dgm:pt modelId="{BAE3ADCE-00CD-4F0E-BB83-5850D506E48D}" type="pres">
      <dgm:prSet presAssocID="{69D2E875-3FDF-4BC7-A81D-C16005796D0F}" presName="LevelTwoTextNode" presStyleLbl="node2" presStyleIdx="0" presStyleCnt="2">
        <dgm:presLayoutVars>
          <dgm:chPref val="3"/>
        </dgm:presLayoutVars>
      </dgm:prSet>
      <dgm:spPr/>
    </dgm:pt>
    <dgm:pt modelId="{29A9F4AB-D0CA-49AF-BE61-A7F00767AB67}" type="pres">
      <dgm:prSet presAssocID="{69D2E875-3FDF-4BC7-A81D-C16005796D0F}" presName="level3hierChild" presStyleCnt="0"/>
      <dgm:spPr/>
    </dgm:pt>
    <dgm:pt modelId="{857562B2-46A5-4CB1-AF35-8C648F6E77A8}" type="pres">
      <dgm:prSet presAssocID="{730031F7-7491-4224-9498-CAB020C157EF}" presName="conn2-1" presStyleLbl="parChTrans1D3" presStyleIdx="0" presStyleCnt="6"/>
      <dgm:spPr/>
    </dgm:pt>
    <dgm:pt modelId="{D3679CCD-3749-4688-8761-07096C02EC91}" type="pres">
      <dgm:prSet presAssocID="{730031F7-7491-4224-9498-CAB020C157EF}" presName="connTx" presStyleLbl="parChTrans1D3" presStyleIdx="0" presStyleCnt="6"/>
      <dgm:spPr/>
    </dgm:pt>
    <dgm:pt modelId="{B677D943-5B24-46DC-95B7-84C2DD01EEAA}" type="pres">
      <dgm:prSet presAssocID="{B9301CE1-7CEE-4714-8F02-5823BDADCE80}" presName="root2" presStyleCnt="0"/>
      <dgm:spPr/>
    </dgm:pt>
    <dgm:pt modelId="{75D6BB2F-1E13-4AA2-8D9A-18092BC6BC8D}" type="pres">
      <dgm:prSet presAssocID="{B9301CE1-7CEE-4714-8F02-5823BDADCE80}" presName="LevelTwoTextNode" presStyleLbl="node3" presStyleIdx="0" presStyleCnt="6" custScaleX="115206">
        <dgm:presLayoutVars>
          <dgm:chPref val="3"/>
        </dgm:presLayoutVars>
      </dgm:prSet>
      <dgm:spPr/>
    </dgm:pt>
    <dgm:pt modelId="{17909ADA-2931-43CB-9EB1-AAA3FCADF5E6}" type="pres">
      <dgm:prSet presAssocID="{B9301CE1-7CEE-4714-8F02-5823BDADCE80}" presName="level3hierChild" presStyleCnt="0"/>
      <dgm:spPr/>
    </dgm:pt>
    <dgm:pt modelId="{78337C31-5BFE-44DE-A4A4-EE10F6ABE6D7}" type="pres">
      <dgm:prSet presAssocID="{B0EBE7A4-0031-4D65-92FD-91271E75C0E7}" presName="conn2-1" presStyleLbl="parChTrans1D4" presStyleIdx="0" presStyleCnt="5"/>
      <dgm:spPr/>
    </dgm:pt>
    <dgm:pt modelId="{BA237846-9963-45E0-9981-0D9C5849A15C}" type="pres">
      <dgm:prSet presAssocID="{B0EBE7A4-0031-4D65-92FD-91271E75C0E7}" presName="connTx" presStyleLbl="parChTrans1D4" presStyleIdx="0" presStyleCnt="5"/>
      <dgm:spPr/>
    </dgm:pt>
    <dgm:pt modelId="{CE5816E4-1AA2-4505-B7E4-BEFB08F22B5C}" type="pres">
      <dgm:prSet presAssocID="{BB7D414F-D0D5-4EEB-89AE-91F4889CEB71}" presName="root2" presStyleCnt="0"/>
      <dgm:spPr/>
    </dgm:pt>
    <dgm:pt modelId="{5E04C34B-6BE1-4A60-B5AA-7F1163C96EC4}" type="pres">
      <dgm:prSet presAssocID="{BB7D414F-D0D5-4EEB-89AE-91F4889CEB71}" presName="LevelTwoTextNode" presStyleLbl="node4" presStyleIdx="0" presStyleCnt="5">
        <dgm:presLayoutVars>
          <dgm:chPref val="3"/>
        </dgm:presLayoutVars>
      </dgm:prSet>
      <dgm:spPr/>
    </dgm:pt>
    <dgm:pt modelId="{52C9B61C-BAA6-42E2-AEA3-9C781134D3A7}" type="pres">
      <dgm:prSet presAssocID="{BB7D414F-D0D5-4EEB-89AE-91F4889CEB71}" presName="level3hierChild" presStyleCnt="0"/>
      <dgm:spPr/>
    </dgm:pt>
    <dgm:pt modelId="{972793A5-8B8B-4769-863C-3F28792DA773}" type="pres">
      <dgm:prSet presAssocID="{CB417434-7E90-4570-B55F-4D9AEF6179B8}" presName="conn2-1" presStyleLbl="parChTrans1D4" presStyleIdx="1" presStyleCnt="5"/>
      <dgm:spPr/>
    </dgm:pt>
    <dgm:pt modelId="{F579741A-C18D-4E0F-B350-4A3ACE6E4FC5}" type="pres">
      <dgm:prSet presAssocID="{CB417434-7E90-4570-B55F-4D9AEF6179B8}" presName="connTx" presStyleLbl="parChTrans1D4" presStyleIdx="1" presStyleCnt="5"/>
      <dgm:spPr/>
    </dgm:pt>
    <dgm:pt modelId="{3C22972B-B188-4B7A-B258-21493B71FB8E}" type="pres">
      <dgm:prSet presAssocID="{83006754-6058-4E3A-9F3E-032135D7F45B}" presName="root2" presStyleCnt="0"/>
      <dgm:spPr/>
    </dgm:pt>
    <dgm:pt modelId="{536F680D-FAD7-4C07-B3E4-B01B40B16A26}" type="pres">
      <dgm:prSet presAssocID="{83006754-6058-4E3A-9F3E-032135D7F45B}" presName="LevelTwoTextNode" presStyleLbl="node4" presStyleIdx="1" presStyleCnt="5">
        <dgm:presLayoutVars>
          <dgm:chPref val="3"/>
        </dgm:presLayoutVars>
      </dgm:prSet>
      <dgm:spPr/>
    </dgm:pt>
    <dgm:pt modelId="{C1EDF90F-72C8-42E3-A5C9-2705EAB8AB11}" type="pres">
      <dgm:prSet presAssocID="{83006754-6058-4E3A-9F3E-032135D7F45B}" presName="level3hierChild" presStyleCnt="0"/>
      <dgm:spPr/>
    </dgm:pt>
    <dgm:pt modelId="{1BC27B52-DC8A-48BD-8A54-AD2D58636253}" type="pres">
      <dgm:prSet presAssocID="{49398FB0-F3AF-404E-8E09-A9691C937D03}" presName="conn2-1" presStyleLbl="parChTrans1D4" presStyleIdx="2" presStyleCnt="5"/>
      <dgm:spPr/>
    </dgm:pt>
    <dgm:pt modelId="{AB0EA915-E37B-48C4-A456-92D819D137FD}" type="pres">
      <dgm:prSet presAssocID="{49398FB0-F3AF-404E-8E09-A9691C937D03}" presName="connTx" presStyleLbl="parChTrans1D4" presStyleIdx="2" presStyleCnt="5"/>
      <dgm:spPr/>
    </dgm:pt>
    <dgm:pt modelId="{19E502A0-ED04-4DDA-97E0-656D62808EC8}" type="pres">
      <dgm:prSet presAssocID="{89FD5B70-BA88-40A9-ADDF-0338E282AA25}" presName="root2" presStyleCnt="0"/>
      <dgm:spPr/>
    </dgm:pt>
    <dgm:pt modelId="{383BE7BC-5548-43D8-AE1A-62C52A2ECC9D}" type="pres">
      <dgm:prSet presAssocID="{89FD5B70-BA88-40A9-ADDF-0338E282AA25}" presName="LevelTwoTextNode" presStyleLbl="node4" presStyleIdx="2" presStyleCnt="5">
        <dgm:presLayoutVars>
          <dgm:chPref val="3"/>
        </dgm:presLayoutVars>
      </dgm:prSet>
      <dgm:spPr/>
    </dgm:pt>
    <dgm:pt modelId="{703C5D0A-68FF-4393-BEAB-F9F32F40A6C4}" type="pres">
      <dgm:prSet presAssocID="{89FD5B70-BA88-40A9-ADDF-0338E282AA25}" presName="level3hierChild" presStyleCnt="0"/>
      <dgm:spPr/>
    </dgm:pt>
    <dgm:pt modelId="{C712E380-912B-414F-AC3E-29C7F83B0FBC}" type="pres">
      <dgm:prSet presAssocID="{16E64603-3414-472B-99B5-BB8C4BF910A3}" presName="conn2-1" presStyleLbl="parChTrans1D3" presStyleIdx="1" presStyleCnt="6"/>
      <dgm:spPr/>
    </dgm:pt>
    <dgm:pt modelId="{10BA1DC0-B5A3-4B75-99C9-147A807E457F}" type="pres">
      <dgm:prSet presAssocID="{16E64603-3414-472B-99B5-BB8C4BF910A3}" presName="connTx" presStyleLbl="parChTrans1D3" presStyleIdx="1" presStyleCnt="6"/>
      <dgm:spPr/>
    </dgm:pt>
    <dgm:pt modelId="{1503C62A-127A-4AFC-8521-23D7289033CB}" type="pres">
      <dgm:prSet presAssocID="{AA57E4D5-A8DA-4BE7-89F4-2121EF90885E}" presName="root2" presStyleCnt="0"/>
      <dgm:spPr/>
    </dgm:pt>
    <dgm:pt modelId="{27ACA196-06C7-4F1A-9118-013BE6684528}" type="pres">
      <dgm:prSet presAssocID="{AA57E4D5-A8DA-4BE7-89F4-2121EF90885E}" presName="LevelTwoTextNode" presStyleLbl="node3" presStyleIdx="1" presStyleCnt="6" custLinFactNeighborX="-721" custLinFactNeighborY="-93268">
        <dgm:presLayoutVars>
          <dgm:chPref val="3"/>
        </dgm:presLayoutVars>
      </dgm:prSet>
      <dgm:spPr/>
    </dgm:pt>
    <dgm:pt modelId="{3CB47EF8-E984-4E0A-9589-00B15E750C36}" type="pres">
      <dgm:prSet presAssocID="{AA57E4D5-A8DA-4BE7-89F4-2121EF90885E}" presName="level3hierChild" presStyleCnt="0"/>
      <dgm:spPr/>
    </dgm:pt>
    <dgm:pt modelId="{08B1B8BE-4050-425B-BC2B-EB73B2B9C770}" type="pres">
      <dgm:prSet presAssocID="{6034EADB-E528-4E06-8370-5A1D305D72DB}" presName="conn2-1" presStyleLbl="parChTrans1D4" presStyleIdx="3" presStyleCnt="5"/>
      <dgm:spPr/>
    </dgm:pt>
    <dgm:pt modelId="{7CE5FA95-C9EE-4325-B436-8721CB150BDB}" type="pres">
      <dgm:prSet presAssocID="{6034EADB-E528-4E06-8370-5A1D305D72DB}" presName="connTx" presStyleLbl="parChTrans1D4" presStyleIdx="3" presStyleCnt="5"/>
      <dgm:spPr/>
    </dgm:pt>
    <dgm:pt modelId="{B085008D-6255-40FB-AEC7-F95AFBC62632}" type="pres">
      <dgm:prSet presAssocID="{6812FD30-F0BD-4F4C-BF66-546107BB6795}" presName="root2" presStyleCnt="0"/>
      <dgm:spPr/>
    </dgm:pt>
    <dgm:pt modelId="{909F29BA-5FAB-4607-9F76-E622B1D9E1A9}" type="pres">
      <dgm:prSet presAssocID="{6812FD30-F0BD-4F4C-BF66-546107BB6795}" presName="LevelTwoTextNode" presStyleLbl="node4" presStyleIdx="3" presStyleCnt="5" custLinFactNeighborX="12981" custLinFactNeighborY="96436">
        <dgm:presLayoutVars>
          <dgm:chPref val="3"/>
        </dgm:presLayoutVars>
      </dgm:prSet>
      <dgm:spPr/>
    </dgm:pt>
    <dgm:pt modelId="{BDE5E7C7-5A7F-436E-B7C9-7D6A13BBF3DE}" type="pres">
      <dgm:prSet presAssocID="{6812FD30-F0BD-4F4C-BF66-546107BB6795}" presName="level3hierChild" presStyleCnt="0"/>
      <dgm:spPr/>
    </dgm:pt>
    <dgm:pt modelId="{BDA918A5-C02B-4C5C-BE83-BEDA1E4C93AC}" type="pres">
      <dgm:prSet presAssocID="{4D246DFC-A34D-4DEF-B2F4-666DB8BBDB74}" presName="conn2-1" presStyleLbl="parChTrans1D4" presStyleIdx="4" presStyleCnt="5"/>
      <dgm:spPr/>
    </dgm:pt>
    <dgm:pt modelId="{C418BE3A-8805-45F3-AB64-5717274653BF}" type="pres">
      <dgm:prSet presAssocID="{4D246DFC-A34D-4DEF-B2F4-666DB8BBDB74}" presName="connTx" presStyleLbl="parChTrans1D4" presStyleIdx="4" presStyleCnt="5"/>
      <dgm:spPr/>
    </dgm:pt>
    <dgm:pt modelId="{0F2EF6C0-CC11-4ADD-B2E8-76B253CA23EF}" type="pres">
      <dgm:prSet presAssocID="{B673787E-FA3A-419E-89A8-94C96D4E604B}" presName="root2" presStyleCnt="0"/>
      <dgm:spPr/>
    </dgm:pt>
    <dgm:pt modelId="{0A7324D2-90E6-4F8E-B577-9DF7196D51E2}" type="pres">
      <dgm:prSet presAssocID="{B673787E-FA3A-419E-89A8-94C96D4E604B}" presName="LevelTwoTextNode" presStyleLbl="node4" presStyleIdx="4" presStyleCnt="5" custLinFactNeighborX="12981" custLinFactNeighborY="96436">
        <dgm:presLayoutVars>
          <dgm:chPref val="3"/>
        </dgm:presLayoutVars>
      </dgm:prSet>
      <dgm:spPr/>
    </dgm:pt>
    <dgm:pt modelId="{17F81A71-3F03-401D-811B-A4D37BA09E2D}" type="pres">
      <dgm:prSet presAssocID="{B673787E-FA3A-419E-89A8-94C96D4E604B}" presName="level3hierChild" presStyleCnt="0"/>
      <dgm:spPr/>
    </dgm:pt>
    <dgm:pt modelId="{9D233FA1-AF3E-4322-8492-9C5BB911F0E7}" type="pres">
      <dgm:prSet presAssocID="{230AF145-C120-46E3-A72D-85F7069ECA41}" presName="conn2-1" presStyleLbl="parChTrans1D2" presStyleIdx="1" presStyleCnt="2"/>
      <dgm:spPr/>
    </dgm:pt>
    <dgm:pt modelId="{A2A84975-77A3-454D-98FB-53B7A73C949F}" type="pres">
      <dgm:prSet presAssocID="{230AF145-C120-46E3-A72D-85F7069ECA41}" presName="connTx" presStyleLbl="parChTrans1D2" presStyleIdx="1" presStyleCnt="2"/>
      <dgm:spPr/>
    </dgm:pt>
    <dgm:pt modelId="{2AE2C630-DBA5-4BFC-8652-8A4A7C20CDBB}" type="pres">
      <dgm:prSet presAssocID="{B72CA786-7F23-448C-8DEE-3646D2223748}" presName="root2" presStyleCnt="0"/>
      <dgm:spPr/>
    </dgm:pt>
    <dgm:pt modelId="{7BFFEBAE-3CEB-4517-85CD-D25199E344E5}" type="pres">
      <dgm:prSet presAssocID="{B72CA786-7F23-448C-8DEE-3646D2223748}" presName="LevelTwoTextNode" presStyleLbl="node2" presStyleIdx="1" presStyleCnt="2">
        <dgm:presLayoutVars>
          <dgm:chPref val="3"/>
        </dgm:presLayoutVars>
      </dgm:prSet>
      <dgm:spPr/>
    </dgm:pt>
    <dgm:pt modelId="{2F688B5E-81C2-47E5-BC47-A1FBCD44E3E0}" type="pres">
      <dgm:prSet presAssocID="{B72CA786-7F23-448C-8DEE-3646D2223748}" presName="level3hierChild" presStyleCnt="0"/>
      <dgm:spPr/>
    </dgm:pt>
    <dgm:pt modelId="{54E26F31-466B-44DA-8459-3E7E5E4F8FE6}" type="pres">
      <dgm:prSet presAssocID="{E6E8720A-9176-4576-A9F5-C4EA25BBFB35}" presName="conn2-1" presStyleLbl="parChTrans1D3" presStyleIdx="2" presStyleCnt="6"/>
      <dgm:spPr/>
    </dgm:pt>
    <dgm:pt modelId="{D6D4B74E-11E2-453A-8FC9-BDD03751F207}" type="pres">
      <dgm:prSet presAssocID="{E6E8720A-9176-4576-A9F5-C4EA25BBFB35}" presName="connTx" presStyleLbl="parChTrans1D3" presStyleIdx="2" presStyleCnt="6"/>
      <dgm:spPr/>
    </dgm:pt>
    <dgm:pt modelId="{8A13EED0-5C3C-4F63-9836-A4DCA8AB93F2}" type="pres">
      <dgm:prSet presAssocID="{119D4642-402D-4D94-AC2F-A7C8846C2541}" presName="root2" presStyleCnt="0"/>
      <dgm:spPr/>
    </dgm:pt>
    <dgm:pt modelId="{C3BDB5C1-2516-4309-AB7A-F360FC18341F}" type="pres">
      <dgm:prSet presAssocID="{119D4642-402D-4D94-AC2F-A7C8846C2541}" presName="LevelTwoTextNode" presStyleLbl="node3" presStyleIdx="2" presStyleCnt="6">
        <dgm:presLayoutVars>
          <dgm:chPref val="3"/>
        </dgm:presLayoutVars>
      </dgm:prSet>
      <dgm:spPr/>
    </dgm:pt>
    <dgm:pt modelId="{89BAD6F2-7E0F-45E2-B362-F380AAD1D2E7}" type="pres">
      <dgm:prSet presAssocID="{119D4642-402D-4D94-AC2F-A7C8846C2541}" presName="level3hierChild" presStyleCnt="0"/>
      <dgm:spPr/>
    </dgm:pt>
    <dgm:pt modelId="{3337298A-C12A-44F0-8690-37B219AEF9C9}" type="pres">
      <dgm:prSet presAssocID="{FD53F98C-3C77-4248-A456-A14C9B562446}" presName="conn2-1" presStyleLbl="parChTrans1D3" presStyleIdx="3" presStyleCnt="6"/>
      <dgm:spPr/>
    </dgm:pt>
    <dgm:pt modelId="{9B45DF4D-E2DF-4300-804C-8CC18A5489E2}" type="pres">
      <dgm:prSet presAssocID="{FD53F98C-3C77-4248-A456-A14C9B562446}" presName="connTx" presStyleLbl="parChTrans1D3" presStyleIdx="3" presStyleCnt="6"/>
      <dgm:spPr/>
    </dgm:pt>
    <dgm:pt modelId="{832794C4-22CC-4D2B-86A9-555B1A90BF17}" type="pres">
      <dgm:prSet presAssocID="{4E9A0E02-219E-4EA3-81C8-7DDEF4224720}" presName="root2" presStyleCnt="0"/>
      <dgm:spPr/>
    </dgm:pt>
    <dgm:pt modelId="{8AB4FA99-C957-452F-813F-ACAA2AC426A2}" type="pres">
      <dgm:prSet presAssocID="{4E9A0E02-219E-4EA3-81C8-7DDEF4224720}" presName="LevelTwoTextNode" presStyleLbl="node3" presStyleIdx="3" presStyleCnt="6">
        <dgm:presLayoutVars>
          <dgm:chPref val="3"/>
        </dgm:presLayoutVars>
      </dgm:prSet>
      <dgm:spPr/>
    </dgm:pt>
    <dgm:pt modelId="{22F1221C-7A15-4E5A-B260-F03650CC68AD}" type="pres">
      <dgm:prSet presAssocID="{4E9A0E02-219E-4EA3-81C8-7DDEF4224720}" presName="level3hierChild" presStyleCnt="0"/>
      <dgm:spPr/>
    </dgm:pt>
    <dgm:pt modelId="{31C20957-8EA7-40F6-A810-517B5B3015EA}" type="pres">
      <dgm:prSet presAssocID="{BEBCFF86-030E-474A-823C-B35D1A391A9A}" presName="conn2-1" presStyleLbl="parChTrans1D3" presStyleIdx="4" presStyleCnt="6"/>
      <dgm:spPr/>
    </dgm:pt>
    <dgm:pt modelId="{18140743-BB7B-429D-85D2-EC6A4D5CEA75}" type="pres">
      <dgm:prSet presAssocID="{BEBCFF86-030E-474A-823C-B35D1A391A9A}" presName="connTx" presStyleLbl="parChTrans1D3" presStyleIdx="4" presStyleCnt="6"/>
      <dgm:spPr/>
    </dgm:pt>
    <dgm:pt modelId="{FED3752E-B0AC-4CCD-A069-322ADE29CC2C}" type="pres">
      <dgm:prSet presAssocID="{C7CFBE54-12A1-47C5-A875-6BE729BD835D}" presName="root2" presStyleCnt="0"/>
      <dgm:spPr/>
    </dgm:pt>
    <dgm:pt modelId="{83B76957-AA37-4A81-BA08-A2058EEA8CA3}" type="pres">
      <dgm:prSet presAssocID="{C7CFBE54-12A1-47C5-A875-6BE729BD835D}" presName="LevelTwoTextNode" presStyleLbl="node3" presStyleIdx="4" presStyleCnt="6">
        <dgm:presLayoutVars>
          <dgm:chPref val="3"/>
        </dgm:presLayoutVars>
      </dgm:prSet>
      <dgm:spPr/>
    </dgm:pt>
    <dgm:pt modelId="{C02DBFAE-F1BE-45C9-93E9-D1FAF7AB5E42}" type="pres">
      <dgm:prSet presAssocID="{C7CFBE54-12A1-47C5-A875-6BE729BD835D}" presName="level3hierChild" presStyleCnt="0"/>
      <dgm:spPr/>
    </dgm:pt>
    <dgm:pt modelId="{B992B542-DFD7-4274-BFBF-430887FAEFF9}" type="pres">
      <dgm:prSet presAssocID="{426CE43F-06C6-4211-94A4-3E1D99D1B62D}" presName="conn2-1" presStyleLbl="parChTrans1D3" presStyleIdx="5" presStyleCnt="6"/>
      <dgm:spPr/>
    </dgm:pt>
    <dgm:pt modelId="{FA47F04E-54F8-4AB5-ABE5-E8C7BC3B1810}" type="pres">
      <dgm:prSet presAssocID="{426CE43F-06C6-4211-94A4-3E1D99D1B62D}" presName="connTx" presStyleLbl="parChTrans1D3" presStyleIdx="5" presStyleCnt="6"/>
      <dgm:spPr/>
    </dgm:pt>
    <dgm:pt modelId="{29865457-3A87-490D-A23C-65D36B0492B2}" type="pres">
      <dgm:prSet presAssocID="{6C5FC7C1-D091-479F-A463-2BAECE7AB978}" presName="root2" presStyleCnt="0"/>
      <dgm:spPr/>
    </dgm:pt>
    <dgm:pt modelId="{7884ED14-B12A-4741-B1AD-4B60BB3FFD47}" type="pres">
      <dgm:prSet presAssocID="{6C5FC7C1-D091-479F-A463-2BAECE7AB978}" presName="LevelTwoTextNode" presStyleLbl="node3" presStyleIdx="5" presStyleCnt="6">
        <dgm:presLayoutVars>
          <dgm:chPref val="3"/>
        </dgm:presLayoutVars>
      </dgm:prSet>
      <dgm:spPr/>
    </dgm:pt>
    <dgm:pt modelId="{4AD3F788-A79A-44B2-97D1-A9A3A21C172C}" type="pres">
      <dgm:prSet presAssocID="{6C5FC7C1-D091-479F-A463-2BAECE7AB978}" presName="level3hierChild" presStyleCnt="0"/>
      <dgm:spPr/>
    </dgm:pt>
  </dgm:ptLst>
  <dgm:cxnLst>
    <dgm:cxn modelId="{27589E06-2910-47D0-B04C-FE80F8644CF0}" type="presOf" srcId="{4E9A0E02-219E-4EA3-81C8-7DDEF4224720}" destId="{8AB4FA99-C957-452F-813F-ACAA2AC426A2}" srcOrd="0" destOrd="0" presId="urn:microsoft.com/office/officeart/2008/layout/HorizontalMultiLevelHierarchy"/>
    <dgm:cxn modelId="{73A4AC12-64F4-442E-A52A-93A04A96DE76}" type="presOf" srcId="{6C5FC7C1-D091-479F-A463-2BAECE7AB978}" destId="{7884ED14-B12A-4741-B1AD-4B60BB3FFD47}" srcOrd="0" destOrd="0" presId="urn:microsoft.com/office/officeart/2008/layout/HorizontalMultiLevelHierarchy"/>
    <dgm:cxn modelId="{CF49621F-D349-4BCB-B076-C67E04C13E92}" type="presOf" srcId="{6812FD30-F0BD-4F4C-BF66-546107BB6795}" destId="{909F29BA-5FAB-4607-9F76-E622B1D9E1A9}" srcOrd="0" destOrd="0" presId="urn:microsoft.com/office/officeart/2008/layout/HorizontalMultiLevelHierarchy"/>
    <dgm:cxn modelId="{19B60820-C2FB-405D-BED6-21CD418E15F2}" type="presOf" srcId="{69D2E875-3FDF-4BC7-A81D-C16005796D0F}" destId="{BAE3ADCE-00CD-4F0E-BB83-5850D506E48D}" srcOrd="0" destOrd="0" presId="urn:microsoft.com/office/officeart/2008/layout/HorizontalMultiLevelHierarchy"/>
    <dgm:cxn modelId="{96C14121-1CD7-4C1C-8837-841F5864CA9B}" type="presOf" srcId="{CB417434-7E90-4570-B55F-4D9AEF6179B8}" destId="{972793A5-8B8B-4769-863C-3F28792DA773}" srcOrd="0" destOrd="0" presId="urn:microsoft.com/office/officeart/2008/layout/HorizontalMultiLevelHierarchy"/>
    <dgm:cxn modelId="{3B12F921-0651-426D-B4EF-474A09815632}" type="presOf" srcId="{E6E8720A-9176-4576-A9F5-C4EA25BBFB35}" destId="{D6D4B74E-11E2-453A-8FC9-BDD03751F207}" srcOrd="1" destOrd="0" presId="urn:microsoft.com/office/officeart/2008/layout/HorizontalMultiLevelHierarchy"/>
    <dgm:cxn modelId="{3694B322-BCC1-47BE-B0A9-3470BE082F29}" type="presOf" srcId="{89FD5B70-BA88-40A9-ADDF-0338E282AA25}" destId="{383BE7BC-5548-43D8-AE1A-62C52A2ECC9D}" srcOrd="0" destOrd="0" presId="urn:microsoft.com/office/officeart/2008/layout/HorizontalMultiLevelHierarchy"/>
    <dgm:cxn modelId="{C0406B23-1F65-424A-A224-1C77394B4DBF}" srcId="{AA57E4D5-A8DA-4BE7-89F4-2121EF90885E}" destId="{6812FD30-F0BD-4F4C-BF66-546107BB6795}" srcOrd="0" destOrd="0" parTransId="{6034EADB-E528-4E06-8370-5A1D305D72DB}" sibTransId="{A8B473E0-F5E6-4546-B755-72DAD111CF09}"/>
    <dgm:cxn modelId="{018F1F28-F3FC-42DC-8830-224FFBBEB567}" type="presOf" srcId="{49398FB0-F3AF-404E-8E09-A9691C937D03}" destId="{1BC27B52-DC8A-48BD-8A54-AD2D58636253}" srcOrd="0" destOrd="0" presId="urn:microsoft.com/office/officeart/2008/layout/HorizontalMultiLevelHierarchy"/>
    <dgm:cxn modelId="{EC45112D-09C1-425E-843F-2C36AFD1AAD2}" type="presOf" srcId="{B72CA786-7F23-448C-8DEE-3646D2223748}" destId="{7BFFEBAE-3CEB-4517-85CD-D25199E344E5}" srcOrd="0" destOrd="0" presId="urn:microsoft.com/office/officeart/2008/layout/HorizontalMultiLevelHierarchy"/>
    <dgm:cxn modelId="{CD94AB32-76A5-4D57-B89E-6E24FA22AF41}" type="presOf" srcId="{49398FB0-F3AF-404E-8E09-A9691C937D03}" destId="{AB0EA915-E37B-48C4-A456-92D819D137FD}" srcOrd="1" destOrd="0" presId="urn:microsoft.com/office/officeart/2008/layout/HorizontalMultiLevelHierarchy"/>
    <dgm:cxn modelId="{C7367933-BFA5-4D4D-8E7F-571C7579F459}" srcId="{AA57E4D5-A8DA-4BE7-89F4-2121EF90885E}" destId="{B673787E-FA3A-419E-89A8-94C96D4E604B}" srcOrd="1" destOrd="0" parTransId="{4D246DFC-A34D-4DEF-B2F4-666DB8BBDB74}" sibTransId="{6B3A6132-5798-4ABD-9AFA-0184B8235CB9}"/>
    <dgm:cxn modelId="{4FD55238-C371-4DD8-AD17-2DCD8D222332}" type="presOf" srcId="{925AEE56-BC76-485E-BCCA-2318A89D6D98}" destId="{FE3732CD-8468-43B9-A440-C67FE7D10B0F}" srcOrd="0" destOrd="0" presId="urn:microsoft.com/office/officeart/2008/layout/HorizontalMultiLevelHierarchy"/>
    <dgm:cxn modelId="{22EDCB3F-BB11-4902-994E-1AAB86053709}" srcId="{F2D9B73F-5EB5-4559-9634-312600C66278}" destId="{69D2E875-3FDF-4BC7-A81D-C16005796D0F}" srcOrd="0" destOrd="0" parTransId="{925AEE56-BC76-485E-BCCA-2318A89D6D98}" sibTransId="{BF0CD9CE-B50E-4EA4-90CE-487A7116EA50}"/>
    <dgm:cxn modelId="{8372105D-EF9C-49C1-B538-216879C3AC91}" srcId="{B9301CE1-7CEE-4714-8F02-5823BDADCE80}" destId="{89FD5B70-BA88-40A9-ADDF-0338E282AA25}" srcOrd="2" destOrd="0" parTransId="{49398FB0-F3AF-404E-8E09-A9691C937D03}" sibTransId="{1A9AE900-DC98-4A51-8758-6953C4ECF548}"/>
    <dgm:cxn modelId="{D1D8F441-2CCC-42B9-8BFF-B55D1638F924}" type="presOf" srcId="{BEBCFF86-030E-474A-823C-B35D1A391A9A}" destId="{18140743-BB7B-429D-85D2-EC6A4D5CEA75}" srcOrd="1" destOrd="0" presId="urn:microsoft.com/office/officeart/2008/layout/HorizontalMultiLevelHierarchy"/>
    <dgm:cxn modelId="{7D138645-944D-4EB4-B321-1D3C9F301443}" type="presOf" srcId="{BEBCFF86-030E-474A-823C-B35D1A391A9A}" destId="{31C20957-8EA7-40F6-A810-517B5B3015EA}" srcOrd="0" destOrd="0" presId="urn:microsoft.com/office/officeart/2008/layout/HorizontalMultiLevelHierarchy"/>
    <dgm:cxn modelId="{A49A9F66-5602-4DAC-9163-0FFB7C367573}" srcId="{B72CA786-7F23-448C-8DEE-3646D2223748}" destId="{4E9A0E02-219E-4EA3-81C8-7DDEF4224720}" srcOrd="1" destOrd="0" parTransId="{FD53F98C-3C77-4248-A456-A14C9B562446}" sibTransId="{E33E1BEC-AF92-424F-B855-E5836DD78A13}"/>
    <dgm:cxn modelId="{77C8C467-48D7-4F67-84FC-ECEF8FAEC6F1}" type="presOf" srcId="{6034EADB-E528-4E06-8370-5A1D305D72DB}" destId="{7CE5FA95-C9EE-4325-B436-8721CB150BDB}" srcOrd="1" destOrd="0" presId="urn:microsoft.com/office/officeart/2008/layout/HorizontalMultiLevelHierarchy"/>
    <dgm:cxn modelId="{87020C4A-5391-45AD-8301-F5035BDAF81A}" srcId="{B9301CE1-7CEE-4714-8F02-5823BDADCE80}" destId="{83006754-6058-4E3A-9F3E-032135D7F45B}" srcOrd="1" destOrd="0" parTransId="{CB417434-7E90-4570-B55F-4D9AEF6179B8}" sibTransId="{6F6FBD40-80EC-45F7-BCE9-A824B1957FAB}"/>
    <dgm:cxn modelId="{FC682950-E02D-4DC8-85B2-102DC4CEE058}" type="presOf" srcId="{FD53F98C-3C77-4248-A456-A14C9B562446}" destId="{3337298A-C12A-44F0-8690-37B219AEF9C9}" srcOrd="0" destOrd="0" presId="urn:microsoft.com/office/officeart/2008/layout/HorizontalMultiLevelHierarchy"/>
    <dgm:cxn modelId="{D72E3271-ECBD-444F-B9F0-00B3251DF235}" type="presOf" srcId="{16E64603-3414-472B-99B5-BB8C4BF910A3}" destId="{10BA1DC0-B5A3-4B75-99C9-147A807E457F}" srcOrd="1" destOrd="0" presId="urn:microsoft.com/office/officeart/2008/layout/HorizontalMultiLevelHierarchy"/>
    <dgm:cxn modelId="{F9CE9673-36D3-4728-86C7-3C6584B78810}" srcId="{69D2E875-3FDF-4BC7-A81D-C16005796D0F}" destId="{B9301CE1-7CEE-4714-8F02-5823BDADCE80}" srcOrd="0" destOrd="0" parTransId="{730031F7-7491-4224-9498-CAB020C157EF}" sibTransId="{59C0A959-8FAE-4D20-926A-F8386B76BBAB}"/>
    <dgm:cxn modelId="{7592755A-831F-4AA0-97FC-97C18EB9B606}" type="presOf" srcId="{16E64603-3414-472B-99B5-BB8C4BF910A3}" destId="{C712E380-912B-414F-AC3E-29C7F83B0FBC}" srcOrd="0" destOrd="0" presId="urn:microsoft.com/office/officeart/2008/layout/HorizontalMultiLevelHierarchy"/>
    <dgm:cxn modelId="{60BA8E7C-B557-41EC-B6E9-9C61843D4533}" type="presOf" srcId="{426CE43F-06C6-4211-94A4-3E1D99D1B62D}" destId="{FA47F04E-54F8-4AB5-ABE5-E8C7BC3B1810}" srcOrd="1" destOrd="0" presId="urn:microsoft.com/office/officeart/2008/layout/HorizontalMultiLevelHierarchy"/>
    <dgm:cxn modelId="{E5A8CD82-9A47-460B-A81B-073E7775156F}" type="presOf" srcId="{230AF145-C120-46E3-A72D-85F7069ECA41}" destId="{9D233FA1-AF3E-4322-8492-9C5BB911F0E7}" srcOrd="0" destOrd="0" presId="urn:microsoft.com/office/officeart/2008/layout/HorizontalMultiLevelHierarchy"/>
    <dgm:cxn modelId="{35ED098F-DFE3-47F4-8CE0-6D7009E53477}" type="presOf" srcId="{119D4642-402D-4D94-AC2F-A7C8846C2541}" destId="{C3BDB5C1-2516-4309-AB7A-F360FC18341F}" srcOrd="0" destOrd="0" presId="urn:microsoft.com/office/officeart/2008/layout/HorizontalMultiLevelHierarchy"/>
    <dgm:cxn modelId="{02E07391-15D8-4CD5-8687-623CBAB0479A}" type="presOf" srcId="{B0EBE7A4-0031-4D65-92FD-91271E75C0E7}" destId="{BA237846-9963-45E0-9981-0D9C5849A15C}" srcOrd="1" destOrd="0" presId="urn:microsoft.com/office/officeart/2008/layout/HorizontalMultiLevelHierarchy"/>
    <dgm:cxn modelId="{FA135A91-D3D5-436A-A29C-E113491F18B2}" type="presOf" srcId="{4D246DFC-A34D-4DEF-B2F4-666DB8BBDB74}" destId="{BDA918A5-C02B-4C5C-BE83-BEDA1E4C93AC}" srcOrd="0" destOrd="0" presId="urn:microsoft.com/office/officeart/2008/layout/HorizontalMultiLevelHierarchy"/>
    <dgm:cxn modelId="{0849169A-9D31-4B54-A42F-7E584580D441}" type="presOf" srcId="{B9301CE1-7CEE-4714-8F02-5823BDADCE80}" destId="{75D6BB2F-1E13-4AA2-8D9A-18092BC6BC8D}" srcOrd="0" destOrd="0" presId="urn:microsoft.com/office/officeart/2008/layout/HorizontalMultiLevelHierarchy"/>
    <dgm:cxn modelId="{DEEFE09D-EA43-4852-9A6F-B9862198EF96}" type="presOf" srcId="{B0EBE7A4-0031-4D65-92FD-91271E75C0E7}" destId="{78337C31-5BFE-44DE-A4A4-EE10F6ABE6D7}" srcOrd="0" destOrd="0" presId="urn:microsoft.com/office/officeart/2008/layout/HorizontalMultiLevelHierarchy"/>
    <dgm:cxn modelId="{3FADE99D-112D-40C6-A3AD-7D885249F636}" type="presOf" srcId="{925AEE56-BC76-485E-BCCA-2318A89D6D98}" destId="{351BE2DA-0D0D-433F-BE15-5BA9F6E08720}" srcOrd="1" destOrd="0" presId="urn:microsoft.com/office/officeart/2008/layout/HorizontalMultiLevelHierarchy"/>
    <dgm:cxn modelId="{D50461A0-1099-4D70-BE0F-76DA307A7218}" type="presOf" srcId="{CB417434-7E90-4570-B55F-4D9AEF6179B8}" destId="{F579741A-C18D-4E0F-B350-4A3ACE6E4FC5}" srcOrd="1" destOrd="0" presId="urn:microsoft.com/office/officeart/2008/layout/HorizontalMultiLevelHierarchy"/>
    <dgm:cxn modelId="{C77E1DA7-52EF-4E70-B860-DB8A8D68A6F6}" type="presOf" srcId="{426CE43F-06C6-4211-94A4-3E1D99D1B62D}" destId="{B992B542-DFD7-4274-BFBF-430887FAEFF9}" srcOrd="0" destOrd="0" presId="urn:microsoft.com/office/officeart/2008/layout/HorizontalMultiLevelHierarchy"/>
    <dgm:cxn modelId="{644D06A9-5FE1-4AA4-B18E-9DEBC1762B2A}" srcId="{B72CA786-7F23-448C-8DEE-3646D2223748}" destId="{6C5FC7C1-D091-479F-A463-2BAECE7AB978}" srcOrd="3" destOrd="0" parTransId="{426CE43F-06C6-4211-94A4-3E1D99D1B62D}" sibTransId="{98873325-F997-47F4-ADD8-59509C00901C}"/>
    <dgm:cxn modelId="{90ECF4AA-4C99-4A45-88E0-F122AC9ECA70}" type="presOf" srcId="{730031F7-7491-4224-9498-CAB020C157EF}" destId="{D3679CCD-3749-4688-8761-07096C02EC91}" srcOrd="1" destOrd="0" presId="urn:microsoft.com/office/officeart/2008/layout/HorizontalMultiLevelHierarchy"/>
    <dgm:cxn modelId="{15BA5EAE-035D-41D3-8F25-DF0CDEE13CB1}" srcId="{A334AEBF-08B2-434C-9E3D-396750F47E2F}" destId="{F2D9B73F-5EB5-4559-9634-312600C66278}" srcOrd="0" destOrd="0" parTransId="{293CBC03-1F32-421A-939E-8FA1F62C9565}" sibTransId="{6E13FC16-7CD5-4DFC-8A0C-3DD94661CC13}"/>
    <dgm:cxn modelId="{FD5590B0-B29D-4F27-8742-D77ACA657767}" type="presOf" srcId="{A334AEBF-08B2-434C-9E3D-396750F47E2F}" destId="{ECA17D7B-9660-4C22-BB22-3AEF6EF258FC}" srcOrd="0" destOrd="0" presId="urn:microsoft.com/office/officeart/2008/layout/HorizontalMultiLevelHierarchy"/>
    <dgm:cxn modelId="{44F179B6-1F87-4B85-9C8A-F112414E2F5B}" type="presOf" srcId="{6034EADB-E528-4E06-8370-5A1D305D72DB}" destId="{08B1B8BE-4050-425B-BC2B-EB73B2B9C770}" srcOrd="0" destOrd="0" presId="urn:microsoft.com/office/officeart/2008/layout/HorizontalMultiLevelHierarchy"/>
    <dgm:cxn modelId="{BD1478B9-110E-4390-A94A-DB7C4D9E0928}" type="presOf" srcId="{83006754-6058-4E3A-9F3E-032135D7F45B}" destId="{536F680D-FAD7-4C07-B3E4-B01B40B16A26}" srcOrd="0" destOrd="0" presId="urn:microsoft.com/office/officeart/2008/layout/HorizontalMultiLevelHierarchy"/>
    <dgm:cxn modelId="{034013BB-E377-4FDF-9C68-0C4476F06B8E}" type="presOf" srcId="{730031F7-7491-4224-9498-CAB020C157EF}" destId="{857562B2-46A5-4CB1-AF35-8C648F6E77A8}" srcOrd="0" destOrd="0" presId="urn:microsoft.com/office/officeart/2008/layout/HorizontalMultiLevelHierarchy"/>
    <dgm:cxn modelId="{888C68BF-BE9F-4155-B5C6-9EFE04CB2C46}" type="presOf" srcId="{BB7D414F-D0D5-4EEB-89AE-91F4889CEB71}" destId="{5E04C34B-6BE1-4A60-B5AA-7F1163C96EC4}" srcOrd="0" destOrd="0" presId="urn:microsoft.com/office/officeart/2008/layout/HorizontalMultiLevelHierarchy"/>
    <dgm:cxn modelId="{020A24C2-94D4-4C14-B0E8-D1DCA9EB910F}" srcId="{B72CA786-7F23-448C-8DEE-3646D2223748}" destId="{C7CFBE54-12A1-47C5-A875-6BE729BD835D}" srcOrd="2" destOrd="0" parTransId="{BEBCFF86-030E-474A-823C-B35D1A391A9A}" sibTransId="{FC7A1C7D-DCE4-49EA-AACD-D651552A679A}"/>
    <dgm:cxn modelId="{5B004ED7-C37F-4543-8DA7-60A49D243AB4}" srcId="{F2D9B73F-5EB5-4559-9634-312600C66278}" destId="{B72CA786-7F23-448C-8DEE-3646D2223748}" srcOrd="1" destOrd="0" parTransId="{230AF145-C120-46E3-A72D-85F7069ECA41}" sibTransId="{2E78D8F0-C1E9-4CAE-8E55-54D24EB563BD}"/>
    <dgm:cxn modelId="{2F7EECDA-A7BC-49F1-B1BC-E2340FBF1A44}" srcId="{69D2E875-3FDF-4BC7-A81D-C16005796D0F}" destId="{AA57E4D5-A8DA-4BE7-89F4-2121EF90885E}" srcOrd="1" destOrd="0" parTransId="{16E64603-3414-472B-99B5-BB8C4BF910A3}" sibTransId="{2184484D-78D6-4561-A887-D2BFA652CC1B}"/>
    <dgm:cxn modelId="{8BF922DD-365B-4708-BEC3-CF003C465299}" type="presOf" srcId="{4D246DFC-A34D-4DEF-B2F4-666DB8BBDB74}" destId="{C418BE3A-8805-45F3-AB64-5717274653BF}" srcOrd="1" destOrd="0" presId="urn:microsoft.com/office/officeart/2008/layout/HorizontalMultiLevelHierarchy"/>
    <dgm:cxn modelId="{E31C3FDF-613E-447B-A36A-628051103680}" type="presOf" srcId="{230AF145-C120-46E3-A72D-85F7069ECA41}" destId="{A2A84975-77A3-454D-98FB-53B7A73C949F}" srcOrd="1" destOrd="0" presId="urn:microsoft.com/office/officeart/2008/layout/HorizontalMultiLevelHierarchy"/>
    <dgm:cxn modelId="{E8A81DE4-98D3-409E-8B50-9C5BF0856ED4}" srcId="{B9301CE1-7CEE-4714-8F02-5823BDADCE80}" destId="{BB7D414F-D0D5-4EEB-89AE-91F4889CEB71}" srcOrd="0" destOrd="0" parTransId="{B0EBE7A4-0031-4D65-92FD-91271E75C0E7}" sibTransId="{ACB639DF-6BCA-403A-9A97-B965A580B415}"/>
    <dgm:cxn modelId="{8D1526E6-8F6E-4C01-BF76-DDBAAAF25C71}" type="presOf" srcId="{E6E8720A-9176-4576-A9F5-C4EA25BBFB35}" destId="{54E26F31-466B-44DA-8459-3E7E5E4F8FE6}" srcOrd="0" destOrd="0" presId="urn:microsoft.com/office/officeart/2008/layout/HorizontalMultiLevelHierarchy"/>
    <dgm:cxn modelId="{C92824E8-1E22-4CC8-90A2-0DB3CD5AC736}" type="presOf" srcId="{F2D9B73F-5EB5-4559-9634-312600C66278}" destId="{D18AFD7E-4283-4470-AD9F-1FAD2D680DB9}" srcOrd="0" destOrd="0" presId="urn:microsoft.com/office/officeart/2008/layout/HorizontalMultiLevelHierarchy"/>
    <dgm:cxn modelId="{42A467E9-5558-4B73-BAD1-37EE04AA6EE3}" srcId="{B72CA786-7F23-448C-8DEE-3646D2223748}" destId="{119D4642-402D-4D94-AC2F-A7C8846C2541}" srcOrd="0" destOrd="0" parTransId="{E6E8720A-9176-4576-A9F5-C4EA25BBFB35}" sibTransId="{F4C3D3C4-0CA6-48FA-8E22-004025977D63}"/>
    <dgm:cxn modelId="{E4694AE9-BBDE-48BE-AC20-95DB38FF1F58}" type="presOf" srcId="{C7CFBE54-12A1-47C5-A875-6BE729BD835D}" destId="{83B76957-AA37-4A81-BA08-A2058EEA8CA3}" srcOrd="0" destOrd="0" presId="urn:microsoft.com/office/officeart/2008/layout/HorizontalMultiLevelHierarchy"/>
    <dgm:cxn modelId="{88C9FBEF-DB96-4153-B369-5E886B7EFDFC}" type="presOf" srcId="{B673787E-FA3A-419E-89A8-94C96D4E604B}" destId="{0A7324D2-90E6-4F8E-B577-9DF7196D51E2}" srcOrd="0" destOrd="0" presId="urn:microsoft.com/office/officeart/2008/layout/HorizontalMultiLevelHierarchy"/>
    <dgm:cxn modelId="{B424F9F8-17AC-4C54-9EB6-B208139EDBEE}" type="presOf" srcId="{FD53F98C-3C77-4248-A456-A14C9B562446}" destId="{9B45DF4D-E2DF-4300-804C-8CC18A5489E2}" srcOrd="1" destOrd="0" presId="urn:microsoft.com/office/officeart/2008/layout/HorizontalMultiLevelHierarchy"/>
    <dgm:cxn modelId="{338183FA-6A60-4E95-98F3-1DDAF022BB81}" type="presOf" srcId="{AA57E4D5-A8DA-4BE7-89F4-2121EF90885E}" destId="{27ACA196-06C7-4F1A-9118-013BE6684528}" srcOrd="0" destOrd="0" presId="urn:microsoft.com/office/officeart/2008/layout/HorizontalMultiLevelHierarchy"/>
    <dgm:cxn modelId="{1E842661-5532-4F2A-94DB-E4BF87FB760F}" type="presParOf" srcId="{ECA17D7B-9660-4C22-BB22-3AEF6EF258FC}" destId="{DB6E516C-7AEF-4025-8BAE-09B17D27D157}" srcOrd="0" destOrd="0" presId="urn:microsoft.com/office/officeart/2008/layout/HorizontalMultiLevelHierarchy"/>
    <dgm:cxn modelId="{9BF8B9C3-E045-4AE3-B3BB-1CB336C14223}" type="presParOf" srcId="{DB6E516C-7AEF-4025-8BAE-09B17D27D157}" destId="{D18AFD7E-4283-4470-AD9F-1FAD2D680DB9}" srcOrd="0" destOrd="0" presId="urn:microsoft.com/office/officeart/2008/layout/HorizontalMultiLevelHierarchy"/>
    <dgm:cxn modelId="{CCFF35D2-CD70-4F31-A364-DF66130EB21E}" type="presParOf" srcId="{DB6E516C-7AEF-4025-8BAE-09B17D27D157}" destId="{F370BEDF-D9F0-4B9A-9996-77CB8B5570D9}" srcOrd="1" destOrd="0" presId="urn:microsoft.com/office/officeart/2008/layout/HorizontalMultiLevelHierarchy"/>
    <dgm:cxn modelId="{1623758B-DF97-45DE-A1E8-2459056A27A9}" type="presParOf" srcId="{F370BEDF-D9F0-4B9A-9996-77CB8B5570D9}" destId="{FE3732CD-8468-43B9-A440-C67FE7D10B0F}" srcOrd="0" destOrd="0" presId="urn:microsoft.com/office/officeart/2008/layout/HorizontalMultiLevelHierarchy"/>
    <dgm:cxn modelId="{1C0533D1-90A1-4D3B-97A7-D206520D04BB}" type="presParOf" srcId="{FE3732CD-8468-43B9-A440-C67FE7D10B0F}" destId="{351BE2DA-0D0D-433F-BE15-5BA9F6E08720}" srcOrd="0" destOrd="0" presId="urn:microsoft.com/office/officeart/2008/layout/HorizontalMultiLevelHierarchy"/>
    <dgm:cxn modelId="{EA11761E-F845-437B-9854-7B7FB85E39D4}" type="presParOf" srcId="{F370BEDF-D9F0-4B9A-9996-77CB8B5570D9}" destId="{11968A7A-6D74-44D3-A740-A4C946859234}" srcOrd="1" destOrd="0" presId="urn:microsoft.com/office/officeart/2008/layout/HorizontalMultiLevelHierarchy"/>
    <dgm:cxn modelId="{A288EDB5-07B3-4307-9D38-50BDB4909882}" type="presParOf" srcId="{11968A7A-6D74-44D3-A740-A4C946859234}" destId="{BAE3ADCE-00CD-4F0E-BB83-5850D506E48D}" srcOrd="0" destOrd="0" presId="urn:microsoft.com/office/officeart/2008/layout/HorizontalMultiLevelHierarchy"/>
    <dgm:cxn modelId="{1D8AC7FB-446A-4437-B366-39432A1B71EB}" type="presParOf" srcId="{11968A7A-6D74-44D3-A740-A4C946859234}" destId="{29A9F4AB-D0CA-49AF-BE61-A7F00767AB67}" srcOrd="1" destOrd="0" presId="urn:microsoft.com/office/officeart/2008/layout/HorizontalMultiLevelHierarchy"/>
    <dgm:cxn modelId="{D6400011-4FB0-4ABF-AB9C-B81A2343AC00}" type="presParOf" srcId="{29A9F4AB-D0CA-49AF-BE61-A7F00767AB67}" destId="{857562B2-46A5-4CB1-AF35-8C648F6E77A8}" srcOrd="0" destOrd="0" presId="urn:microsoft.com/office/officeart/2008/layout/HorizontalMultiLevelHierarchy"/>
    <dgm:cxn modelId="{8047B1E1-BC81-4CC1-8161-DF9F97576E0E}" type="presParOf" srcId="{857562B2-46A5-4CB1-AF35-8C648F6E77A8}" destId="{D3679CCD-3749-4688-8761-07096C02EC91}" srcOrd="0" destOrd="0" presId="urn:microsoft.com/office/officeart/2008/layout/HorizontalMultiLevelHierarchy"/>
    <dgm:cxn modelId="{455878DD-9C27-4AD5-9B70-98B2F82393A0}" type="presParOf" srcId="{29A9F4AB-D0CA-49AF-BE61-A7F00767AB67}" destId="{B677D943-5B24-46DC-95B7-84C2DD01EEAA}" srcOrd="1" destOrd="0" presId="urn:microsoft.com/office/officeart/2008/layout/HorizontalMultiLevelHierarchy"/>
    <dgm:cxn modelId="{0B83A5DA-9B1B-4602-9AFE-E222A88EBF7A}" type="presParOf" srcId="{B677D943-5B24-46DC-95B7-84C2DD01EEAA}" destId="{75D6BB2F-1E13-4AA2-8D9A-18092BC6BC8D}" srcOrd="0" destOrd="0" presId="urn:microsoft.com/office/officeart/2008/layout/HorizontalMultiLevelHierarchy"/>
    <dgm:cxn modelId="{90DD2D1D-FC71-4FB0-A0D1-E1E9882D5E47}" type="presParOf" srcId="{B677D943-5B24-46DC-95B7-84C2DD01EEAA}" destId="{17909ADA-2931-43CB-9EB1-AAA3FCADF5E6}" srcOrd="1" destOrd="0" presId="urn:microsoft.com/office/officeart/2008/layout/HorizontalMultiLevelHierarchy"/>
    <dgm:cxn modelId="{84C7CC27-6A4E-4401-9F6F-A25C4696B07F}" type="presParOf" srcId="{17909ADA-2931-43CB-9EB1-AAA3FCADF5E6}" destId="{78337C31-5BFE-44DE-A4A4-EE10F6ABE6D7}" srcOrd="0" destOrd="0" presId="urn:microsoft.com/office/officeart/2008/layout/HorizontalMultiLevelHierarchy"/>
    <dgm:cxn modelId="{1144CA1F-E6B2-4BAB-BE8D-4DAF92BA53A1}" type="presParOf" srcId="{78337C31-5BFE-44DE-A4A4-EE10F6ABE6D7}" destId="{BA237846-9963-45E0-9981-0D9C5849A15C}" srcOrd="0" destOrd="0" presId="urn:microsoft.com/office/officeart/2008/layout/HorizontalMultiLevelHierarchy"/>
    <dgm:cxn modelId="{0829C04F-7AE5-462F-8504-FDAAE33AC3EF}" type="presParOf" srcId="{17909ADA-2931-43CB-9EB1-AAA3FCADF5E6}" destId="{CE5816E4-1AA2-4505-B7E4-BEFB08F22B5C}" srcOrd="1" destOrd="0" presId="urn:microsoft.com/office/officeart/2008/layout/HorizontalMultiLevelHierarchy"/>
    <dgm:cxn modelId="{25009826-3BC0-41C6-B51D-0485B9EE5F83}" type="presParOf" srcId="{CE5816E4-1AA2-4505-B7E4-BEFB08F22B5C}" destId="{5E04C34B-6BE1-4A60-B5AA-7F1163C96EC4}" srcOrd="0" destOrd="0" presId="urn:microsoft.com/office/officeart/2008/layout/HorizontalMultiLevelHierarchy"/>
    <dgm:cxn modelId="{8F50584F-D4B2-456B-8207-4980DC86A1AD}" type="presParOf" srcId="{CE5816E4-1AA2-4505-B7E4-BEFB08F22B5C}" destId="{52C9B61C-BAA6-42E2-AEA3-9C781134D3A7}" srcOrd="1" destOrd="0" presId="urn:microsoft.com/office/officeart/2008/layout/HorizontalMultiLevelHierarchy"/>
    <dgm:cxn modelId="{5BDF39A1-B018-41F1-A793-74D0B1D7CA08}" type="presParOf" srcId="{17909ADA-2931-43CB-9EB1-AAA3FCADF5E6}" destId="{972793A5-8B8B-4769-863C-3F28792DA773}" srcOrd="2" destOrd="0" presId="urn:microsoft.com/office/officeart/2008/layout/HorizontalMultiLevelHierarchy"/>
    <dgm:cxn modelId="{D65BA6F8-7EAD-4C25-A17B-A15C2FF685A2}" type="presParOf" srcId="{972793A5-8B8B-4769-863C-3F28792DA773}" destId="{F579741A-C18D-4E0F-B350-4A3ACE6E4FC5}" srcOrd="0" destOrd="0" presId="urn:microsoft.com/office/officeart/2008/layout/HorizontalMultiLevelHierarchy"/>
    <dgm:cxn modelId="{015C0E44-3FCA-4FA6-8D8F-7B4F23DEF023}" type="presParOf" srcId="{17909ADA-2931-43CB-9EB1-AAA3FCADF5E6}" destId="{3C22972B-B188-4B7A-B258-21493B71FB8E}" srcOrd="3" destOrd="0" presId="urn:microsoft.com/office/officeart/2008/layout/HorizontalMultiLevelHierarchy"/>
    <dgm:cxn modelId="{20B4F157-A626-4CCF-9B3C-F9A836298873}" type="presParOf" srcId="{3C22972B-B188-4B7A-B258-21493B71FB8E}" destId="{536F680D-FAD7-4C07-B3E4-B01B40B16A26}" srcOrd="0" destOrd="0" presId="urn:microsoft.com/office/officeart/2008/layout/HorizontalMultiLevelHierarchy"/>
    <dgm:cxn modelId="{F0BEB8C0-D5A1-4C7D-BB22-9A14C7EF22B6}" type="presParOf" srcId="{3C22972B-B188-4B7A-B258-21493B71FB8E}" destId="{C1EDF90F-72C8-42E3-A5C9-2705EAB8AB11}" srcOrd="1" destOrd="0" presId="urn:microsoft.com/office/officeart/2008/layout/HorizontalMultiLevelHierarchy"/>
    <dgm:cxn modelId="{DCFE07BA-489E-4D11-814D-4E24CF7B9BED}" type="presParOf" srcId="{17909ADA-2931-43CB-9EB1-AAA3FCADF5E6}" destId="{1BC27B52-DC8A-48BD-8A54-AD2D58636253}" srcOrd="4" destOrd="0" presId="urn:microsoft.com/office/officeart/2008/layout/HorizontalMultiLevelHierarchy"/>
    <dgm:cxn modelId="{CA09060C-388A-40B7-9B3F-7220C34A401A}" type="presParOf" srcId="{1BC27B52-DC8A-48BD-8A54-AD2D58636253}" destId="{AB0EA915-E37B-48C4-A456-92D819D137FD}" srcOrd="0" destOrd="0" presId="urn:microsoft.com/office/officeart/2008/layout/HorizontalMultiLevelHierarchy"/>
    <dgm:cxn modelId="{DD578ACA-B7CE-43CF-A978-3BBD496AE262}" type="presParOf" srcId="{17909ADA-2931-43CB-9EB1-AAA3FCADF5E6}" destId="{19E502A0-ED04-4DDA-97E0-656D62808EC8}" srcOrd="5" destOrd="0" presId="urn:microsoft.com/office/officeart/2008/layout/HorizontalMultiLevelHierarchy"/>
    <dgm:cxn modelId="{2259CD15-BCD8-4125-8512-E194E8A5E75D}" type="presParOf" srcId="{19E502A0-ED04-4DDA-97E0-656D62808EC8}" destId="{383BE7BC-5548-43D8-AE1A-62C52A2ECC9D}" srcOrd="0" destOrd="0" presId="urn:microsoft.com/office/officeart/2008/layout/HorizontalMultiLevelHierarchy"/>
    <dgm:cxn modelId="{8D51AD8D-3C52-4EA6-8935-9C4D04EB43F9}" type="presParOf" srcId="{19E502A0-ED04-4DDA-97E0-656D62808EC8}" destId="{703C5D0A-68FF-4393-BEAB-F9F32F40A6C4}" srcOrd="1" destOrd="0" presId="urn:microsoft.com/office/officeart/2008/layout/HorizontalMultiLevelHierarchy"/>
    <dgm:cxn modelId="{1B221077-6987-4C9E-A293-D4AF42D96E26}" type="presParOf" srcId="{29A9F4AB-D0CA-49AF-BE61-A7F00767AB67}" destId="{C712E380-912B-414F-AC3E-29C7F83B0FBC}" srcOrd="2" destOrd="0" presId="urn:microsoft.com/office/officeart/2008/layout/HorizontalMultiLevelHierarchy"/>
    <dgm:cxn modelId="{48821924-FC73-4954-B505-20E8C072379C}" type="presParOf" srcId="{C712E380-912B-414F-AC3E-29C7F83B0FBC}" destId="{10BA1DC0-B5A3-4B75-99C9-147A807E457F}" srcOrd="0" destOrd="0" presId="urn:microsoft.com/office/officeart/2008/layout/HorizontalMultiLevelHierarchy"/>
    <dgm:cxn modelId="{852EF358-49DC-4132-B3A2-5AF2DBB590AA}" type="presParOf" srcId="{29A9F4AB-D0CA-49AF-BE61-A7F00767AB67}" destId="{1503C62A-127A-4AFC-8521-23D7289033CB}" srcOrd="3" destOrd="0" presId="urn:microsoft.com/office/officeart/2008/layout/HorizontalMultiLevelHierarchy"/>
    <dgm:cxn modelId="{1E88EE0B-1A71-4430-A183-E7EFB0FB9566}" type="presParOf" srcId="{1503C62A-127A-4AFC-8521-23D7289033CB}" destId="{27ACA196-06C7-4F1A-9118-013BE6684528}" srcOrd="0" destOrd="0" presId="urn:microsoft.com/office/officeart/2008/layout/HorizontalMultiLevelHierarchy"/>
    <dgm:cxn modelId="{1E9A20CB-1EF5-4994-9675-5A3F1728D6C4}" type="presParOf" srcId="{1503C62A-127A-4AFC-8521-23D7289033CB}" destId="{3CB47EF8-E984-4E0A-9589-00B15E750C36}" srcOrd="1" destOrd="0" presId="urn:microsoft.com/office/officeart/2008/layout/HorizontalMultiLevelHierarchy"/>
    <dgm:cxn modelId="{B1C24471-D5A0-4205-8BC8-AAB8FA6B337F}" type="presParOf" srcId="{3CB47EF8-E984-4E0A-9589-00B15E750C36}" destId="{08B1B8BE-4050-425B-BC2B-EB73B2B9C770}" srcOrd="0" destOrd="0" presId="urn:microsoft.com/office/officeart/2008/layout/HorizontalMultiLevelHierarchy"/>
    <dgm:cxn modelId="{1AB0FFC5-A5F6-4F3E-896B-38138BBB42FB}" type="presParOf" srcId="{08B1B8BE-4050-425B-BC2B-EB73B2B9C770}" destId="{7CE5FA95-C9EE-4325-B436-8721CB150BDB}" srcOrd="0" destOrd="0" presId="urn:microsoft.com/office/officeart/2008/layout/HorizontalMultiLevelHierarchy"/>
    <dgm:cxn modelId="{7CEED973-9A59-41DB-875E-E5E94410E937}" type="presParOf" srcId="{3CB47EF8-E984-4E0A-9589-00B15E750C36}" destId="{B085008D-6255-40FB-AEC7-F95AFBC62632}" srcOrd="1" destOrd="0" presId="urn:microsoft.com/office/officeart/2008/layout/HorizontalMultiLevelHierarchy"/>
    <dgm:cxn modelId="{930E85F4-AFB4-44A9-BB7C-777F0FACEC2D}" type="presParOf" srcId="{B085008D-6255-40FB-AEC7-F95AFBC62632}" destId="{909F29BA-5FAB-4607-9F76-E622B1D9E1A9}" srcOrd="0" destOrd="0" presId="urn:microsoft.com/office/officeart/2008/layout/HorizontalMultiLevelHierarchy"/>
    <dgm:cxn modelId="{99CC3CF6-5D5D-4EA5-9F4F-BDBE87BF4580}" type="presParOf" srcId="{B085008D-6255-40FB-AEC7-F95AFBC62632}" destId="{BDE5E7C7-5A7F-436E-B7C9-7D6A13BBF3DE}" srcOrd="1" destOrd="0" presId="urn:microsoft.com/office/officeart/2008/layout/HorizontalMultiLevelHierarchy"/>
    <dgm:cxn modelId="{52A8DB7F-0BC1-42A4-8A96-8E51820DEAB8}" type="presParOf" srcId="{3CB47EF8-E984-4E0A-9589-00B15E750C36}" destId="{BDA918A5-C02B-4C5C-BE83-BEDA1E4C93AC}" srcOrd="2" destOrd="0" presId="urn:microsoft.com/office/officeart/2008/layout/HorizontalMultiLevelHierarchy"/>
    <dgm:cxn modelId="{F5E2D9E8-D151-4605-9888-E07C88ED74C5}" type="presParOf" srcId="{BDA918A5-C02B-4C5C-BE83-BEDA1E4C93AC}" destId="{C418BE3A-8805-45F3-AB64-5717274653BF}" srcOrd="0" destOrd="0" presId="urn:microsoft.com/office/officeart/2008/layout/HorizontalMultiLevelHierarchy"/>
    <dgm:cxn modelId="{4C002ED2-93BE-4650-8CD4-D8D4BE0095DC}" type="presParOf" srcId="{3CB47EF8-E984-4E0A-9589-00B15E750C36}" destId="{0F2EF6C0-CC11-4ADD-B2E8-76B253CA23EF}" srcOrd="3" destOrd="0" presId="urn:microsoft.com/office/officeart/2008/layout/HorizontalMultiLevelHierarchy"/>
    <dgm:cxn modelId="{93CB9573-0A34-4F4F-B831-7DF02919EDC1}" type="presParOf" srcId="{0F2EF6C0-CC11-4ADD-B2E8-76B253CA23EF}" destId="{0A7324D2-90E6-4F8E-B577-9DF7196D51E2}" srcOrd="0" destOrd="0" presId="urn:microsoft.com/office/officeart/2008/layout/HorizontalMultiLevelHierarchy"/>
    <dgm:cxn modelId="{0A1575BC-A302-453B-AE74-FCF9A5586345}" type="presParOf" srcId="{0F2EF6C0-CC11-4ADD-B2E8-76B253CA23EF}" destId="{17F81A71-3F03-401D-811B-A4D37BA09E2D}" srcOrd="1" destOrd="0" presId="urn:microsoft.com/office/officeart/2008/layout/HorizontalMultiLevelHierarchy"/>
    <dgm:cxn modelId="{811FE453-8777-4F21-8BC9-7A58C24D6D4D}" type="presParOf" srcId="{F370BEDF-D9F0-4B9A-9996-77CB8B5570D9}" destId="{9D233FA1-AF3E-4322-8492-9C5BB911F0E7}" srcOrd="2" destOrd="0" presId="urn:microsoft.com/office/officeart/2008/layout/HorizontalMultiLevelHierarchy"/>
    <dgm:cxn modelId="{0364D4F3-2840-4036-981C-FDD76C2D0F2A}" type="presParOf" srcId="{9D233FA1-AF3E-4322-8492-9C5BB911F0E7}" destId="{A2A84975-77A3-454D-98FB-53B7A73C949F}" srcOrd="0" destOrd="0" presId="urn:microsoft.com/office/officeart/2008/layout/HorizontalMultiLevelHierarchy"/>
    <dgm:cxn modelId="{D1EE9445-F966-4B06-9ED3-5E626B02561C}" type="presParOf" srcId="{F370BEDF-D9F0-4B9A-9996-77CB8B5570D9}" destId="{2AE2C630-DBA5-4BFC-8652-8A4A7C20CDBB}" srcOrd="3" destOrd="0" presId="urn:microsoft.com/office/officeart/2008/layout/HorizontalMultiLevelHierarchy"/>
    <dgm:cxn modelId="{B35E053A-E27A-4534-9946-69026B447A47}" type="presParOf" srcId="{2AE2C630-DBA5-4BFC-8652-8A4A7C20CDBB}" destId="{7BFFEBAE-3CEB-4517-85CD-D25199E344E5}" srcOrd="0" destOrd="0" presId="urn:microsoft.com/office/officeart/2008/layout/HorizontalMultiLevelHierarchy"/>
    <dgm:cxn modelId="{DC832773-4D34-4B64-86C0-872FDD7698BC}" type="presParOf" srcId="{2AE2C630-DBA5-4BFC-8652-8A4A7C20CDBB}" destId="{2F688B5E-81C2-47E5-BC47-A1FBCD44E3E0}" srcOrd="1" destOrd="0" presId="urn:microsoft.com/office/officeart/2008/layout/HorizontalMultiLevelHierarchy"/>
    <dgm:cxn modelId="{3DAEC217-755D-4E53-B3AB-84256B8736A7}" type="presParOf" srcId="{2F688B5E-81C2-47E5-BC47-A1FBCD44E3E0}" destId="{54E26F31-466B-44DA-8459-3E7E5E4F8FE6}" srcOrd="0" destOrd="0" presId="urn:microsoft.com/office/officeart/2008/layout/HorizontalMultiLevelHierarchy"/>
    <dgm:cxn modelId="{93DD9AC1-64D5-41EE-AD7A-79EC2396FDD6}" type="presParOf" srcId="{54E26F31-466B-44DA-8459-3E7E5E4F8FE6}" destId="{D6D4B74E-11E2-453A-8FC9-BDD03751F207}" srcOrd="0" destOrd="0" presId="urn:microsoft.com/office/officeart/2008/layout/HorizontalMultiLevelHierarchy"/>
    <dgm:cxn modelId="{EC539DBC-2E52-423B-B514-A8F2CBC71232}" type="presParOf" srcId="{2F688B5E-81C2-47E5-BC47-A1FBCD44E3E0}" destId="{8A13EED0-5C3C-4F63-9836-A4DCA8AB93F2}" srcOrd="1" destOrd="0" presId="urn:microsoft.com/office/officeart/2008/layout/HorizontalMultiLevelHierarchy"/>
    <dgm:cxn modelId="{F1BFCD55-8DD8-44A0-A43A-3E988A459B07}" type="presParOf" srcId="{8A13EED0-5C3C-4F63-9836-A4DCA8AB93F2}" destId="{C3BDB5C1-2516-4309-AB7A-F360FC18341F}" srcOrd="0" destOrd="0" presId="urn:microsoft.com/office/officeart/2008/layout/HorizontalMultiLevelHierarchy"/>
    <dgm:cxn modelId="{8357C625-FAD2-43D6-80A4-D1FCCC91B6C0}" type="presParOf" srcId="{8A13EED0-5C3C-4F63-9836-A4DCA8AB93F2}" destId="{89BAD6F2-7E0F-45E2-B362-F380AAD1D2E7}" srcOrd="1" destOrd="0" presId="urn:microsoft.com/office/officeart/2008/layout/HorizontalMultiLevelHierarchy"/>
    <dgm:cxn modelId="{88BA563C-A9CD-4964-A297-AD85D3455684}" type="presParOf" srcId="{2F688B5E-81C2-47E5-BC47-A1FBCD44E3E0}" destId="{3337298A-C12A-44F0-8690-37B219AEF9C9}" srcOrd="2" destOrd="0" presId="urn:microsoft.com/office/officeart/2008/layout/HorizontalMultiLevelHierarchy"/>
    <dgm:cxn modelId="{69658482-DB92-4B3D-8AF5-C85ADA63E055}" type="presParOf" srcId="{3337298A-C12A-44F0-8690-37B219AEF9C9}" destId="{9B45DF4D-E2DF-4300-804C-8CC18A5489E2}" srcOrd="0" destOrd="0" presId="urn:microsoft.com/office/officeart/2008/layout/HorizontalMultiLevelHierarchy"/>
    <dgm:cxn modelId="{8275C1C4-C065-4FA7-AEBA-91389EBE1FC8}" type="presParOf" srcId="{2F688B5E-81C2-47E5-BC47-A1FBCD44E3E0}" destId="{832794C4-22CC-4D2B-86A9-555B1A90BF17}" srcOrd="3" destOrd="0" presId="urn:microsoft.com/office/officeart/2008/layout/HorizontalMultiLevelHierarchy"/>
    <dgm:cxn modelId="{C85C7F9E-B955-4EDF-9C65-0FB42C3BA697}" type="presParOf" srcId="{832794C4-22CC-4D2B-86A9-555B1A90BF17}" destId="{8AB4FA99-C957-452F-813F-ACAA2AC426A2}" srcOrd="0" destOrd="0" presId="urn:microsoft.com/office/officeart/2008/layout/HorizontalMultiLevelHierarchy"/>
    <dgm:cxn modelId="{9D23E5B5-00FE-4D45-B64A-250F2C6622F8}" type="presParOf" srcId="{832794C4-22CC-4D2B-86A9-555B1A90BF17}" destId="{22F1221C-7A15-4E5A-B260-F03650CC68AD}" srcOrd="1" destOrd="0" presId="urn:microsoft.com/office/officeart/2008/layout/HorizontalMultiLevelHierarchy"/>
    <dgm:cxn modelId="{BD63E66B-9E00-41CE-A38C-165550435B4A}" type="presParOf" srcId="{2F688B5E-81C2-47E5-BC47-A1FBCD44E3E0}" destId="{31C20957-8EA7-40F6-A810-517B5B3015EA}" srcOrd="4" destOrd="0" presId="urn:microsoft.com/office/officeart/2008/layout/HorizontalMultiLevelHierarchy"/>
    <dgm:cxn modelId="{0CC9323C-B1CB-4C65-8102-BFD63F5B38D4}" type="presParOf" srcId="{31C20957-8EA7-40F6-A810-517B5B3015EA}" destId="{18140743-BB7B-429D-85D2-EC6A4D5CEA75}" srcOrd="0" destOrd="0" presId="urn:microsoft.com/office/officeart/2008/layout/HorizontalMultiLevelHierarchy"/>
    <dgm:cxn modelId="{51219134-DE86-43DF-8576-B25DC6A26C43}" type="presParOf" srcId="{2F688B5E-81C2-47E5-BC47-A1FBCD44E3E0}" destId="{FED3752E-B0AC-4CCD-A069-322ADE29CC2C}" srcOrd="5" destOrd="0" presId="urn:microsoft.com/office/officeart/2008/layout/HorizontalMultiLevelHierarchy"/>
    <dgm:cxn modelId="{EB89B29C-40C7-4CDD-977B-430009CB2226}" type="presParOf" srcId="{FED3752E-B0AC-4CCD-A069-322ADE29CC2C}" destId="{83B76957-AA37-4A81-BA08-A2058EEA8CA3}" srcOrd="0" destOrd="0" presId="urn:microsoft.com/office/officeart/2008/layout/HorizontalMultiLevelHierarchy"/>
    <dgm:cxn modelId="{17765EFA-6869-4844-9289-DDC04A4CCAC4}" type="presParOf" srcId="{FED3752E-B0AC-4CCD-A069-322ADE29CC2C}" destId="{C02DBFAE-F1BE-45C9-93E9-D1FAF7AB5E42}" srcOrd="1" destOrd="0" presId="urn:microsoft.com/office/officeart/2008/layout/HorizontalMultiLevelHierarchy"/>
    <dgm:cxn modelId="{4945103B-8659-4370-A7D6-B3E045BF88CF}" type="presParOf" srcId="{2F688B5E-81C2-47E5-BC47-A1FBCD44E3E0}" destId="{B992B542-DFD7-4274-BFBF-430887FAEFF9}" srcOrd="6" destOrd="0" presId="urn:microsoft.com/office/officeart/2008/layout/HorizontalMultiLevelHierarchy"/>
    <dgm:cxn modelId="{B2B6594A-AB62-492C-8285-1536D65AE666}" type="presParOf" srcId="{B992B542-DFD7-4274-BFBF-430887FAEFF9}" destId="{FA47F04E-54F8-4AB5-ABE5-E8C7BC3B1810}" srcOrd="0" destOrd="0" presId="urn:microsoft.com/office/officeart/2008/layout/HorizontalMultiLevelHierarchy"/>
    <dgm:cxn modelId="{8B09F348-FBDC-4874-8430-669A053847D6}" type="presParOf" srcId="{2F688B5E-81C2-47E5-BC47-A1FBCD44E3E0}" destId="{29865457-3A87-490D-A23C-65D36B0492B2}" srcOrd="7" destOrd="0" presId="urn:microsoft.com/office/officeart/2008/layout/HorizontalMultiLevelHierarchy"/>
    <dgm:cxn modelId="{213F1337-1AD6-47DC-9331-263A57227AC7}" type="presParOf" srcId="{29865457-3A87-490D-A23C-65D36B0492B2}" destId="{7884ED14-B12A-4741-B1AD-4B60BB3FFD47}" srcOrd="0" destOrd="0" presId="urn:microsoft.com/office/officeart/2008/layout/HorizontalMultiLevelHierarchy"/>
    <dgm:cxn modelId="{FDDBFF4E-0C89-47BA-964B-E62B96A30524}" type="presParOf" srcId="{29865457-3A87-490D-A23C-65D36B0492B2}" destId="{4AD3F788-A79A-44B2-97D1-A9A3A21C172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2B542-DFD7-4274-BFBF-430887FAEFF9}">
      <dsp:nvSpPr>
        <dsp:cNvPr id="0" name=""/>
        <dsp:cNvSpPr/>
      </dsp:nvSpPr>
      <dsp:spPr>
        <a:xfrm>
          <a:off x="4443112" y="4484415"/>
          <a:ext cx="367507" cy="105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53" y="0"/>
              </a:lnTo>
              <a:lnTo>
                <a:pt x="183753" y="1050421"/>
              </a:lnTo>
              <a:lnTo>
                <a:pt x="367507" y="10504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599044" y="4981804"/>
        <a:ext cx="55642" cy="55642"/>
      </dsp:txXfrm>
    </dsp:sp>
    <dsp:sp modelId="{31C20957-8EA7-40F6-A810-517B5B3015EA}">
      <dsp:nvSpPr>
        <dsp:cNvPr id="0" name=""/>
        <dsp:cNvSpPr/>
      </dsp:nvSpPr>
      <dsp:spPr>
        <a:xfrm>
          <a:off x="4443112" y="4484415"/>
          <a:ext cx="367507" cy="35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53" y="0"/>
              </a:lnTo>
              <a:lnTo>
                <a:pt x="183753" y="350140"/>
              </a:lnTo>
              <a:lnTo>
                <a:pt x="367507" y="35014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614176" y="4646795"/>
        <a:ext cx="25380" cy="25380"/>
      </dsp:txXfrm>
    </dsp:sp>
    <dsp:sp modelId="{3337298A-C12A-44F0-8690-37B219AEF9C9}">
      <dsp:nvSpPr>
        <dsp:cNvPr id="0" name=""/>
        <dsp:cNvSpPr/>
      </dsp:nvSpPr>
      <dsp:spPr>
        <a:xfrm>
          <a:off x="4443112" y="4134274"/>
          <a:ext cx="367507" cy="350140"/>
        </a:xfrm>
        <a:custGeom>
          <a:avLst/>
          <a:gdLst/>
          <a:ahLst/>
          <a:cxnLst/>
          <a:rect l="0" t="0" r="0" b="0"/>
          <a:pathLst>
            <a:path>
              <a:moveTo>
                <a:pt x="0" y="350140"/>
              </a:moveTo>
              <a:lnTo>
                <a:pt x="183753" y="350140"/>
              </a:lnTo>
              <a:lnTo>
                <a:pt x="183753" y="0"/>
              </a:lnTo>
              <a:lnTo>
                <a:pt x="367507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614176" y="4296654"/>
        <a:ext cx="25380" cy="25380"/>
      </dsp:txXfrm>
    </dsp:sp>
    <dsp:sp modelId="{54E26F31-466B-44DA-8459-3E7E5E4F8FE6}">
      <dsp:nvSpPr>
        <dsp:cNvPr id="0" name=""/>
        <dsp:cNvSpPr/>
      </dsp:nvSpPr>
      <dsp:spPr>
        <a:xfrm>
          <a:off x="4443112" y="3433993"/>
          <a:ext cx="367507" cy="1050421"/>
        </a:xfrm>
        <a:custGeom>
          <a:avLst/>
          <a:gdLst/>
          <a:ahLst/>
          <a:cxnLst/>
          <a:rect l="0" t="0" r="0" b="0"/>
          <a:pathLst>
            <a:path>
              <a:moveTo>
                <a:pt x="0" y="1050421"/>
              </a:moveTo>
              <a:lnTo>
                <a:pt x="183753" y="1050421"/>
              </a:lnTo>
              <a:lnTo>
                <a:pt x="183753" y="0"/>
              </a:lnTo>
              <a:lnTo>
                <a:pt x="367507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599044" y="3931383"/>
        <a:ext cx="55642" cy="55642"/>
      </dsp:txXfrm>
    </dsp:sp>
    <dsp:sp modelId="{9D233FA1-AF3E-4322-8492-9C5BB911F0E7}">
      <dsp:nvSpPr>
        <dsp:cNvPr id="0" name=""/>
        <dsp:cNvSpPr/>
      </dsp:nvSpPr>
      <dsp:spPr>
        <a:xfrm>
          <a:off x="1456246" y="3173216"/>
          <a:ext cx="1149329" cy="1311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4664" y="0"/>
              </a:lnTo>
              <a:lnTo>
                <a:pt x="574664" y="1311198"/>
              </a:lnTo>
              <a:lnTo>
                <a:pt x="1149329" y="131119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b="0" kern="1200"/>
        </a:p>
      </dsp:txBody>
      <dsp:txXfrm>
        <a:off x="1987320" y="3785225"/>
        <a:ext cx="87180" cy="87180"/>
      </dsp:txXfrm>
    </dsp:sp>
    <dsp:sp modelId="{BDA918A5-C02B-4C5C-BE83-BEDA1E4C93AC}">
      <dsp:nvSpPr>
        <dsp:cNvPr id="0" name=""/>
        <dsp:cNvSpPr/>
      </dsp:nvSpPr>
      <dsp:spPr>
        <a:xfrm>
          <a:off x="6634908" y="2211202"/>
          <a:ext cx="619286" cy="141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643" y="0"/>
              </a:lnTo>
              <a:lnTo>
                <a:pt x="309643" y="1412909"/>
              </a:lnTo>
              <a:lnTo>
                <a:pt x="619286" y="1412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6905985" y="2879090"/>
        <a:ext cx="77133" cy="77133"/>
      </dsp:txXfrm>
    </dsp:sp>
    <dsp:sp modelId="{08B1B8BE-4050-425B-BC2B-EB73B2B9C770}">
      <dsp:nvSpPr>
        <dsp:cNvPr id="0" name=""/>
        <dsp:cNvSpPr/>
      </dsp:nvSpPr>
      <dsp:spPr>
        <a:xfrm>
          <a:off x="6634908" y="2211202"/>
          <a:ext cx="619286" cy="71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643" y="0"/>
              </a:lnTo>
              <a:lnTo>
                <a:pt x="309643" y="712628"/>
              </a:lnTo>
              <a:lnTo>
                <a:pt x="619286" y="7126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6920949" y="2543913"/>
        <a:ext cx="47205" cy="47205"/>
      </dsp:txXfrm>
    </dsp:sp>
    <dsp:sp modelId="{C712E380-912B-414F-AC3E-29C7F83B0FBC}">
      <dsp:nvSpPr>
        <dsp:cNvPr id="0" name=""/>
        <dsp:cNvSpPr/>
      </dsp:nvSpPr>
      <dsp:spPr>
        <a:xfrm>
          <a:off x="4443112" y="1858361"/>
          <a:ext cx="354258" cy="35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29" y="0"/>
              </a:lnTo>
              <a:lnTo>
                <a:pt x="177129" y="352840"/>
              </a:lnTo>
              <a:lnTo>
                <a:pt x="354258" y="35284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607742" y="2022282"/>
        <a:ext cx="24999" cy="24999"/>
      </dsp:txXfrm>
    </dsp:sp>
    <dsp:sp modelId="{1BC27B52-DC8A-48BD-8A54-AD2D58636253}">
      <dsp:nvSpPr>
        <dsp:cNvPr id="0" name=""/>
        <dsp:cNvSpPr/>
      </dsp:nvSpPr>
      <dsp:spPr>
        <a:xfrm>
          <a:off x="6927573" y="983010"/>
          <a:ext cx="367507" cy="700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53" y="0"/>
              </a:lnTo>
              <a:lnTo>
                <a:pt x="183753" y="700280"/>
              </a:lnTo>
              <a:lnTo>
                <a:pt x="367507" y="7002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7091555" y="1313379"/>
        <a:ext cx="39542" cy="39542"/>
      </dsp:txXfrm>
    </dsp:sp>
    <dsp:sp modelId="{972793A5-8B8B-4769-863C-3F28792DA773}">
      <dsp:nvSpPr>
        <dsp:cNvPr id="0" name=""/>
        <dsp:cNvSpPr/>
      </dsp:nvSpPr>
      <dsp:spPr>
        <a:xfrm>
          <a:off x="6927573" y="937290"/>
          <a:ext cx="3675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507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7102139" y="973822"/>
        <a:ext cx="18375" cy="18375"/>
      </dsp:txXfrm>
    </dsp:sp>
    <dsp:sp modelId="{78337C31-5BFE-44DE-A4A4-EE10F6ABE6D7}">
      <dsp:nvSpPr>
        <dsp:cNvPr id="0" name=""/>
        <dsp:cNvSpPr/>
      </dsp:nvSpPr>
      <dsp:spPr>
        <a:xfrm>
          <a:off x="6927573" y="282729"/>
          <a:ext cx="367507" cy="700280"/>
        </a:xfrm>
        <a:custGeom>
          <a:avLst/>
          <a:gdLst/>
          <a:ahLst/>
          <a:cxnLst/>
          <a:rect l="0" t="0" r="0" b="0"/>
          <a:pathLst>
            <a:path>
              <a:moveTo>
                <a:pt x="0" y="700280"/>
              </a:moveTo>
              <a:lnTo>
                <a:pt x="183753" y="700280"/>
              </a:lnTo>
              <a:lnTo>
                <a:pt x="183753" y="0"/>
              </a:lnTo>
              <a:lnTo>
                <a:pt x="367507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7091555" y="613098"/>
        <a:ext cx="39542" cy="39542"/>
      </dsp:txXfrm>
    </dsp:sp>
    <dsp:sp modelId="{857562B2-46A5-4CB1-AF35-8C648F6E77A8}">
      <dsp:nvSpPr>
        <dsp:cNvPr id="0" name=""/>
        <dsp:cNvSpPr/>
      </dsp:nvSpPr>
      <dsp:spPr>
        <a:xfrm>
          <a:off x="4443112" y="983010"/>
          <a:ext cx="367507" cy="875351"/>
        </a:xfrm>
        <a:custGeom>
          <a:avLst/>
          <a:gdLst/>
          <a:ahLst/>
          <a:cxnLst/>
          <a:rect l="0" t="0" r="0" b="0"/>
          <a:pathLst>
            <a:path>
              <a:moveTo>
                <a:pt x="0" y="875351"/>
              </a:moveTo>
              <a:lnTo>
                <a:pt x="183753" y="875351"/>
              </a:lnTo>
              <a:lnTo>
                <a:pt x="183753" y="0"/>
              </a:lnTo>
              <a:lnTo>
                <a:pt x="367507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b="0" kern="1200"/>
        </a:p>
      </dsp:txBody>
      <dsp:txXfrm>
        <a:off x="4603132" y="1396951"/>
        <a:ext cx="47468" cy="47468"/>
      </dsp:txXfrm>
    </dsp:sp>
    <dsp:sp modelId="{FE3732CD-8468-43B9-A440-C67FE7D10B0F}">
      <dsp:nvSpPr>
        <dsp:cNvPr id="0" name=""/>
        <dsp:cNvSpPr/>
      </dsp:nvSpPr>
      <dsp:spPr>
        <a:xfrm>
          <a:off x="1456246" y="1858361"/>
          <a:ext cx="1149329" cy="1314854"/>
        </a:xfrm>
        <a:custGeom>
          <a:avLst/>
          <a:gdLst/>
          <a:ahLst/>
          <a:cxnLst/>
          <a:rect l="0" t="0" r="0" b="0"/>
          <a:pathLst>
            <a:path>
              <a:moveTo>
                <a:pt x="0" y="1314854"/>
              </a:moveTo>
              <a:lnTo>
                <a:pt x="574664" y="1314854"/>
              </a:lnTo>
              <a:lnTo>
                <a:pt x="574664" y="0"/>
              </a:lnTo>
              <a:lnTo>
                <a:pt x="11493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b="0" kern="1200"/>
        </a:p>
      </dsp:txBody>
      <dsp:txXfrm>
        <a:off x="1987251" y="2472129"/>
        <a:ext cx="87318" cy="87318"/>
      </dsp:txXfrm>
    </dsp:sp>
    <dsp:sp modelId="{D18AFD7E-4283-4470-AD9F-1FAD2D680DB9}">
      <dsp:nvSpPr>
        <dsp:cNvPr id="0" name=""/>
        <dsp:cNvSpPr/>
      </dsp:nvSpPr>
      <dsp:spPr>
        <a:xfrm rot="16200000">
          <a:off x="-605366" y="2893104"/>
          <a:ext cx="3563000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kern="1200" dirty="0"/>
            <a:t>Routing Protocols</a:t>
          </a:r>
        </a:p>
      </dsp:txBody>
      <dsp:txXfrm>
        <a:off x="-605366" y="2893104"/>
        <a:ext cx="3563000" cy="560224"/>
      </dsp:txXfrm>
    </dsp:sp>
    <dsp:sp modelId="{BAE3ADCE-00CD-4F0E-BB83-5850D506E48D}">
      <dsp:nvSpPr>
        <dsp:cNvPr id="0" name=""/>
        <dsp:cNvSpPr/>
      </dsp:nvSpPr>
      <dsp:spPr>
        <a:xfrm>
          <a:off x="2605575" y="1578249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Unicast</a:t>
          </a:r>
        </a:p>
      </dsp:txBody>
      <dsp:txXfrm>
        <a:off x="2605575" y="1578249"/>
        <a:ext cx="1837537" cy="560224"/>
      </dsp:txXfrm>
    </dsp:sp>
    <dsp:sp modelId="{75D6BB2F-1E13-4AA2-8D9A-18092BC6BC8D}">
      <dsp:nvSpPr>
        <dsp:cNvPr id="0" name=""/>
        <dsp:cNvSpPr/>
      </dsp:nvSpPr>
      <dsp:spPr>
        <a:xfrm>
          <a:off x="4810620" y="702897"/>
          <a:ext cx="2116953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Distance Vector</a:t>
          </a:r>
        </a:p>
      </dsp:txBody>
      <dsp:txXfrm>
        <a:off x="4810620" y="702897"/>
        <a:ext cx="2116953" cy="560224"/>
      </dsp:txXfrm>
    </dsp:sp>
    <dsp:sp modelId="{5E04C34B-6BE1-4A60-B5AA-7F1163C96EC4}">
      <dsp:nvSpPr>
        <dsp:cNvPr id="0" name=""/>
        <dsp:cNvSpPr/>
      </dsp:nvSpPr>
      <dsp:spPr>
        <a:xfrm>
          <a:off x="7295080" y="2616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RIP</a:t>
          </a:r>
        </a:p>
      </dsp:txBody>
      <dsp:txXfrm>
        <a:off x="7295080" y="2616"/>
        <a:ext cx="1837537" cy="560224"/>
      </dsp:txXfrm>
    </dsp:sp>
    <dsp:sp modelId="{536F680D-FAD7-4C07-B3E4-B01B40B16A26}">
      <dsp:nvSpPr>
        <dsp:cNvPr id="0" name=""/>
        <dsp:cNvSpPr/>
      </dsp:nvSpPr>
      <dsp:spPr>
        <a:xfrm>
          <a:off x="7295080" y="702897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IGRP</a:t>
          </a:r>
        </a:p>
      </dsp:txBody>
      <dsp:txXfrm>
        <a:off x="7295080" y="702897"/>
        <a:ext cx="1837537" cy="560224"/>
      </dsp:txXfrm>
    </dsp:sp>
    <dsp:sp modelId="{383BE7BC-5548-43D8-AE1A-62C52A2ECC9D}">
      <dsp:nvSpPr>
        <dsp:cNvPr id="0" name=""/>
        <dsp:cNvSpPr/>
      </dsp:nvSpPr>
      <dsp:spPr>
        <a:xfrm>
          <a:off x="7295080" y="1403178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EIGRP</a:t>
          </a:r>
        </a:p>
      </dsp:txBody>
      <dsp:txXfrm>
        <a:off x="7295080" y="1403178"/>
        <a:ext cx="1837537" cy="560224"/>
      </dsp:txXfrm>
    </dsp:sp>
    <dsp:sp modelId="{27ACA196-06C7-4F1A-9118-013BE6684528}">
      <dsp:nvSpPr>
        <dsp:cNvPr id="0" name=""/>
        <dsp:cNvSpPr/>
      </dsp:nvSpPr>
      <dsp:spPr>
        <a:xfrm>
          <a:off x="4797371" y="1931089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Link Sate</a:t>
          </a:r>
        </a:p>
      </dsp:txBody>
      <dsp:txXfrm>
        <a:off x="4797371" y="1931089"/>
        <a:ext cx="1837537" cy="560224"/>
      </dsp:txXfrm>
    </dsp:sp>
    <dsp:sp modelId="{909F29BA-5FAB-4607-9F76-E622B1D9E1A9}">
      <dsp:nvSpPr>
        <dsp:cNvPr id="0" name=""/>
        <dsp:cNvSpPr/>
      </dsp:nvSpPr>
      <dsp:spPr>
        <a:xfrm>
          <a:off x="7254195" y="2643718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OSPF</a:t>
          </a:r>
        </a:p>
      </dsp:txBody>
      <dsp:txXfrm>
        <a:off x="7254195" y="2643718"/>
        <a:ext cx="1837537" cy="560224"/>
      </dsp:txXfrm>
    </dsp:sp>
    <dsp:sp modelId="{0A7324D2-90E6-4F8E-B577-9DF7196D51E2}">
      <dsp:nvSpPr>
        <dsp:cNvPr id="0" name=""/>
        <dsp:cNvSpPr/>
      </dsp:nvSpPr>
      <dsp:spPr>
        <a:xfrm>
          <a:off x="7254195" y="3343999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IS-IS</a:t>
          </a:r>
        </a:p>
      </dsp:txBody>
      <dsp:txXfrm>
        <a:off x="7254195" y="3343999"/>
        <a:ext cx="1837537" cy="560224"/>
      </dsp:txXfrm>
    </dsp:sp>
    <dsp:sp modelId="{7BFFEBAE-3CEB-4517-85CD-D25199E344E5}">
      <dsp:nvSpPr>
        <dsp:cNvPr id="0" name=""/>
        <dsp:cNvSpPr/>
      </dsp:nvSpPr>
      <dsp:spPr>
        <a:xfrm>
          <a:off x="2605575" y="4204302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Multicast</a:t>
          </a:r>
        </a:p>
      </dsp:txBody>
      <dsp:txXfrm>
        <a:off x="2605575" y="4204302"/>
        <a:ext cx="1837537" cy="560224"/>
      </dsp:txXfrm>
    </dsp:sp>
    <dsp:sp modelId="{C3BDB5C1-2516-4309-AB7A-F360FC18341F}">
      <dsp:nvSpPr>
        <dsp:cNvPr id="0" name=""/>
        <dsp:cNvSpPr/>
      </dsp:nvSpPr>
      <dsp:spPr>
        <a:xfrm>
          <a:off x="4810620" y="3153881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0" i="0" kern="1200" dirty="0"/>
            <a:t>DVMRP</a:t>
          </a:r>
          <a:endParaRPr lang="en-GB" sz="2400" b="0" kern="1200" dirty="0"/>
        </a:p>
      </dsp:txBody>
      <dsp:txXfrm>
        <a:off x="4810620" y="3153881"/>
        <a:ext cx="1837537" cy="560224"/>
      </dsp:txXfrm>
    </dsp:sp>
    <dsp:sp modelId="{8AB4FA99-C957-452F-813F-ACAA2AC426A2}">
      <dsp:nvSpPr>
        <dsp:cNvPr id="0" name=""/>
        <dsp:cNvSpPr/>
      </dsp:nvSpPr>
      <dsp:spPr>
        <a:xfrm>
          <a:off x="4810620" y="3854162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0" i="0" kern="1200" dirty="0"/>
            <a:t>MOSPF</a:t>
          </a:r>
          <a:endParaRPr lang="en-GB" sz="2400" b="0" kern="1200" dirty="0"/>
        </a:p>
      </dsp:txBody>
      <dsp:txXfrm>
        <a:off x="4810620" y="3854162"/>
        <a:ext cx="1837537" cy="560224"/>
      </dsp:txXfrm>
    </dsp:sp>
    <dsp:sp modelId="{83B76957-AA37-4A81-BA08-A2058EEA8CA3}">
      <dsp:nvSpPr>
        <dsp:cNvPr id="0" name=""/>
        <dsp:cNvSpPr/>
      </dsp:nvSpPr>
      <dsp:spPr>
        <a:xfrm>
          <a:off x="4810620" y="4554443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0" i="0" kern="1200" dirty="0"/>
            <a:t>CBT</a:t>
          </a:r>
          <a:endParaRPr lang="en-GB" sz="2400" b="0" kern="1200" dirty="0"/>
        </a:p>
      </dsp:txBody>
      <dsp:txXfrm>
        <a:off x="4810620" y="4554443"/>
        <a:ext cx="1837537" cy="560224"/>
      </dsp:txXfrm>
    </dsp:sp>
    <dsp:sp modelId="{7884ED14-B12A-4741-B1AD-4B60BB3FFD47}">
      <dsp:nvSpPr>
        <dsp:cNvPr id="0" name=""/>
        <dsp:cNvSpPr/>
      </dsp:nvSpPr>
      <dsp:spPr>
        <a:xfrm>
          <a:off x="4810620" y="5254724"/>
          <a:ext cx="1837537" cy="560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0" i="0" kern="1200" dirty="0"/>
            <a:t>PIM</a:t>
          </a:r>
          <a:endParaRPr lang="en-GB" sz="2400" b="0" kern="1200" dirty="0"/>
        </a:p>
      </dsp:txBody>
      <dsp:txXfrm>
        <a:off x="4810620" y="5254724"/>
        <a:ext cx="1837537" cy="56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3DDA-B75D-FEB2-A806-839E60DF8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90617-B7AA-7E65-C80B-BBD7029F3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4258-4B6A-F906-DD63-79418307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C3F7-37FC-8D0C-4E28-15A4C2E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148-3AD6-4EC5-3B96-D71B557A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3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E218-AEA0-54EB-375B-F482B958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4734B-5B3F-BA73-400E-464F8B88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1825-0BDF-A080-40E0-E4B4DE66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865E-7CBB-05CC-7C5D-FFC8F970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B71D-E819-AC9E-0E71-881A5765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D8643-C38A-F930-820E-938C69F54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77B31-4FDD-37F8-DAB7-8DA10E5E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DB8B-7F7C-51BD-7FCA-2ECC7C70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6371-C7A6-4775-BE9F-16AF613D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9C6F-4568-4617-3EF4-397FFD9F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F865-A7FE-7096-62FD-1ABF223B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18DA-7C5A-CA87-6A31-F3A24EB0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28CB-739C-C266-C944-69A9FFDA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2305-13DD-A8D0-F393-55CB9303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4CA6-B3A2-CC40-E6EE-E438C28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59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D522-BEFC-0522-30BC-5A114DED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7FB6-DEEB-CD00-3B84-5EDBDC09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D721-F336-541D-2191-8BD922C6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EB8E-2D18-A300-4FEC-61BF55F9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FF28-C63A-C77E-31FC-4980AF9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15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4999-E617-562B-779B-A88F2F4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93F9-1614-AED8-8BAF-C8A191CF4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9BB4-D7C4-D31D-199A-D640CF75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437CD-958E-91C5-B1A0-E610C571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727D7-2145-8ED9-D367-E703397D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6F9A-794A-827B-879F-9A54C1D2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12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4B51-A5C3-8C18-D90B-BD1B2057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096D0-1088-DB35-386D-CC265BEF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4CC56-08F7-ACFD-62B3-375E6DFE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645EF-87D2-E024-9B37-447552768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150B0-F6AA-765F-140A-2D0FC2B9B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E203-2A3F-740C-7AA7-E9F131D5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020BA-CF1C-A5A7-57F7-4CDA457E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81A48-D59A-71D8-C04F-700217BA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4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0D43-EE6E-C381-DFB5-45D038E6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7D694-2B00-73D3-B029-9F1D4686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14AE-D449-02D1-36F4-389ED0B4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CF08-6B0C-F9F9-D63F-DABCEC0F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7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DCBEE-71DF-4ED8-2E93-741D4E4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7888A-44F8-4A6B-87C5-A7740880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3902-EF54-6B23-F5AA-D77DE86B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44B9-04C2-8744-FF8B-5AB7ABD9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BC79-645D-562C-2266-1E1876F0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3DB1F-E253-07BD-0B9F-1B2D36EE3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4B595-C73E-73D8-3571-26E63D3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A7CA-730A-60DE-CFF2-47980587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DBC52-88BD-1F0C-890B-E3B3EC4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AE38-B67B-ECEB-44F0-522DFBD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7FFC-BE01-DE88-3E55-3371CB24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9E72-932C-50E6-8D9B-F5669177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17F3-F305-7340-1A33-9CA887ED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95B8B-6E1F-4A32-BF4A-6DE19EE6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5D00-E352-E3E2-0AE6-50F6949D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A95B9-F46D-5C49-E941-5FC616E9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98ED-30F8-CEB7-48D0-562FB71E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D0B9-185C-6DAA-D485-9E47B9592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8FC8-DB45-44A1-AFB6-1CF775B1961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DADD-56FF-5285-49F5-CC926D569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38DD-7855-4741-68FF-80E3D923B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BB66-2D8B-41A8-80C5-71DEBBB31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DE71-3E6C-5A16-F387-E15AC8C2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6276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/>
              <a:t>Dijkstra’s </a:t>
            </a:r>
            <a:r>
              <a:rPr lang="en-GB" sz="4000" b="1" dirty="0"/>
              <a:t>vs </a:t>
            </a:r>
            <a:r>
              <a:rPr lang="en-GB" b="1" dirty="0"/>
              <a:t>Bellman–Ford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80A-3AB3-6F05-5528-C72D91A27DA7}"/>
              </a:ext>
            </a:extLst>
          </p:cNvPr>
          <p:cNvSpPr txBox="1"/>
          <p:nvPr/>
        </p:nvSpPr>
        <p:spPr>
          <a:xfrm>
            <a:off x="3425687" y="4409248"/>
            <a:ext cx="5340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 dirty="0">
                <a:solidFill>
                  <a:srgbClr val="2E2E2E"/>
                </a:solidFill>
                <a:effectLst/>
                <a:latin typeface="NexusSans"/>
              </a:rPr>
              <a:t>The Single-Source Shortest Path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7438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6CF6-FB27-7EF6-B387-3D3F626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if there is negative weight 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043093-0BD1-207D-6B64-F63CD56E6DE5}"/>
              </a:ext>
            </a:extLst>
          </p:cNvPr>
          <p:cNvSpPr/>
          <p:nvPr/>
        </p:nvSpPr>
        <p:spPr>
          <a:xfrm>
            <a:off x="3981450" y="27564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DA4805-9176-F132-0308-37A926190CDD}"/>
              </a:ext>
            </a:extLst>
          </p:cNvPr>
          <p:cNvSpPr/>
          <p:nvPr/>
        </p:nvSpPr>
        <p:spPr>
          <a:xfrm>
            <a:off x="7614202" y="27564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E78A3-67F0-D645-1D80-59FCB9755617}"/>
              </a:ext>
            </a:extLst>
          </p:cNvPr>
          <p:cNvSpPr/>
          <p:nvPr/>
        </p:nvSpPr>
        <p:spPr>
          <a:xfrm>
            <a:off x="3981450" y="4605129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AEE4A1-6AEE-F829-C7F6-D70F29964621}"/>
              </a:ext>
            </a:extLst>
          </p:cNvPr>
          <p:cNvSpPr/>
          <p:nvPr/>
        </p:nvSpPr>
        <p:spPr>
          <a:xfrm>
            <a:off x="7614202" y="4605129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2F295-74B3-5FD1-2D70-AD9F8A982A0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279624" y="3326295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8A5A33-7E4E-ADF2-2662-40A9263C4E7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577798" y="3041373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C7586-866A-2E4E-A59F-D5840A9854B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577798" y="4890051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F2AE1-207E-F0CA-C844-29A8543C9D98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7912376" y="3326295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DBA25D-362B-30F2-0098-D56AC85F68B6}"/>
              </a:ext>
            </a:extLst>
          </p:cNvPr>
          <p:cNvSpPr txBox="1"/>
          <p:nvPr/>
        </p:nvSpPr>
        <p:spPr>
          <a:xfrm>
            <a:off x="3537504" y="3781046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A6405-EDE0-459E-B3EA-22835FE283CB}"/>
              </a:ext>
            </a:extLst>
          </p:cNvPr>
          <p:cNvSpPr txBox="1"/>
          <p:nvPr/>
        </p:nvSpPr>
        <p:spPr>
          <a:xfrm>
            <a:off x="5874027" y="5028562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CCD591-EF5A-92EA-9D9E-22F4C94CE3AB}"/>
              </a:ext>
            </a:extLst>
          </p:cNvPr>
          <p:cNvSpPr txBox="1"/>
          <p:nvPr/>
        </p:nvSpPr>
        <p:spPr>
          <a:xfrm>
            <a:off x="8089625" y="3680911"/>
            <a:ext cx="70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-6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1753C3-B047-F528-FF92-DAA5D10CEB76}"/>
              </a:ext>
            </a:extLst>
          </p:cNvPr>
          <p:cNvSpPr txBox="1"/>
          <p:nvPr/>
        </p:nvSpPr>
        <p:spPr>
          <a:xfrm>
            <a:off x="5874027" y="2399005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278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044F-9508-50B2-1B7D-E8FB2864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Bellman–Ford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094A-C18E-B896-764F-A32E274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When there is negative weights, the Dijkstra's algorithm may fail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Bellman–Ford algorithm </a:t>
            </a:r>
            <a:r>
              <a:rPr lang="en-GB" dirty="0"/>
              <a:t>solves the single-source problem if edge weights may be negative.</a:t>
            </a:r>
          </a:p>
          <a:p>
            <a:r>
              <a:rPr lang="en-GB" dirty="0"/>
              <a:t>It is similar to Dijkstra's algorithm but it can work with graphs in which edges can have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275278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5043093-0BD1-207D-6B64-F63CD56E6DE5}"/>
              </a:ext>
            </a:extLst>
          </p:cNvPr>
          <p:cNvSpPr/>
          <p:nvPr/>
        </p:nvSpPr>
        <p:spPr>
          <a:xfrm>
            <a:off x="1649066" y="27564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DA4805-9176-F132-0308-37A926190CDD}"/>
              </a:ext>
            </a:extLst>
          </p:cNvPr>
          <p:cNvSpPr/>
          <p:nvPr/>
        </p:nvSpPr>
        <p:spPr>
          <a:xfrm>
            <a:off x="5281818" y="27564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E78A3-67F0-D645-1D80-59FCB9755617}"/>
              </a:ext>
            </a:extLst>
          </p:cNvPr>
          <p:cNvSpPr/>
          <p:nvPr/>
        </p:nvSpPr>
        <p:spPr>
          <a:xfrm>
            <a:off x="1649066" y="4605129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AEE4A1-6AEE-F829-C7F6-D70F29964621}"/>
              </a:ext>
            </a:extLst>
          </p:cNvPr>
          <p:cNvSpPr/>
          <p:nvPr/>
        </p:nvSpPr>
        <p:spPr>
          <a:xfrm>
            <a:off x="5281818" y="4605129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2F295-74B3-5FD1-2D70-AD9F8A982A0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947240" y="3326295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8A5A33-7E4E-ADF2-2662-40A9263C4E7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245414" y="3041373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C7586-866A-2E4E-A59F-D5840A9854B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245414" y="4890051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F2AE1-207E-F0CA-C844-29A8543C9D98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5579992" y="3326295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DBA25D-362B-30F2-0098-D56AC85F68B6}"/>
              </a:ext>
            </a:extLst>
          </p:cNvPr>
          <p:cNvSpPr txBox="1"/>
          <p:nvPr/>
        </p:nvSpPr>
        <p:spPr>
          <a:xfrm>
            <a:off x="1205120" y="3781046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A6405-EDE0-459E-B3EA-22835FE283CB}"/>
              </a:ext>
            </a:extLst>
          </p:cNvPr>
          <p:cNvSpPr txBox="1"/>
          <p:nvPr/>
        </p:nvSpPr>
        <p:spPr>
          <a:xfrm>
            <a:off x="3541643" y="5028562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CCD591-EF5A-92EA-9D9E-22F4C94CE3AB}"/>
              </a:ext>
            </a:extLst>
          </p:cNvPr>
          <p:cNvSpPr txBox="1"/>
          <p:nvPr/>
        </p:nvSpPr>
        <p:spPr>
          <a:xfrm>
            <a:off x="5757241" y="3680911"/>
            <a:ext cx="70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-6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1753C3-B047-F528-FF92-DAA5D10CEB76}"/>
              </a:ext>
            </a:extLst>
          </p:cNvPr>
          <p:cNvSpPr txBox="1"/>
          <p:nvPr/>
        </p:nvSpPr>
        <p:spPr>
          <a:xfrm>
            <a:off x="3541643" y="2399005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B70E2-357B-58D8-BAD6-244E84DDCA32}"/>
              </a:ext>
            </a:extLst>
          </p:cNvPr>
          <p:cNvSpPr txBox="1"/>
          <p:nvPr/>
        </p:nvSpPr>
        <p:spPr>
          <a:xfrm>
            <a:off x="6636850" y="2942247"/>
            <a:ext cx="53431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/>
              <a:t>Create a list of edges</a:t>
            </a:r>
          </a:p>
          <a:p>
            <a:pPr marL="342900" indent="-342900">
              <a:buAutoNum type="arabicPeriod"/>
            </a:pPr>
            <a:r>
              <a:rPr lang="en-GB" sz="2400" dirty="0"/>
              <a:t>Mark initial vertex 0 and all others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∞ </a:t>
            </a:r>
          </a:p>
          <a:p>
            <a:pPr marL="342900" indent="-342900">
              <a:buAutoNum type="arabicPeriod"/>
            </a:pPr>
            <a:r>
              <a:rPr lang="en-GB" sz="2400" dirty="0"/>
              <a:t>Visit one by one in order</a:t>
            </a:r>
          </a:p>
          <a:p>
            <a:pPr marL="342900" indent="-342900">
              <a:buAutoNum type="arabicPeriod"/>
            </a:pPr>
            <a:r>
              <a:rPr lang="en-GB" sz="2400" dirty="0"/>
              <a:t>Make relaxations if there any</a:t>
            </a:r>
          </a:p>
          <a:p>
            <a:pPr marL="342900" indent="-342900">
              <a:buAutoNum type="arabicPeriod"/>
            </a:pPr>
            <a:r>
              <a:rPr lang="en-GB" sz="2400" dirty="0"/>
              <a:t>Repeat 2 and 3 for at most v-1 times </a:t>
            </a:r>
          </a:p>
          <a:p>
            <a:pPr lvl="1"/>
            <a:r>
              <a:rPr lang="en-GB" sz="2000" dirty="0"/>
              <a:t>(v is no of vertices in the graph)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0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3D98FE-80F5-AF3F-4B8C-9DEC3E00E9A4}"/>
              </a:ext>
            </a:extLst>
          </p:cNvPr>
          <p:cNvSpPr/>
          <p:nvPr/>
        </p:nvSpPr>
        <p:spPr>
          <a:xfrm>
            <a:off x="3663396" y="2584173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B9F7A-F487-9367-C5F7-7AA1E1AC7939}"/>
              </a:ext>
            </a:extLst>
          </p:cNvPr>
          <p:cNvSpPr/>
          <p:nvPr/>
        </p:nvSpPr>
        <p:spPr>
          <a:xfrm>
            <a:off x="7296148" y="2584173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B2862-F597-B5B3-EA03-5D81BB6954EA}"/>
              </a:ext>
            </a:extLst>
          </p:cNvPr>
          <p:cNvSpPr/>
          <p:nvPr/>
        </p:nvSpPr>
        <p:spPr>
          <a:xfrm>
            <a:off x="3663396" y="44328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690F61-0B2F-A4BB-6A41-0044B9AB7F79}"/>
              </a:ext>
            </a:extLst>
          </p:cNvPr>
          <p:cNvSpPr/>
          <p:nvPr/>
        </p:nvSpPr>
        <p:spPr>
          <a:xfrm>
            <a:off x="7296148" y="44328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964879-DC83-60C2-D3BB-87E726D65DA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961570" y="3154017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4A894-AF42-2975-796E-BCFF24ADFE9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259744" y="2869095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28882-A73A-DEC2-6372-8EDF424E93F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259744" y="4717773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2D03F0-E06A-6D61-80BC-A246F136B700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7594322" y="3154017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0E361F-E8BB-430B-84F1-161FEBA33CCC}"/>
              </a:ext>
            </a:extLst>
          </p:cNvPr>
          <p:cNvSpPr txBox="1"/>
          <p:nvPr/>
        </p:nvSpPr>
        <p:spPr>
          <a:xfrm>
            <a:off x="3219450" y="3608768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BB9E3-CD7F-605C-4948-0C977FBD4590}"/>
              </a:ext>
            </a:extLst>
          </p:cNvPr>
          <p:cNvSpPr txBox="1"/>
          <p:nvPr/>
        </p:nvSpPr>
        <p:spPr>
          <a:xfrm>
            <a:off x="5555973" y="4856284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37354-9355-992C-F7C2-830D575785ED}"/>
              </a:ext>
            </a:extLst>
          </p:cNvPr>
          <p:cNvSpPr txBox="1"/>
          <p:nvPr/>
        </p:nvSpPr>
        <p:spPr>
          <a:xfrm>
            <a:off x="7771571" y="3508633"/>
            <a:ext cx="70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-6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2E3A0-8D72-2D99-0172-E49907B940EA}"/>
              </a:ext>
            </a:extLst>
          </p:cNvPr>
          <p:cNvSpPr txBox="1"/>
          <p:nvPr/>
        </p:nvSpPr>
        <p:spPr>
          <a:xfrm>
            <a:off x="5555973" y="2226727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404119-F6E1-1253-F5FC-70EEA148044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172411" y="3070565"/>
            <a:ext cx="3211070" cy="14457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742349-EED1-8492-40CF-F70B2F99276C}"/>
              </a:ext>
            </a:extLst>
          </p:cNvPr>
          <p:cNvSpPr txBox="1"/>
          <p:nvPr/>
        </p:nvSpPr>
        <p:spPr>
          <a:xfrm>
            <a:off x="5334000" y="3229834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530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9DF33F8-2902-90FB-DA20-9FCD0F2F0DF8}"/>
              </a:ext>
            </a:extLst>
          </p:cNvPr>
          <p:cNvSpPr/>
          <p:nvPr/>
        </p:nvSpPr>
        <p:spPr>
          <a:xfrm>
            <a:off x="5645427" y="1987074"/>
            <a:ext cx="5692640" cy="2958443"/>
          </a:xfrm>
          <a:prstGeom prst="triangle">
            <a:avLst>
              <a:gd name="adj" fmla="val 100000"/>
            </a:avLst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6F4D3-8308-8C21-AEC5-C2E5F56B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Loops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760560-319D-5E1F-0D5D-6B532B7655A3}"/>
              </a:ext>
            </a:extLst>
          </p:cNvPr>
          <p:cNvSpPr/>
          <p:nvPr/>
        </p:nvSpPr>
        <p:spPr>
          <a:xfrm>
            <a:off x="6629678" y="2624311"/>
            <a:ext cx="439526" cy="382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445D6A-0FE6-C07F-363D-2E01C89AAF55}"/>
              </a:ext>
            </a:extLst>
          </p:cNvPr>
          <p:cNvSpPr/>
          <p:nvPr/>
        </p:nvSpPr>
        <p:spPr>
          <a:xfrm>
            <a:off x="10262430" y="2624311"/>
            <a:ext cx="439526" cy="382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E37265-4A86-D310-0E7D-2AA52CA620BC}"/>
              </a:ext>
            </a:extLst>
          </p:cNvPr>
          <p:cNvSpPr/>
          <p:nvPr/>
        </p:nvSpPr>
        <p:spPr>
          <a:xfrm>
            <a:off x="6629678" y="4472989"/>
            <a:ext cx="439526" cy="382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6FA7C4-488A-97A9-CBED-E066EA2BD291}"/>
              </a:ext>
            </a:extLst>
          </p:cNvPr>
          <p:cNvSpPr/>
          <p:nvPr/>
        </p:nvSpPr>
        <p:spPr>
          <a:xfrm>
            <a:off x="10262430" y="4472989"/>
            <a:ext cx="439526" cy="382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345A24-81FD-C3F2-E414-E4C2ABD2188B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6849441" y="3006762"/>
            <a:ext cx="0" cy="146622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75C9A1-B93E-F1F9-C19F-4ADBE4874A3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7069204" y="2815537"/>
            <a:ext cx="31932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4FE161-8732-242A-ADD0-2EB3305C761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069204" y="4664215"/>
            <a:ext cx="31932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69CBB8-DCB1-D378-D886-75E77FF2CAB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10482193" y="3006762"/>
            <a:ext cx="0" cy="14662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2D7C1B-73FF-A9F3-A7B4-377B1484CF6A}"/>
              </a:ext>
            </a:extLst>
          </p:cNvPr>
          <p:cNvSpPr txBox="1"/>
          <p:nvPr/>
        </p:nvSpPr>
        <p:spPr>
          <a:xfrm>
            <a:off x="6145654" y="3633574"/>
            <a:ext cx="3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14380-5E1F-E0E8-D23C-DB3F143350B6}"/>
              </a:ext>
            </a:extLst>
          </p:cNvPr>
          <p:cNvSpPr txBox="1"/>
          <p:nvPr/>
        </p:nvSpPr>
        <p:spPr>
          <a:xfrm>
            <a:off x="8482177" y="4881090"/>
            <a:ext cx="3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941B6-FEFB-73DB-99E7-805E41370776}"/>
              </a:ext>
            </a:extLst>
          </p:cNvPr>
          <p:cNvSpPr txBox="1"/>
          <p:nvPr/>
        </p:nvSpPr>
        <p:spPr>
          <a:xfrm>
            <a:off x="10765731" y="3533439"/>
            <a:ext cx="51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-6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F255B-B2D4-3E57-7895-6255042C746A}"/>
              </a:ext>
            </a:extLst>
          </p:cNvPr>
          <p:cNvSpPr txBox="1"/>
          <p:nvPr/>
        </p:nvSpPr>
        <p:spPr>
          <a:xfrm>
            <a:off x="8482177" y="2251533"/>
            <a:ext cx="3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EDFA16-CBED-E792-B71D-25E5B880812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004837" y="2950753"/>
            <a:ext cx="3321960" cy="15782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1C21FC-6B40-B2F8-AC95-5D0A5C70AC2C}"/>
              </a:ext>
            </a:extLst>
          </p:cNvPr>
          <p:cNvSpPr txBox="1"/>
          <p:nvPr/>
        </p:nvSpPr>
        <p:spPr>
          <a:xfrm>
            <a:off x="8260204" y="3254640"/>
            <a:ext cx="3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A9148-623D-6D2F-6E17-DFEFB30990E3}"/>
              </a:ext>
            </a:extLst>
          </p:cNvPr>
          <p:cNvSpPr txBox="1"/>
          <p:nvPr/>
        </p:nvSpPr>
        <p:spPr>
          <a:xfrm>
            <a:off x="838199" y="2172021"/>
            <a:ext cx="4887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 + 3 + (-6) = -2 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FF0000"/>
                </a:solidFill>
              </a:rPr>
              <a:t>When it comes to negative loops, Bellman ford algorithm will fail to reach the solution.</a:t>
            </a:r>
          </a:p>
          <a:p>
            <a:endParaRPr lang="en-GB" sz="2400" dirty="0"/>
          </a:p>
          <a:p>
            <a:r>
              <a:rPr lang="en-GB" sz="2400" dirty="0"/>
              <a:t>We can detect negative loops using extra iterations.</a:t>
            </a:r>
          </a:p>
        </p:txBody>
      </p:sp>
    </p:spTree>
    <p:extLst>
      <p:ext uri="{BB962C8B-B14F-4D97-AF65-F5344CB8AC3E}">
        <p14:creationId xmlns:p14="http://schemas.microsoft.com/office/powerpoint/2010/main" val="33573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416B7-9D1D-5BF7-A50C-7041D02B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9" r="5994" b="20438"/>
          <a:stretch/>
        </p:blipFill>
        <p:spPr>
          <a:xfrm>
            <a:off x="735064" y="2147196"/>
            <a:ext cx="10721872" cy="2968487"/>
          </a:xfrm>
        </p:spPr>
      </p:pic>
    </p:spTree>
    <p:extLst>
      <p:ext uri="{BB962C8B-B14F-4D97-AF65-F5344CB8AC3E}">
        <p14:creationId xmlns:p14="http://schemas.microsoft.com/office/powerpoint/2010/main" val="27951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4483-28CC-2FF4-248F-6B5AC28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Basics…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E035-8810-A6E6-2A60-69B1FB1C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PS Commons"/>
              </a:rPr>
              <a:t>Each time a </a:t>
            </a:r>
            <a:r>
              <a:rPr lang="en-GB" b="1" i="0" dirty="0">
                <a:solidFill>
                  <a:srgbClr val="222222"/>
                </a:solidFill>
                <a:effectLst/>
                <a:latin typeface="PS Commons"/>
              </a:rPr>
              <a:t>router</a:t>
            </a:r>
            <a:r>
              <a:rPr lang="en-GB" b="0" i="0" dirty="0">
                <a:solidFill>
                  <a:srgbClr val="222222"/>
                </a:solidFill>
                <a:effectLst/>
                <a:latin typeface="PS Commons"/>
              </a:rPr>
              <a:t> receives a packet it inspects the destination IP address and tries to find, by looking in its routing table, a possible route to that IP address.</a:t>
            </a:r>
          </a:p>
          <a:p>
            <a:pPr marL="0" indent="0">
              <a:buNone/>
            </a:pPr>
            <a:endParaRPr lang="en-GB" b="0" i="0" dirty="0">
              <a:solidFill>
                <a:srgbClr val="222222"/>
              </a:solidFill>
              <a:effectLst/>
              <a:latin typeface="PS Commo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4C0A9-06F6-B0A8-8A36-44050EE2C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2" r="53696" b="29845"/>
          <a:stretch/>
        </p:blipFill>
        <p:spPr>
          <a:xfrm>
            <a:off x="2055744" y="3307064"/>
            <a:ext cx="7142921" cy="31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B66C8-23A2-EEB0-96A7-A258D44156CB}"/>
              </a:ext>
            </a:extLst>
          </p:cNvPr>
          <p:cNvSpPr txBox="1"/>
          <p:nvPr/>
        </p:nvSpPr>
        <p:spPr>
          <a:xfrm>
            <a:off x="9753599" y="4611757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Command:</a:t>
            </a:r>
          </a:p>
          <a:p>
            <a:r>
              <a:rPr lang="en-GB" b="1" dirty="0"/>
              <a:t>netstat -r</a:t>
            </a:r>
          </a:p>
        </p:txBody>
      </p:sp>
    </p:spTree>
    <p:extLst>
      <p:ext uri="{BB962C8B-B14F-4D97-AF65-F5344CB8AC3E}">
        <p14:creationId xmlns:p14="http://schemas.microsoft.com/office/powerpoint/2010/main" val="5591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4C0246C-4795-DC10-88B2-B32C3981C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366591" cy="43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5099491-1887-F83A-1355-718D454D4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710CD69-B18B-6BD6-FE91-A84A8B8F1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57570"/>
              </p:ext>
            </p:extLst>
          </p:nvPr>
        </p:nvGraphicFramePr>
        <p:xfrm>
          <a:off x="705678" y="505171"/>
          <a:ext cx="10810461" cy="5817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5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2DC9-C7F7-A687-8224-0BC6B7CA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Vector vs Link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D8FE-A791-E1BF-558A-A9C19802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In distance vector routing the routers receive the topological information from the neighbour point of view. </a:t>
            </a:r>
          </a:p>
          <a:p>
            <a:endParaRPr lang="en-GB" dirty="0">
              <a:solidFill>
                <a:srgbClr val="222222"/>
              </a:solidFill>
              <a:latin typeface="Lato" panose="020B0604020202020204" pitchFamily="34" charset="0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On the contrary, in link state routing the router receive complete information on the network topology.</a:t>
            </a:r>
          </a:p>
          <a:p>
            <a:endParaRPr lang="en-GB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r>
              <a:rPr lang="en-GB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Bellman-Ford algorithm </a:t>
            </a: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used for performing distance vector routing whereas </a:t>
            </a:r>
            <a:r>
              <a:rPr lang="en-GB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Dijkstra's</a:t>
            </a: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is used for performing the link state routing.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0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F4B5-F57D-F01D-1F60-24C18C9C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2E2E"/>
                </a:solidFill>
                <a:effectLst/>
                <a:latin typeface="NexusSans"/>
              </a:rPr>
              <a:t>The Single-Source Shortest Path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DCA0-FF40-F7AC-BDE3-8D748F3C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355"/>
            <a:ext cx="10515600" cy="4351338"/>
          </a:xfrm>
        </p:spPr>
        <p:txBody>
          <a:bodyPr/>
          <a:lstStyle/>
          <a:p>
            <a:r>
              <a:rPr lang="en-GB" b="0" i="0" dirty="0">
                <a:solidFill>
                  <a:srgbClr val="2E2E2E"/>
                </a:solidFill>
                <a:effectLst/>
                <a:latin typeface="NexusSans"/>
              </a:rPr>
              <a:t>The </a:t>
            </a:r>
            <a:r>
              <a:rPr lang="en-GB" b="1" i="0" dirty="0">
                <a:solidFill>
                  <a:srgbClr val="2E2E2E"/>
                </a:solidFill>
                <a:effectLst/>
                <a:latin typeface="NexusSans"/>
              </a:rPr>
              <a:t>Single-Source Shortest Path (SSSP) </a:t>
            </a:r>
            <a:r>
              <a:rPr lang="en-GB" b="0" i="0" dirty="0">
                <a:solidFill>
                  <a:srgbClr val="2E2E2E"/>
                </a:solidFill>
                <a:effectLst/>
                <a:latin typeface="NexusSans"/>
              </a:rPr>
              <a:t>problem consists of finding the shortest paths between a given vertex </a:t>
            </a:r>
            <a:r>
              <a:rPr lang="en-GB" b="0" i="1" dirty="0">
                <a:solidFill>
                  <a:srgbClr val="2E2E2E"/>
                </a:solidFill>
                <a:effectLst/>
                <a:latin typeface="NexusSans"/>
              </a:rPr>
              <a:t>v</a:t>
            </a:r>
            <a:r>
              <a:rPr lang="en-GB" b="0" i="0" dirty="0">
                <a:solidFill>
                  <a:srgbClr val="2E2E2E"/>
                </a:solidFill>
                <a:effectLst/>
                <a:latin typeface="NexusSans"/>
              </a:rPr>
              <a:t> and all other vertices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6821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B4FA-A7A8-FA43-8D5E-E4421BE3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Dijkstra's algorithm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E6F7-83C1-26A2-EFA2-B0E630E9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solves the single-source shortest path problem with </a:t>
            </a:r>
            <a:r>
              <a:rPr lang="en-GB" b="1" dirty="0"/>
              <a:t>non-negative edge weight</a:t>
            </a:r>
            <a:r>
              <a:rPr lang="en-GB" dirty="0"/>
              <a:t>.</a:t>
            </a:r>
          </a:p>
          <a:p>
            <a:r>
              <a:rPr lang="en-GB" b="1" dirty="0">
                <a:latin typeface="euclid_circular_a"/>
              </a:rPr>
              <a:t>G</a:t>
            </a:r>
            <a:r>
              <a:rPr lang="en-GB" b="1" i="0" dirty="0">
                <a:effectLst/>
                <a:latin typeface="euclid_circular_a"/>
              </a:rPr>
              <a:t>reedy approach</a:t>
            </a:r>
            <a:r>
              <a:rPr lang="en-GB" b="0" i="0" dirty="0">
                <a:effectLst/>
                <a:latin typeface="euclid_circular_a"/>
              </a:rPr>
              <a:t> : find the next best solution hoping that the end result is the best solution for the whole problem.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49EE4-E952-8D1C-04CE-31A7BAB7BFC8}"/>
              </a:ext>
            </a:extLst>
          </p:cNvPr>
          <p:cNvSpPr/>
          <p:nvPr/>
        </p:nvSpPr>
        <p:spPr>
          <a:xfrm>
            <a:off x="848136" y="4683710"/>
            <a:ext cx="3856382" cy="171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DCE1F-BF4F-8FA4-118E-826A5DD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Start with a weighted graph">
            <a:extLst>
              <a:ext uri="{FF2B5EF4-FFF2-40B4-BE49-F238E27FC236}">
                <a16:creationId xmlns:a16="http://schemas.microsoft.com/office/drawing/2014/main" id="{B121BEE9-10CC-BFA1-0F3F-95001A21C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4" b="19765"/>
          <a:stretch/>
        </p:blipFill>
        <p:spPr bwMode="auto">
          <a:xfrm>
            <a:off x="-509509" y="602845"/>
            <a:ext cx="8851749" cy="37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433AA-11D5-AFEF-8F56-CB1714FA3A73}"/>
              </a:ext>
            </a:extLst>
          </p:cNvPr>
          <p:cNvSpPr txBox="1"/>
          <p:nvPr/>
        </p:nvSpPr>
        <p:spPr>
          <a:xfrm>
            <a:off x="-344560" y="520693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200" dirty="0">
                <a:solidFill>
                  <a:schemeClr val="bg1"/>
                </a:solidFill>
              </a:rPr>
              <a:t>If d[u]+c(u, v) &lt; d[v]:</a:t>
            </a:r>
          </a:p>
          <a:p>
            <a:pPr marL="457200" lvl="1" indent="0" algn="ctr">
              <a:buNone/>
            </a:pPr>
            <a:r>
              <a:rPr lang="en-GB" sz="3200" dirty="0">
                <a:solidFill>
                  <a:schemeClr val="bg1"/>
                </a:solidFill>
              </a:rPr>
              <a:t>d[v] = d[u]+c(u, 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5D6E8-5CB6-975F-F4B3-93A85BE4F6C3}"/>
              </a:ext>
            </a:extLst>
          </p:cNvPr>
          <p:cNvSpPr txBox="1"/>
          <p:nvPr/>
        </p:nvSpPr>
        <p:spPr>
          <a:xfrm>
            <a:off x="848136" y="4683710"/>
            <a:ext cx="3366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Relaxation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95983-68E5-80C9-46DF-5CD2BB152202}"/>
              </a:ext>
            </a:extLst>
          </p:cNvPr>
          <p:cNvSpPr txBox="1"/>
          <p:nvPr/>
        </p:nvSpPr>
        <p:spPr>
          <a:xfrm>
            <a:off x="5406884" y="4726646"/>
            <a:ext cx="5870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Choose initial Vertex and initiate 0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Mark cost on nearest vertices and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∞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the rest.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Choose shortest of the vertex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Relax other vertices connected to it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Repeat 3 and 4 until all vertices are chosen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B08BB-29F5-FD89-AADE-942C31478EEE}"/>
              </a:ext>
            </a:extLst>
          </p:cNvPr>
          <p:cNvSpPr txBox="1"/>
          <p:nvPr/>
        </p:nvSpPr>
        <p:spPr>
          <a:xfrm>
            <a:off x="8613913" y="2470003"/>
            <a:ext cx="3379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Img</a:t>
            </a:r>
            <a:r>
              <a:rPr lang="en-GB" sz="1400" dirty="0"/>
              <a:t> </a:t>
            </a:r>
            <a:r>
              <a:rPr lang="en-GB" sz="1400" dirty="0" err="1"/>
              <a:t>src</a:t>
            </a:r>
            <a:r>
              <a:rPr lang="en-GB" sz="1400" dirty="0"/>
              <a:t>:</a:t>
            </a:r>
          </a:p>
          <a:p>
            <a:r>
              <a:rPr lang="en-GB" sz="1600" dirty="0"/>
              <a:t>https://www.programiz.com/dsa/dijkstra-algorithm</a:t>
            </a:r>
          </a:p>
        </p:txBody>
      </p:sp>
    </p:spTree>
    <p:extLst>
      <p:ext uri="{BB962C8B-B14F-4D97-AF65-F5344CB8AC3E}">
        <p14:creationId xmlns:p14="http://schemas.microsoft.com/office/powerpoint/2010/main" val="133273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6CF6-FB27-7EF6-B387-3D3F626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if there is negative weight 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043093-0BD1-207D-6B64-F63CD56E6DE5}"/>
              </a:ext>
            </a:extLst>
          </p:cNvPr>
          <p:cNvSpPr/>
          <p:nvPr/>
        </p:nvSpPr>
        <p:spPr>
          <a:xfrm>
            <a:off x="3981450" y="27564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DA4805-9176-F132-0308-37A926190CDD}"/>
              </a:ext>
            </a:extLst>
          </p:cNvPr>
          <p:cNvSpPr/>
          <p:nvPr/>
        </p:nvSpPr>
        <p:spPr>
          <a:xfrm>
            <a:off x="7614202" y="2756451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E78A3-67F0-D645-1D80-59FCB9755617}"/>
              </a:ext>
            </a:extLst>
          </p:cNvPr>
          <p:cNvSpPr/>
          <p:nvPr/>
        </p:nvSpPr>
        <p:spPr>
          <a:xfrm>
            <a:off x="3981450" y="4605129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AEE4A1-6AEE-F829-C7F6-D70F29964621}"/>
              </a:ext>
            </a:extLst>
          </p:cNvPr>
          <p:cNvSpPr/>
          <p:nvPr/>
        </p:nvSpPr>
        <p:spPr>
          <a:xfrm>
            <a:off x="7614202" y="4605129"/>
            <a:ext cx="596348" cy="56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2F295-74B3-5FD1-2D70-AD9F8A982A0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279624" y="3326295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8A5A33-7E4E-ADF2-2662-40A9263C4E7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577798" y="3041373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C7586-866A-2E4E-A59F-D5840A9854B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577798" y="4890051"/>
            <a:ext cx="30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F2AE1-207E-F0CA-C844-29A8543C9D98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7912376" y="3326295"/>
            <a:ext cx="0" cy="12788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DBA25D-362B-30F2-0098-D56AC85F68B6}"/>
              </a:ext>
            </a:extLst>
          </p:cNvPr>
          <p:cNvSpPr txBox="1"/>
          <p:nvPr/>
        </p:nvSpPr>
        <p:spPr>
          <a:xfrm>
            <a:off x="3537504" y="3781046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A6405-EDE0-459E-B3EA-22835FE283CB}"/>
              </a:ext>
            </a:extLst>
          </p:cNvPr>
          <p:cNvSpPr txBox="1"/>
          <p:nvPr/>
        </p:nvSpPr>
        <p:spPr>
          <a:xfrm>
            <a:off x="5874027" y="5028562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CCD591-EF5A-92EA-9D9E-22F4C94CE3AB}"/>
              </a:ext>
            </a:extLst>
          </p:cNvPr>
          <p:cNvSpPr txBox="1"/>
          <p:nvPr/>
        </p:nvSpPr>
        <p:spPr>
          <a:xfrm>
            <a:off x="8089625" y="3680911"/>
            <a:ext cx="70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-6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1753C3-B047-F528-FF92-DAA5D10CEB76}"/>
              </a:ext>
            </a:extLst>
          </p:cNvPr>
          <p:cNvSpPr txBox="1"/>
          <p:nvPr/>
        </p:nvSpPr>
        <p:spPr>
          <a:xfrm>
            <a:off x="5874027" y="2399005"/>
            <a:ext cx="4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776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469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euclid_circular_a</vt:lpstr>
      <vt:lpstr>Lato</vt:lpstr>
      <vt:lpstr>NexusSans</vt:lpstr>
      <vt:lpstr>PS Commons</vt:lpstr>
      <vt:lpstr>Office Theme</vt:lpstr>
      <vt:lpstr>Dijkstra’s vs Bellman–Ford</vt:lpstr>
      <vt:lpstr>PowerPoint Presentation</vt:lpstr>
      <vt:lpstr>Some Basics…</vt:lpstr>
      <vt:lpstr>PowerPoint Presentation</vt:lpstr>
      <vt:lpstr>Distance Vector vs Link State</vt:lpstr>
      <vt:lpstr>The Single-Source Shortest Path</vt:lpstr>
      <vt:lpstr>Dijkstra's algorithm </vt:lpstr>
      <vt:lpstr>PowerPoint Presentation</vt:lpstr>
      <vt:lpstr>What if there is negative weight ?</vt:lpstr>
      <vt:lpstr>What if there is negative weight ?</vt:lpstr>
      <vt:lpstr>Bellman–Ford algorithm</vt:lpstr>
      <vt:lpstr>PowerPoint Presentation</vt:lpstr>
      <vt:lpstr>PowerPoint Presentation</vt:lpstr>
      <vt:lpstr>Negative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vs Bellman–Ford</dc:title>
  <dc:creator>Abdu Musowir U</dc:creator>
  <cp:lastModifiedBy>Abdu Musowir U</cp:lastModifiedBy>
  <cp:revision>1</cp:revision>
  <dcterms:created xsi:type="dcterms:W3CDTF">2022-11-09T12:00:28Z</dcterms:created>
  <dcterms:modified xsi:type="dcterms:W3CDTF">2022-11-09T15:07:33Z</dcterms:modified>
</cp:coreProperties>
</file>