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3D94-7D58-B4A9-E696-9C1CDE40E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B03BF-6485-891D-E7A7-1799C50BB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43741-A033-6C63-C93A-4542D793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9AB-F920-441A-8883-3C1B421235C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7A71B-18D6-7254-C708-5A9D1E03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8F322-7033-F01B-8274-1D537F65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D147-71A1-4889-9A48-06CA016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5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3E98-967E-CECF-BB96-A3C0CB10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7FC3B-0CD3-50E6-5E18-94E032F66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C62E2-921A-60A7-4CC0-8658C85C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9AB-F920-441A-8883-3C1B421235C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C35E2-6A28-DB99-5F83-EBF5AAA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CF4C3-B82B-0360-5C40-84AEC7D6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D147-71A1-4889-9A48-06CA016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6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5EF99-7A29-453B-E743-A532CF0E8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29D6C-F076-C70D-FE0E-5A3FC3A07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62322-218C-5FD5-4869-5FCAB925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9AB-F920-441A-8883-3C1B421235C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97EF3-D893-ED8A-6465-F3F91DFF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0BB7-887F-9B63-A389-AC9B902D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D147-71A1-4889-9A48-06CA016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2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FDC2-CB85-0B49-7730-B9C3090A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2358-EFE4-A212-EF16-DA0F624C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E9584-4072-BB54-A7F0-61D590DB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9AB-F920-441A-8883-3C1B421235C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C4F7-04ED-CF40-14FD-A43E2225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DFDFB-026C-2845-08BC-97224184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D147-71A1-4889-9A48-06CA016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3393-23BB-D8B0-524E-7567B99C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D2EBC-B3BF-F5D9-570A-FA073B806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469B0-F564-E882-E1C9-0A233BCE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9AB-F920-441A-8883-3C1B421235C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D291-CF06-4404-63AC-42BADA72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8E092-1A3E-08C9-B874-DB76A9D9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D147-71A1-4889-9A48-06CA016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8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A6F6-8CEA-6E20-8DFE-D8E187A4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1FBD-D3FA-C830-EECB-D63A37EE6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6DF8B-9006-D90B-3E0F-67E617B1F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AA12A-3262-BEFC-2A2D-F746D6BE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9AB-F920-441A-8883-3C1B421235C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28992-9381-EA98-F344-FD55BBC1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664A4-5B89-8BF8-5090-CD66D069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D147-71A1-4889-9A48-06CA016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1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93B4-689A-A3F6-89F4-6710306F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44628-BB3A-A011-9B65-ED95B00D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6E29E-EC86-EEBB-1A2F-DB475588F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0283A-3772-89E5-7074-1BBD3DBA2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A4C4E-4CD0-E686-1264-5F0DBD23F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0413E-CF54-FEF5-0E16-9A654E13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9AB-F920-441A-8883-3C1B421235C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57789-C25B-E23D-9105-C2874F2A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13332-1EA7-D1F2-6E49-D21544E2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D147-71A1-4889-9A48-06CA016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3EB6-0E24-1FF0-C56A-AE4A4FE1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B4042-DB41-EEA5-731D-0C63AE6B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9AB-F920-441A-8883-3C1B421235C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682F9-BAAF-53FB-7E48-6EDD4DCB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F0284-CC44-C76F-CED4-E10F3D53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D147-71A1-4889-9A48-06CA016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6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DA0D0-F75A-A200-6AA9-29952DF3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9AB-F920-441A-8883-3C1B421235C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7E674-559E-EA3B-7B06-65719858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4250B-5F2F-C121-4361-E65D1F95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D147-71A1-4889-9A48-06CA016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CE46-8502-BDA0-B7DB-49B70C7F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5641-ECCA-63F9-0593-4D05B892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1531B-2D48-7657-5C2B-E6F388A5D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2CAFC-FD50-5C8F-BD96-2AA34A28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9AB-F920-441A-8883-3C1B421235C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00346-4581-5CEB-943F-E4B7EE7B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7107-6D5E-3DF6-8E6B-0135D5A8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D147-71A1-4889-9A48-06CA016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9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801F-1F72-8F5F-E6A2-737FADB9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5CC27-1B5F-68B0-922A-144908266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C93B8-6BA8-5D3F-77A9-31C5AACB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B443A-55DD-D971-150C-FF1C2CAC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D9AB-F920-441A-8883-3C1B421235C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8221B-B5DB-BCF6-87BD-E9BB81C7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5B2DC-BBB8-9562-45F9-5087D782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D147-71A1-4889-9A48-06CA016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6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FB84F-F65C-7B32-70D5-99F790D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9ADD9-197E-78D5-11AF-966250EA1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15772-CC01-1E55-8EB1-41BC93C2F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DD9AB-F920-441A-8883-3C1B421235C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4E1F-B28A-6D4A-78F3-62163FA75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92A5A-F67B-7B2F-7402-30D5C4DF2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2D147-71A1-4889-9A48-06CA0165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40C8AD5D-5996-98CF-0444-A80E3D242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2"/>
            <a:ext cx="12192000" cy="685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5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96BB2-587D-1B17-6401-25C476ADE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D7136FAC-9F15-EF42-71F1-53D41DBAA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2"/>
            <a:ext cx="12192000" cy="685565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AC2E1C-81D0-4087-B3D5-D94C2FD1E214}"/>
              </a:ext>
            </a:extLst>
          </p:cNvPr>
          <p:cNvSpPr/>
          <p:nvPr/>
        </p:nvSpPr>
        <p:spPr>
          <a:xfrm>
            <a:off x="111762" y="1"/>
            <a:ext cx="11968479" cy="6801286"/>
          </a:xfrm>
          <a:custGeom>
            <a:avLst/>
            <a:gdLst>
              <a:gd name="connsiteX0" fmla="*/ 7049059 w 11968479"/>
              <a:gd name="connsiteY0" fmla="*/ 3944597 h 6675119"/>
              <a:gd name="connsiteX1" fmla="*/ 11968479 w 11968479"/>
              <a:gd name="connsiteY1" fmla="*/ 3944597 h 6675119"/>
              <a:gd name="connsiteX2" fmla="*/ 11968479 w 11968479"/>
              <a:gd name="connsiteY2" fmla="*/ 6675119 h 6675119"/>
              <a:gd name="connsiteX3" fmla="*/ 7049059 w 11968479"/>
              <a:gd name="connsiteY3" fmla="*/ 6675119 h 6675119"/>
              <a:gd name="connsiteX4" fmla="*/ 2990415 w 11968479"/>
              <a:gd name="connsiteY4" fmla="*/ 3944597 h 6675119"/>
              <a:gd name="connsiteX5" fmla="*/ 6918429 w 11968479"/>
              <a:gd name="connsiteY5" fmla="*/ 3944597 h 6675119"/>
              <a:gd name="connsiteX6" fmla="*/ 6918429 w 11968479"/>
              <a:gd name="connsiteY6" fmla="*/ 6675119 h 6675119"/>
              <a:gd name="connsiteX7" fmla="*/ 2990415 w 11968479"/>
              <a:gd name="connsiteY7" fmla="*/ 6675119 h 6675119"/>
              <a:gd name="connsiteX8" fmla="*/ 7366925 w 11968479"/>
              <a:gd name="connsiteY8" fmla="*/ 1363308 h 6675119"/>
              <a:gd name="connsiteX9" fmla="*/ 11968479 w 11968479"/>
              <a:gd name="connsiteY9" fmla="*/ 1363308 h 6675119"/>
              <a:gd name="connsiteX10" fmla="*/ 11968479 w 11968479"/>
              <a:gd name="connsiteY10" fmla="*/ 3841830 h 6675119"/>
              <a:gd name="connsiteX11" fmla="*/ 7366925 w 11968479"/>
              <a:gd name="connsiteY11" fmla="*/ 3841830 h 6675119"/>
              <a:gd name="connsiteX12" fmla="*/ 2990415 w 11968479"/>
              <a:gd name="connsiteY12" fmla="*/ 1363308 h 6675119"/>
              <a:gd name="connsiteX13" fmla="*/ 7228970 w 11968479"/>
              <a:gd name="connsiteY13" fmla="*/ 1363308 h 6675119"/>
              <a:gd name="connsiteX14" fmla="*/ 7228970 w 11968479"/>
              <a:gd name="connsiteY14" fmla="*/ 3841830 h 6675119"/>
              <a:gd name="connsiteX15" fmla="*/ 2990415 w 11968479"/>
              <a:gd name="connsiteY15" fmla="*/ 3841830 h 6675119"/>
              <a:gd name="connsiteX16" fmla="*/ 2990415 w 11968479"/>
              <a:gd name="connsiteY16" fmla="*/ 577562 h 6675119"/>
              <a:gd name="connsiteX17" fmla="*/ 11968479 w 11968479"/>
              <a:gd name="connsiteY17" fmla="*/ 577562 h 6675119"/>
              <a:gd name="connsiteX18" fmla="*/ 11968479 w 11968479"/>
              <a:gd name="connsiteY18" fmla="*/ 1260541 h 6675119"/>
              <a:gd name="connsiteX19" fmla="*/ 2990415 w 11968479"/>
              <a:gd name="connsiteY19" fmla="*/ 1260541 h 6675119"/>
              <a:gd name="connsiteX20" fmla="*/ 0 w 11968479"/>
              <a:gd name="connsiteY20" fmla="*/ 577562 h 6675119"/>
              <a:gd name="connsiteX21" fmla="*/ 2852461 w 11968479"/>
              <a:gd name="connsiteY21" fmla="*/ 577562 h 6675119"/>
              <a:gd name="connsiteX22" fmla="*/ 2852461 w 11968479"/>
              <a:gd name="connsiteY22" fmla="*/ 6675119 h 6675119"/>
              <a:gd name="connsiteX23" fmla="*/ 0 w 11968479"/>
              <a:gd name="connsiteY23" fmla="*/ 6675119 h 6675119"/>
              <a:gd name="connsiteX24" fmla="*/ 0 w 11968479"/>
              <a:gd name="connsiteY24" fmla="*/ 0 h 6675119"/>
              <a:gd name="connsiteX25" fmla="*/ 11968479 w 11968479"/>
              <a:gd name="connsiteY25" fmla="*/ 0 h 6675119"/>
              <a:gd name="connsiteX26" fmla="*/ 11968479 w 11968479"/>
              <a:gd name="connsiteY26" fmla="*/ 440996 h 6675119"/>
              <a:gd name="connsiteX27" fmla="*/ 0 w 11968479"/>
              <a:gd name="connsiteY27" fmla="*/ 440996 h 667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968479" h="6675119">
                <a:moveTo>
                  <a:pt x="7049059" y="3944597"/>
                </a:moveTo>
                <a:lnTo>
                  <a:pt x="11968479" y="3944597"/>
                </a:lnTo>
                <a:lnTo>
                  <a:pt x="11968479" y="6675119"/>
                </a:lnTo>
                <a:lnTo>
                  <a:pt x="7049059" y="6675119"/>
                </a:lnTo>
                <a:close/>
                <a:moveTo>
                  <a:pt x="2990415" y="3944597"/>
                </a:moveTo>
                <a:lnTo>
                  <a:pt x="6918429" y="3944597"/>
                </a:lnTo>
                <a:lnTo>
                  <a:pt x="6918429" y="6675119"/>
                </a:lnTo>
                <a:lnTo>
                  <a:pt x="2990415" y="6675119"/>
                </a:lnTo>
                <a:close/>
                <a:moveTo>
                  <a:pt x="7366925" y="1363308"/>
                </a:moveTo>
                <a:lnTo>
                  <a:pt x="11968479" y="1363308"/>
                </a:lnTo>
                <a:lnTo>
                  <a:pt x="11968479" y="3841830"/>
                </a:lnTo>
                <a:lnTo>
                  <a:pt x="7366925" y="3841830"/>
                </a:lnTo>
                <a:close/>
                <a:moveTo>
                  <a:pt x="2990415" y="1363308"/>
                </a:moveTo>
                <a:lnTo>
                  <a:pt x="7228970" y="1363308"/>
                </a:lnTo>
                <a:lnTo>
                  <a:pt x="7228970" y="3841830"/>
                </a:lnTo>
                <a:lnTo>
                  <a:pt x="2990415" y="3841830"/>
                </a:lnTo>
                <a:close/>
                <a:moveTo>
                  <a:pt x="2990415" y="577562"/>
                </a:moveTo>
                <a:lnTo>
                  <a:pt x="11968479" y="577562"/>
                </a:lnTo>
                <a:lnTo>
                  <a:pt x="11968479" y="1260541"/>
                </a:lnTo>
                <a:lnTo>
                  <a:pt x="2990415" y="1260541"/>
                </a:lnTo>
                <a:close/>
                <a:moveTo>
                  <a:pt x="0" y="577562"/>
                </a:moveTo>
                <a:lnTo>
                  <a:pt x="2852461" y="577562"/>
                </a:lnTo>
                <a:lnTo>
                  <a:pt x="2852461" y="6675119"/>
                </a:lnTo>
                <a:lnTo>
                  <a:pt x="0" y="6675119"/>
                </a:lnTo>
                <a:close/>
                <a:moveTo>
                  <a:pt x="0" y="0"/>
                </a:moveTo>
                <a:lnTo>
                  <a:pt x="11968479" y="0"/>
                </a:lnTo>
                <a:lnTo>
                  <a:pt x="11968479" y="440996"/>
                </a:lnTo>
                <a:lnTo>
                  <a:pt x="0" y="440996"/>
                </a:lnTo>
                <a:close/>
              </a:path>
            </a:pathLst>
          </a:custGeom>
          <a:solidFill>
            <a:srgbClr val="002060">
              <a:alpha val="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8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953">
              <a:srgbClr val="133571"/>
            </a:gs>
            <a:gs pos="81650">
              <a:srgbClr val="3B6495"/>
            </a:gs>
            <a:gs pos="100000">
              <a:srgbClr val="00206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28000">
              <a:srgbClr val="002060"/>
            </a:gs>
            <a:gs pos="97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8D4FD1-5DB8-F68C-6327-28AF76ED5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1D0BD8B-3171-FF18-AB16-666082A8C052}"/>
              </a:ext>
            </a:extLst>
          </p:cNvPr>
          <p:cNvSpPr/>
          <p:nvPr/>
        </p:nvSpPr>
        <p:spPr>
          <a:xfrm>
            <a:off x="63337" y="103911"/>
            <a:ext cx="12065329" cy="6650180"/>
          </a:xfrm>
          <a:custGeom>
            <a:avLst/>
            <a:gdLst>
              <a:gd name="connsiteX0" fmla="*/ 6590805 w 12065329"/>
              <a:gd name="connsiteY0" fmla="*/ 4267685 h 6650180"/>
              <a:gd name="connsiteX1" fmla="*/ 12065329 w 12065329"/>
              <a:gd name="connsiteY1" fmla="*/ 4267685 h 6650180"/>
              <a:gd name="connsiteX2" fmla="*/ 12065329 w 12065329"/>
              <a:gd name="connsiteY2" fmla="*/ 6650180 h 6650180"/>
              <a:gd name="connsiteX3" fmla="*/ 6590805 w 12065329"/>
              <a:gd name="connsiteY3" fmla="*/ 6650180 h 6650180"/>
              <a:gd name="connsiteX4" fmla="*/ 2768934 w 12065329"/>
              <a:gd name="connsiteY4" fmla="*/ 4267685 h 6650180"/>
              <a:gd name="connsiteX5" fmla="*/ 6468093 w 12065329"/>
              <a:gd name="connsiteY5" fmla="*/ 4267685 h 6650180"/>
              <a:gd name="connsiteX6" fmla="*/ 6468093 w 12065329"/>
              <a:gd name="connsiteY6" fmla="*/ 6650180 h 6650180"/>
              <a:gd name="connsiteX7" fmla="*/ 2768934 w 12065329"/>
              <a:gd name="connsiteY7" fmla="*/ 6650180 h 6650180"/>
              <a:gd name="connsiteX8" fmla="*/ 7061863 w 12065329"/>
              <a:gd name="connsiteY8" fmla="*/ 1843642 h 6650180"/>
              <a:gd name="connsiteX9" fmla="*/ 12065329 w 12065329"/>
              <a:gd name="connsiteY9" fmla="*/ 1843642 h 6650180"/>
              <a:gd name="connsiteX10" fmla="*/ 12065329 w 12065329"/>
              <a:gd name="connsiteY10" fmla="*/ 4163773 h 6650180"/>
              <a:gd name="connsiteX11" fmla="*/ 7061863 w 12065329"/>
              <a:gd name="connsiteY11" fmla="*/ 4163773 h 6650180"/>
              <a:gd name="connsiteX12" fmla="*/ 2768934 w 12065329"/>
              <a:gd name="connsiteY12" fmla="*/ 1843642 h 6650180"/>
              <a:gd name="connsiteX13" fmla="*/ 6939150 w 12065329"/>
              <a:gd name="connsiteY13" fmla="*/ 1843642 h 6650180"/>
              <a:gd name="connsiteX14" fmla="*/ 6939150 w 12065329"/>
              <a:gd name="connsiteY14" fmla="*/ 4163773 h 6650180"/>
              <a:gd name="connsiteX15" fmla="*/ 2768934 w 12065329"/>
              <a:gd name="connsiteY15" fmla="*/ 4163773 h 6650180"/>
              <a:gd name="connsiteX16" fmla="*/ 2768934 w 12065329"/>
              <a:gd name="connsiteY16" fmla="*/ 869865 h 6650180"/>
              <a:gd name="connsiteX17" fmla="*/ 12065329 w 12065329"/>
              <a:gd name="connsiteY17" fmla="*/ 869865 h 6650180"/>
              <a:gd name="connsiteX18" fmla="*/ 12065329 w 12065329"/>
              <a:gd name="connsiteY18" fmla="*/ 1739731 h 6650180"/>
              <a:gd name="connsiteX19" fmla="*/ 2768934 w 12065329"/>
              <a:gd name="connsiteY19" fmla="*/ 1739731 h 6650180"/>
              <a:gd name="connsiteX20" fmla="*/ 0 w 12065329"/>
              <a:gd name="connsiteY20" fmla="*/ 869865 h 6650180"/>
              <a:gd name="connsiteX21" fmla="*/ 2646221 w 12065329"/>
              <a:gd name="connsiteY21" fmla="*/ 869865 h 6650180"/>
              <a:gd name="connsiteX22" fmla="*/ 2646221 w 12065329"/>
              <a:gd name="connsiteY22" fmla="*/ 6650180 h 6650180"/>
              <a:gd name="connsiteX23" fmla="*/ 0 w 12065329"/>
              <a:gd name="connsiteY23" fmla="*/ 6650180 h 6650180"/>
              <a:gd name="connsiteX24" fmla="*/ 0 w 12065329"/>
              <a:gd name="connsiteY24" fmla="*/ 0 h 6650180"/>
              <a:gd name="connsiteX25" fmla="*/ 12065329 w 12065329"/>
              <a:gd name="connsiteY25" fmla="*/ 0 h 6650180"/>
              <a:gd name="connsiteX26" fmla="*/ 12065329 w 12065329"/>
              <a:gd name="connsiteY26" fmla="*/ 774862 h 6650180"/>
              <a:gd name="connsiteX27" fmla="*/ 2768934 w 12065329"/>
              <a:gd name="connsiteY27" fmla="*/ 774862 h 6650180"/>
              <a:gd name="connsiteX28" fmla="*/ 2768934 w 12065329"/>
              <a:gd name="connsiteY28" fmla="*/ 774862 h 6650180"/>
              <a:gd name="connsiteX29" fmla="*/ 2646221 w 12065329"/>
              <a:gd name="connsiteY29" fmla="*/ 774862 h 6650180"/>
              <a:gd name="connsiteX30" fmla="*/ 2646221 w 12065329"/>
              <a:gd name="connsiteY30" fmla="*/ 774862 h 6650180"/>
              <a:gd name="connsiteX31" fmla="*/ 0 w 12065329"/>
              <a:gd name="connsiteY31" fmla="*/ 774862 h 665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065329" h="6650180">
                <a:moveTo>
                  <a:pt x="6590805" y="4267685"/>
                </a:moveTo>
                <a:lnTo>
                  <a:pt x="12065329" y="4267685"/>
                </a:lnTo>
                <a:lnTo>
                  <a:pt x="12065329" y="6650180"/>
                </a:lnTo>
                <a:lnTo>
                  <a:pt x="6590805" y="6650180"/>
                </a:lnTo>
                <a:close/>
                <a:moveTo>
                  <a:pt x="2768934" y="4267685"/>
                </a:moveTo>
                <a:lnTo>
                  <a:pt x="6468093" y="4267685"/>
                </a:lnTo>
                <a:lnTo>
                  <a:pt x="6468093" y="6650180"/>
                </a:lnTo>
                <a:lnTo>
                  <a:pt x="2768934" y="6650180"/>
                </a:lnTo>
                <a:close/>
                <a:moveTo>
                  <a:pt x="7061863" y="1843642"/>
                </a:moveTo>
                <a:lnTo>
                  <a:pt x="12065329" y="1843642"/>
                </a:lnTo>
                <a:lnTo>
                  <a:pt x="12065329" y="4163773"/>
                </a:lnTo>
                <a:lnTo>
                  <a:pt x="7061863" y="4163773"/>
                </a:lnTo>
                <a:close/>
                <a:moveTo>
                  <a:pt x="2768934" y="1843642"/>
                </a:moveTo>
                <a:lnTo>
                  <a:pt x="6939150" y="1843642"/>
                </a:lnTo>
                <a:lnTo>
                  <a:pt x="6939150" y="4163773"/>
                </a:lnTo>
                <a:lnTo>
                  <a:pt x="2768934" y="4163773"/>
                </a:lnTo>
                <a:close/>
                <a:moveTo>
                  <a:pt x="2768934" y="869865"/>
                </a:moveTo>
                <a:lnTo>
                  <a:pt x="12065329" y="869865"/>
                </a:lnTo>
                <a:lnTo>
                  <a:pt x="12065329" y="1739731"/>
                </a:lnTo>
                <a:lnTo>
                  <a:pt x="2768934" y="1739731"/>
                </a:lnTo>
                <a:close/>
                <a:moveTo>
                  <a:pt x="0" y="869865"/>
                </a:moveTo>
                <a:lnTo>
                  <a:pt x="2646221" y="869865"/>
                </a:lnTo>
                <a:lnTo>
                  <a:pt x="2646221" y="6650180"/>
                </a:lnTo>
                <a:lnTo>
                  <a:pt x="0" y="6650180"/>
                </a:lnTo>
                <a:close/>
                <a:moveTo>
                  <a:pt x="0" y="0"/>
                </a:moveTo>
                <a:lnTo>
                  <a:pt x="12065329" y="0"/>
                </a:lnTo>
                <a:lnTo>
                  <a:pt x="12065329" y="774862"/>
                </a:lnTo>
                <a:lnTo>
                  <a:pt x="2768934" y="774862"/>
                </a:lnTo>
                <a:lnTo>
                  <a:pt x="2768934" y="774862"/>
                </a:lnTo>
                <a:lnTo>
                  <a:pt x="2646221" y="774862"/>
                </a:lnTo>
                <a:lnTo>
                  <a:pt x="2646221" y="774862"/>
                </a:lnTo>
                <a:lnTo>
                  <a:pt x="0" y="774862"/>
                </a:lnTo>
                <a:close/>
              </a:path>
            </a:pathLst>
          </a:custGeom>
          <a:solidFill>
            <a:srgbClr val="002060">
              <a:alpha val="87000"/>
            </a:srgbClr>
          </a:solidFill>
          <a:ln w="317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Mussab Hamza</dc:creator>
  <cp:lastModifiedBy>Mussab Hamza</cp:lastModifiedBy>
  <cp:revision>1</cp:revision>
  <dcterms:created xsi:type="dcterms:W3CDTF">2024-09-30T20:19:15Z</dcterms:created>
  <dcterms:modified xsi:type="dcterms:W3CDTF">2024-09-30T20:40:20Z</dcterms:modified>
</cp:coreProperties>
</file>