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4" r:id="rId6"/>
    <p:sldId id="267" r:id="rId7"/>
    <p:sldId id="268" r:id="rId8"/>
    <p:sldId id="269" r:id="rId9"/>
    <p:sldId id="265" r:id="rId10"/>
    <p:sldId id="263" r:id="rId11"/>
    <p:sldId id="261" r:id="rId12"/>
    <p:sldId id="260" r:id="rId13"/>
    <p:sldId id="262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225CC-7C95-4013-99FD-489A70F968A2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12EE-D09E-4C03-AAAB-BA7C78B379E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12EE-D09E-4C03-AAAB-BA7C78B379E2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expect that crime rate would be associated with living areas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population, and with higher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percentage of single parents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l="13555" t="44915" r="46044" b="22610"/>
          <a:stretch>
            <a:fillRect/>
          </a:stretch>
        </p:blipFill>
        <p:spPr bwMode="auto">
          <a:xfrm>
            <a:off x="683568" y="980728"/>
            <a:ext cx="780750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4653136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dirty="0" smtClean="0"/>
              <a:t>the scatter plots suggest that the observation for state = dc is a point that requires extra attention since it stands out away from all of the other points.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leverage and High Influence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AutoShape 4" descr="blob:https://web.whatsapp.com/9823a5c4-e94a-459b-b3b9-ddbac4d9cd3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2" name="AutoShape 6" descr="blob:https://web.whatsapp.com/9823a5c4-e94a-459b-b3b9-ddbac4d9cd3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4" name="AutoShape 8" descr="blob:https://web.whatsapp.com/9823a5c4-e94a-459b-b3b9-ddbac4d9cd3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6" name="AutoShape 10" descr="blob:https://web.whatsapp.com/9823a5c4-e94a-459b-b3b9-ddbac4d9cd3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11560" y="692696"/>
            <a:ext cx="727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Let’s try regression predicting crime from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pctmetro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 poverty and single. We will perform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regressions  with outliers and without.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Our model looks like: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3429000"/>
            <a:ext cx="710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Crime </a:t>
            </a:r>
            <a:r>
              <a:rPr lang="en-US" sz="2000" b="1" dirty="0" smtClean="0"/>
              <a:t>= </a:t>
            </a:r>
            <a:r>
              <a:rPr lang="el-GR" sz="2000" b="1" dirty="0" smtClean="0">
                <a:latin typeface="Comic Sans MS" pitchFamily="66" charset="0"/>
              </a:rPr>
              <a:t>β</a:t>
            </a:r>
            <a:r>
              <a:rPr lang="en-US" sz="2000" b="1" dirty="0" smtClean="0">
                <a:latin typeface="Comic Sans MS" pitchFamily="66" charset="0"/>
              </a:rPr>
              <a:t>0 +</a:t>
            </a:r>
            <a:r>
              <a:rPr lang="el-GR" sz="2000" b="1" dirty="0" smtClean="0">
                <a:latin typeface="Comic Sans MS" pitchFamily="66" charset="0"/>
              </a:rPr>
              <a:t>β</a:t>
            </a:r>
            <a:r>
              <a:rPr lang="en-US" sz="2000" b="1" dirty="0" smtClean="0">
                <a:latin typeface="Comic Sans MS" pitchFamily="66" charset="0"/>
              </a:rPr>
              <a:t>1*</a:t>
            </a:r>
            <a:r>
              <a:rPr lang="en-US" sz="2000" b="1" dirty="0" err="1" smtClean="0">
                <a:latin typeface="Comic Sans MS" pitchFamily="66" charset="0"/>
              </a:rPr>
              <a:t>pctmetro</a:t>
            </a:r>
            <a:r>
              <a:rPr lang="en-US" sz="2000" b="1" dirty="0" smtClean="0">
                <a:latin typeface="Comic Sans MS" pitchFamily="66" charset="0"/>
              </a:rPr>
              <a:t> + </a:t>
            </a:r>
            <a:r>
              <a:rPr lang="el-GR" sz="2000" b="1" dirty="0" smtClean="0">
                <a:latin typeface="Comic Sans MS" pitchFamily="66" charset="0"/>
              </a:rPr>
              <a:t>β</a:t>
            </a:r>
            <a:r>
              <a:rPr lang="en-US" sz="2000" b="1" dirty="0" smtClean="0">
                <a:latin typeface="Comic Sans MS" pitchFamily="66" charset="0"/>
              </a:rPr>
              <a:t>2*poverty + </a:t>
            </a:r>
            <a:r>
              <a:rPr lang="el-GR" sz="2000" b="1" dirty="0" smtClean="0">
                <a:latin typeface="Comic Sans MS" pitchFamily="66" charset="0"/>
              </a:rPr>
              <a:t>β</a:t>
            </a:r>
            <a:r>
              <a:rPr lang="en-US" sz="2000" b="1" dirty="0" smtClean="0">
                <a:latin typeface="Comic Sans MS" pitchFamily="66" charset="0"/>
              </a:rPr>
              <a:t>3</a:t>
            </a:r>
            <a:r>
              <a:rPr lang="en-US" sz="2000" b="1" dirty="0" smtClean="0"/>
              <a:t>*</a:t>
            </a:r>
            <a:r>
              <a:rPr lang="en-US" sz="2000" b="1" dirty="0" smtClean="0">
                <a:latin typeface="Comic Sans MS" pitchFamily="66" charset="0"/>
              </a:rPr>
              <a:t>single + </a:t>
            </a:r>
            <a:r>
              <a:rPr lang="el-GR" sz="2800" b="1" dirty="0" smtClean="0">
                <a:latin typeface="Comic Sans MS" pitchFamily="66" charset="0"/>
              </a:rPr>
              <a:t>ε</a:t>
            </a:r>
            <a:endParaRPr lang="en-US" sz="2000" b="1" dirty="0" smtClean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7983" t="42938" r="34976" b="9813"/>
          <a:stretch>
            <a:fillRect/>
          </a:stretch>
        </p:blipFill>
        <p:spPr bwMode="auto">
          <a:xfrm>
            <a:off x="323528" y="836712"/>
            <a:ext cx="8543449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47664" y="6165304"/>
            <a:ext cx="14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outliers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2431" t="29270" r="20481" b="11863"/>
          <a:stretch>
            <a:fillRect/>
          </a:stretch>
        </p:blipFill>
        <p:spPr bwMode="auto">
          <a:xfrm>
            <a:off x="94346" y="980728"/>
            <a:ext cx="904965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3568" y="5877272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outliers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Summary: </a:t>
            </a:r>
          </a:p>
          <a:p>
            <a:r>
              <a:rPr lang="en-US" dirty="0" smtClean="0"/>
              <a:t>We found DC was a point of major concern.</a:t>
            </a:r>
          </a:p>
          <a:p>
            <a:r>
              <a:rPr lang="en-US" dirty="0" smtClean="0"/>
              <a:t>We performed a regression with it and without it and the regression model were very different.</a:t>
            </a:r>
          </a:p>
          <a:p>
            <a:r>
              <a:rPr lang="en-US" dirty="0" smtClean="0"/>
              <a:t>We can removing it from our analysis because our model is to predict crime rate for states, not for metropolitan areas. 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for Normality of Residuals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Tests for </a:t>
            </a:r>
            <a:r>
              <a:rPr lang="en-US" dirty="0" err="1" smtClean="0"/>
              <a:t>Heteroscedasticity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The variables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State Id</a:t>
            </a:r>
          </a:p>
          <a:p>
            <a:r>
              <a:rPr lang="en-US" dirty="0" smtClean="0"/>
              <a:t>State Name</a:t>
            </a:r>
          </a:p>
          <a:p>
            <a:r>
              <a:rPr lang="en-US" dirty="0" smtClean="0"/>
              <a:t>Violent crime per 10000 people</a:t>
            </a:r>
          </a:p>
          <a:p>
            <a:r>
              <a:rPr lang="en-US" dirty="0" smtClean="0"/>
              <a:t>Murders </a:t>
            </a:r>
            <a:r>
              <a:rPr lang="en-US" dirty="0" smtClean="0"/>
              <a:t>per 10000 people</a:t>
            </a:r>
          </a:p>
          <a:p>
            <a:r>
              <a:rPr lang="en-US" dirty="0" smtClean="0"/>
              <a:t>% of the population living in metropolitan</a:t>
            </a:r>
          </a:p>
          <a:p>
            <a:r>
              <a:rPr lang="en-US" dirty="0" smtClean="0"/>
              <a:t>% of the population is white</a:t>
            </a:r>
          </a:p>
          <a:p>
            <a:r>
              <a:rPr lang="en-US" dirty="0" smtClean="0"/>
              <a:t>% of the population with high </a:t>
            </a:r>
            <a:r>
              <a:rPr lang="en-US" dirty="0" smtClean="0"/>
              <a:t>education</a:t>
            </a:r>
            <a:endParaRPr lang="en-US" dirty="0" smtClean="0"/>
          </a:p>
          <a:p>
            <a:r>
              <a:rPr lang="en-US" dirty="0" smtClean="0"/>
              <a:t>% of the population under poverty</a:t>
            </a:r>
          </a:p>
          <a:p>
            <a:r>
              <a:rPr lang="en-US" dirty="0" smtClean="0"/>
              <a:t>% of the population are single parents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788" t="40969" r="44938" b="32453"/>
          <a:stretch>
            <a:fillRect/>
          </a:stretch>
        </p:blipFill>
        <p:spPr bwMode="auto">
          <a:xfrm>
            <a:off x="-30352" y="1196752"/>
            <a:ext cx="9174352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any missing data?</a:t>
            </a:r>
          </a:p>
          <a:p>
            <a:r>
              <a:rPr lang="en-US" dirty="0" smtClean="0"/>
              <a:t>Distribution of the data, visualization like box plot</a:t>
            </a:r>
          </a:p>
          <a:p>
            <a:r>
              <a:rPr lang="en-US" dirty="0" smtClean="0"/>
              <a:t>The correlation between the data</a:t>
            </a:r>
          </a:p>
          <a:p>
            <a:r>
              <a:rPr lang="en-US" dirty="0" smtClean="0"/>
              <a:t>Is there any outliers?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021" t="49828" r="54346" b="22610"/>
          <a:stretch>
            <a:fillRect/>
          </a:stretch>
        </p:blipFill>
        <p:spPr bwMode="auto">
          <a:xfrm>
            <a:off x="611560" y="1196752"/>
            <a:ext cx="7694569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5576" y="4509120"/>
            <a:ext cx="484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can see, data does not have missing values.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48680"/>
            <a:ext cx="612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Summary information like how many missing values, mean, std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2372" t="38016" r="32208" b="15719"/>
          <a:stretch>
            <a:fillRect/>
          </a:stretch>
        </p:blipFill>
        <p:spPr bwMode="auto">
          <a:xfrm>
            <a:off x="1475656" y="1124744"/>
            <a:ext cx="5688632" cy="417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7584" y="62068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Density plot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5733256"/>
            <a:ext cx="351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box </a:t>
            </a:r>
            <a:r>
              <a:rPr lang="en-US" dirty="0" smtClean="0"/>
              <a:t>plot </a:t>
            </a:r>
            <a:r>
              <a:rPr lang="en-US" dirty="0" smtClean="0"/>
              <a:t>we </a:t>
            </a:r>
            <a:r>
              <a:rPr lang="en-US" dirty="0" smtClean="0"/>
              <a:t>see  </a:t>
            </a:r>
            <a:r>
              <a:rPr lang="en-US" dirty="0" smtClean="0"/>
              <a:t>outliers.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92696"/>
            <a:ext cx="269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correlation of the data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4070" t="59672" r="47705" b="21625"/>
          <a:stretch>
            <a:fillRect/>
          </a:stretch>
        </p:blipFill>
        <p:spPr bwMode="auto">
          <a:xfrm>
            <a:off x="539552" y="1340768"/>
            <a:ext cx="676496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Scatter plot of all the variables in the data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scatter plot all the pairs of the data so that we can easily find their relations. If there is too many variables, this is not a good </a:t>
            </a:r>
            <a:r>
              <a:rPr lang="en-US" dirty="0" smtClean="0"/>
              <a:t>way, so the </a:t>
            </a:r>
            <a:r>
              <a:rPr lang="en-US" dirty="0" smtClean="0"/>
              <a:t>correlation will be easier to check.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2372" t="24235" r="29722" b="11782"/>
          <a:stretch>
            <a:fillRect/>
          </a:stretch>
        </p:blipFill>
        <p:spPr bwMode="auto">
          <a:xfrm>
            <a:off x="1475656" y="434041"/>
            <a:ext cx="6408712" cy="608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328</Words>
  <Application>Microsoft Office PowerPoint</Application>
  <PresentationFormat>Экран (4:3)</PresentationFormat>
  <Paragraphs>41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We expect that crime rate would be associated with living areas of population, and with higher percentage of single parents </vt:lpstr>
      <vt:lpstr>Слайд 2</vt:lpstr>
      <vt:lpstr>Слайд 3</vt:lpstr>
      <vt:lpstr>Data Analysis</vt:lpstr>
      <vt:lpstr>Слайд 5</vt:lpstr>
      <vt:lpstr>Слайд 6</vt:lpstr>
      <vt:lpstr>Слайд 7</vt:lpstr>
      <vt:lpstr>Scatter plot of all the variables in the data</vt:lpstr>
      <vt:lpstr>Слайд 9</vt:lpstr>
      <vt:lpstr>Слайд 10</vt:lpstr>
      <vt:lpstr>Слайд 11</vt:lpstr>
      <vt:lpstr>Слайд 12</vt:lpstr>
      <vt:lpstr>Слайд 13</vt:lpstr>
      <vt:lpstr>Слайд 14</vt:lpstr>
      <vt:lpstr>Tests for Normality of Residuals</vt:lpstr>
      <vt:lpstr>Tests for Heteroscedasticity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</dc:title>
  <dc:creator>Arnagul Tashbayeva</dc:creator>
  <cp:lastModifiedBy>Арнагуль</cp:lastModifiedBy>
  <cp:revision>3</cp:revision>
  <dcterms:created xsi:type="dcterms:W3CDTF">2019-05-02T05:22:09Z</dcterms:created>
  <dcterms:modified xsi:type="dcterms:W3CDTF">2019-05-03T06:48:54Z</dcterms:modified>
</cp:coreProperties>
</file>