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705" r:id="rId1"/>
  </p:sldMasterIdLst>
  <p:notesMasterIdLst>
    <p:notesMasterId r:id="rId22"/>
  </p:notesMasterIdLst>
  <p:sldIdLst>
    <p:sldId id="256" r:id="rId2"/>
    <p:sldId id="262" r:id="rId3"/>
    <p:sldId id="257" r:id="rId4"/>
    <p:sldId id="258" r:id="rId5"/>
    <p:sldId id="263" r:id="rId6"/>
    <p:sldId id="264" r:id="rId7"/>
    <p:sldId id="266" r:id="rId8"/>
    <p:sldId id="267" r:id="rId9"/>
    <p:sldId id="268" r:id="rId10"/>
    <p:sldId id="261" r:id="rId11"/>
    <p:sldId id="265" r:id="rId12"/>
    <p:sldId id="269" r:id="rId13"/>
    <p:sldId id="270" r:id="rId14"/>
    <p:sldId id="272" r:id="rId15"/>
    <p:sldId id="273" r:id="rId16"/>
    <p:sldId id="274" r:id="rId17"/>
    <p:sldId id="275" r:id="rId18"/>
    <p:sldId id="276" r:id="rId19"/>
    <p:sldId id="278"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7D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5"/>
    <p:restoredTop sz="94690"/>
  </p:normalViewPr>
  <p:slideViewPr>
    <p:cSldViewPr snapToGrid="0" snapToObjects="1">
      <p:cViewPr varScale="1">
        <p:scale>
          <a:sx n="78" d="100"/>
          <a:sy n="78" d="100"/>
        </p:scale>
        <p:origin x="208"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image" Target="../media/image46.svg"/><Relationship Id="rId1" Type="http://schemas.openxmlformats.org/officeDocument/2006/relationships/image" Target="../media/image53.png"/><Relationship Id="rId6" Type="http://schemas.openxmlformats.org/officeDocument/2006/relationships/image" Target="../media/image50.svg"/><Relationship Id="rId5" Type="http://schemas.openxmlformats.org/officeDocument/2006/relationships/image" Target="../media/image55.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4E2DD-E88E-433A-B4BC-3842C03DE0CA}"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38C71E4E-03F4-4EA8-8962-9A150773A807}">
      <dgm:prSet/>
      <dgm:spPr/>
      <dgm:t>
        <a:bodyPr/>
        <a:lstStyle/>
        <a:p>
          <a:r>
            <a:rPr lang="en-US"/>
            <a:t>IoT is a network of physical device that are connected to the internet and are able to talk to each other.</a:t>
          </a:r>
        </a:p>
      </dgm:t>
    </dgm:pt>
    <dgm:pt modelId="{F8E1432F-FBCA-47F4-A8BA-3F525F321E2E}" type="parTrans" cxnId="{6F04C965-50CC-4786-A5BA-67F6D36D0EB9}">
      <dgm:prSet/>
      <dgm:spPr/>
      <dgm:t>
        <a:bodyPr/>
        <a:lstStyle/>
        <a:p>
          <a:endParaRPr lang="en-US"/>
        </a:p>
      </dgm:t>
    </dgm:pt>
    <dgm:pt modelId="{23E6DDB1-50E5-45DF-8821-915B8AC6BA0C}" type="sibTrans" cxnId="{6F04C965-50CC-4786-A5BA-67F6D36D0EB9}">
      <dgm:prSet/>
      <dgm:spPr/>
      <dgm:t>
        <a:bodyPr/>
        <a:lstStyle/>
        <a:p>
          <a:endParaRPr lang="en-US"/>
        </a:p>
      </dgm:t>
    </dgm:pt>
    <dgm:pt modelId="{89DBBAC4-30C0-4C4E-A85D-D8E5E958643A}">
      <dgm:prSet/>
      <dgm:spPr/>
      <dgm:t>
        <a:bodyPr/>
        <a:lstStyle/>
        <a:p>
          <a:r>
            <a:rPr lang="en-US"/>
            <a:t>IoT can be connected to internet using different wireless technologies such as:</a:t>
          </a:r>
        </a:p>
      </dgm:t>
    </dgm:pt>
    <dgm:pt modelId="{3435038A-2E9C-4976-894B-E2E9A47A56D3}" type="parTrans" cxnId="{F2FAC2CB-BA3F-4287-9B0A-B814E8DDB69A}">
      <dgm:prSet/>
      <dgm:spPr/>
      <dgm:t>
        <a:bodyPr/>
        <a:lstStyle/>
        <a:p>
          <a:endParaRPr lang="en-US"/>
        </a:p>
      </dgm:t>
    </dgm:pt>
    <dgm:pt modelId="{E7325984-3DBC-464D-AC92-C66391C82609}" type="sibTrans" cxnId="{F2FAC2CB-BA3F-4287-9B0A-B814E8DDB69A}">
      <dgm:prSet/>
      <dgm:spPr/>
      <dgm:t>
        <a:bodyPr/>
        <a:lstStyle/>
        <a:p>
          <a:endParaRPr lang="en-US"/>
        </a:p>
      </dgm:t>
    </dgm:pt>
    <dgm:pt modelId="{F34C825D-2015-42E2-8980-77D5C2D8ACA9}">
      <dgm:prSet/>
      <dgm:spPr/>
      <dgm:t>
        <a:bodyPr/>
        <a:lstStyle/>
        <a:p>
          <a:r>
            <a:rPr lang="en-US"/>
            <a:t>Short Range wireless communication</a:t>
          </a:r>
        </a:p>
      </dgm:t>
    </dgm:pt>
    <dgm:pt modelId="{0712DDA7-3E90-46C0-9E39-3A03D46A277D}" type="parTrans" cxnId="{1B7944B6-0E16-4998-95BA-4B62CCD78DA4}">
      <dgm:prSet/>
      <dgm:spPr/>
      <dgm:t>
        <a:bodyPr/>
        <a:lstStyle/>
        <a:p>
          <a:endParaRPr lang="en-US"/>
        </a:p>
      </dgm:t>
    </dgm:pt>
    <dgm:pt modelId="{15F3BD86-FD08-4A06-9431-5A6485934635}" type="sibTrans" cxnId="{1B7944B6-0E16-4998-95BA-4B62CCD78DA4}">
      <dgm:prSet/>
      <dgm:spPr/>
      <dgm:t>
        <a:bodyPr/>
        <a:lstStyle/>
        <a:p>
          <a:endParaRPr lang="en-US"/>
        </a:p>
      </dgm:t>
    </dgm:pt>
    <dgm:pt modelId="{ED7F38D7-3B6B-454C-A247-07DA5995D0D1}">
      <dgm:prSet/>
      <dgm:spPr/>
      <dgm:t>
        <a:bodyPr/>
        <a:lstStyle/>
        <a:p>
          <a:r>
            <a:rPr lang="en-US"/>
            <a:t>Cellular Communication</a:t>
          </a:r>
        </a:p>
      </dgm:t>
    </dgm:pt>
    <dgm:pt modelId="{3E149FCC-A101-4655-BD4B-75DF5B5E8A33}" type="parTrans" cxnId="{D262CCDA-859C-42D5-A22F-40497247B2B3}">
      <dgm:prSet/>
      <dgm:spPr/>
      <dgm:t>
        <a:bodyPr/>
        <a:lstStyle/>
        <a:p>
          <a:endParaRPr lang="en-US"/>
        </a:p>
      </dgm:t>
    </dgm:pt>
    <dgm:pt modelId="{0C626648-D2CD-4029-86A3-9E64AA638406}" type="sibTrans" cxnId="{D262CCDA-859C-42D5-A22F-40497247B2B3}">
      <dgm:prSet/>
      <dgm:spPr/>
      <dgm:t>
        <a:bodyPr/>
        <a:lstStyle/>
        <a:p>
          <a:endParaRPr lang="en-US"/>
        </a:p>
      </dgm:t>
    </dgm:pt>
    <dgm:pt modelId="{4FFED74C-6D55-4926-AC38-C2FE01713DAA}">
      <dgm:prSet/>
      <dgm:spPr/>
      <dgm:t>
        <a:bodyPr/>
        <a:lstStyle/>
        <a:p>
          <a:r>
            <a:rPr lang="en-US"/>
            <a:t>LPWAN Communication</a:t>
          </a:r>
        </a:p>
      </dgm:t>
    </dgm:pt>
    <dgm:pt modelId="{F1460748-E71C-4B34-9A0A-57E5249A02D4}" type="parTrans" cxnId="{78274065-D81C-42E2-BD16-C4B7A688A2EE}">
      <dgm:prSet/>
      <dgm:spPr/>
      <dgm:t>
        <a:bodyPr/>
        <a:lstStyle/>
        <a:p>
          <a:endParaRPr lang="en-US"/>
        </a:p>
      </dgm:t>
    </dgm:pt>
    <dgm:pt modelId="{2EEADF9C-94B9-403A-B365-33AF5069239F}" type="sibTrans" cxnId="{78274065-D81C-42E2-BD16-C4B7A688A2EE}">
      <dgm:prSet/>
      <dgm:spPr/>
      <dgm:t>
        <a:bodyPr/>
        <a:lstStyle/>
        <a:p>
          <a:endParaRPr lang="en-US"/>
        </a:p>
      </dgm:t>
    </dgm:pt>
    <dgm:pt modelId="{13BD45CD-9DBA-D542-BFFD-045A829330E1}" type="pres">
      <dgm:prSet presAssocID="{8394E2DD-E88E-433A-B4BC-3842C03DE0CA}" presName="hierChild1" presStyleCnt="0">
        <dgm:presLayoutVars>
          <dgm:chPref val="1"/>
          <dgm:dir/>
          <dgm:animOne val="branch"/>
          <dgm:animLvl val="lvl"/>
          <dgm:resizeHandles/>
        </dgm:presLayoutVars>
      </dgm:prSet>
      <dgm:spPr/>
    </dgm:pt>
    <dgm:pt modelId="{338F8899-2646-7A43-B5A4-3E51EC6298DD}" type="pres">
      <dgm:prSet presAssocID="{38C71E4E-03F4-4EA8-8962-9A150773A807}" presName="hierRoot1" presStyleCnt="0"/>
      <dgm:spPr/>
    </dgm:pt>
    <dgm:pt modelId="{F117FA39-F49E-1B4C-9405-461AC5A80646}" type="pres">
      <dgm:prSet presAssocID="{38C71E4E-03F4-4EA8-8962-9A150773A807}" presName="composite" presStyleCnt="0"/>
      <dgm:spPr/>
    </dgm:pt>
    <dgm:pt modelId="{5E9C3F95-9D3C-E84C-96DD-066802579035}" type="pres">
      <dgm:prSet presAssocID="{38C71E4E-03F4-4EA8-8962-9A150773A807}" presName="background" presStyleLbl="node0" presStyleIdx="0" presStyleCnt="2"/>
      <dgm:spPr/>
    </dgm:pt>
    <dgm:pt modelId="{80578DF8-165B-E94C-94D1-AC1EC0C8B027}" type="pres">
      <dgm:prSet presAssocID="{38C71E4E-03F4-4EA8-8962-9A150773A807}" presName="text" presStyleLbl="fgAcc0" presStyleIdx="0" presStyleCnt="2">
        <dgm:presLayoutVars>
          <dgm:chPref val="3"/>
        </dgm:presLayoutVars>
      </dgm:prSet>
      <dgm:spPr/>
    </dgm:pt>
    <dgm:pt modelId="{96CFE2BD-7B00-DD41-8471-71D5DA778659}" type="pres">
      <dgm:prSet presAssocID="{38C71E4E-03F4-4EA8-8962-9A150773A807}" presName="hierChild2" presStyleCnt="0"/>
      <dgm:spPr/>
    </dgm:pt>
    <dgm:pt modelId="{D6891B77-4E2B-DD40-B271-594F9A7DCE14}" type="pres">
      <dgm:prSet presAssocID="{89DBBAC4-30C0-4C4E-A85D-D8E5E958643A}" presName="hierRoot1" presStyleCnt="0"/>
      <dgm:spPr/>
    </dgm:pt>
    <dgm:pt modelId="{637F3D66-A2DF-DD40-A3F6-B49963E8568B}" type="pres">
      <dgm:prSet presAssocID="{89DBBAC4-30C0-4C4E-A85D-D8E5E958643A}" presName="composite" presStyleCnt="0"/>
      <dgm:spPr/>
    </dgm:pt>
    <dgm:pt modelId="{E8665106-B54C-0A45-A603-4092166D5379}" type="pres">
      <dgm:prSet presAssocID="{89DBBAC4-30C0-4C4E-A85D-D8E5E958643A}" presName="background" presStyleLbl="node0" presStyleIdx="1" presStyleCnt="2"/>
      <dgm:spPr/>
    </dgm:pt>
    <dgm:pt modelId="{ECA7B2C0-F04B-E049-98E1-6F1898FC79D2}" type="pres">
      <dgm:prSet presAssocID="{89DBBAC4-30C0-4C4E-A85D-D8E5E958643A}" presName="text" presStyleLbl="fgAcc0" presStyleIdx="1" presStyleCnt="2">
        <dgm:presLayoutVars>
          <dgm:chPref val="3"/>
        </dgm:presLayoutVars>
      </dgm:prSet>
      <dgm:spPr/>
    </dgm:pt>
    <dgm:pt modelId="{6BA0702F-2A48-E44B-809D-E2AD18DEBC94}" type="pres">
      <dgm:prSet presAssocID="{89DBBAC4-30C0-4C4E-A85D-D8E5E958643A}" presName="hierChild2" presStyleCnt="0"/>
      <dgm:spPr/>
    </dgm:pt>
    <dgm:pt modelId="{7CB3D4BE-F6C0-0D48-9C47-F223C32F7DD8}" type="pres">
      <dgm:prSet presAssocID="{0712DDA7-3E90-46C0-9E39-3A03D46A277D}" presName="Name10" presStyleLbl="parChTrans1D2" presStyleIdx="0" presStyleCnt="3"/>
      <dgm:spPr/>
    </dgm:pt>
    <dgm:pt modelId="{D1DB9AB7-54CF-3D4B-BE39-7281B92AEF9F}" type="pres">
      <dgm:prSet presAssocID="{F34C825D-2015-42E2-8980-77D5C2D8ACA9}" presName="hierRoot2" presStyleCnt="0"/>
      <dgm:spPr/>
    </dgm:pt>
    <dgm:pt modelId="{8FA58FF6-624F-EE49-B1BF-8CF1737CB169}" type="pres">
      <dgm:prSet presAssocID="{F34C825D-2015-42E2-8980-77D5C2D8ACA9}" presName="composite2" presStyleCnt="0"/>
      <dgm:spPr/>
    </dgm:pt>
    <dgm:pt modelId="{D9A003BA-87A6-1140-AF1A-30351DD61495}" type="pres">
      <dgm:prSet presAssocID="{F34C825D-2015-42E2-8980-77D5C2D8ACA9}" presName="background2" presStyleLbl="node2" presStyleIdx="0" presStyleCnt="3"/>
      <dgm:spPr/>
    </dgm:pt>
    <dgm:pt modelId="{22EE285C-4C82-D342-B806-C8BD5B674844}" type="pres">
      <dgm:prSet presAssocID="{F34C825D-2015-42E2-8980-77D5C2D8ACA9}" presName="text2" presStyleLbl="fgAcc2" presStyleIdx="0" presStyleCnt="3">
        <dgm:presLayoutVars>
          <dgm:chPref val="3"/>
        </dgm:presLayoutVars>
      </dgm:prSet>
      <dgm:spPr/>
    </dgm:pt>
    <dgm:pt modelId="{C50D2A35-CA3D-3A49-B521-8204EE283B5F}" type="pres">
      <dgm:prSet presAssocID="{F34C825D-2015-42E2-8980-77D5C2D8ACA9}" presName="hierChild3" presStyleCnt="0"/>
      <dgm:spPr/>
    </dgm:pt>
    <dgm:pt modelId="{CD5B0F4B-8604-2346-9BA5-07B9F189C8E7}" type="pres">
      <dgm:prSet presAssocID="{3E149FCC-A101-4655-BD4B-75DF5B5E8A33}" presName="Name10" presStyleLbl="parChTrans1D2" presStyleIdx="1" presStyleCnt="3"/>
      <dgm:spPr/>
    </dgm:pt>
    <dgm:pt modelId="{6E3C887A-5156-E94D-9BF8-02FB43D8DF6D}" type="pres">
      <dgm:prSet presAssocID="{ED7F38D7-3B6B-454C-A247-07DA5995D0D1}" presName="hierRoot2" presStyleCnt="0"/>
      <dgm:spPr/>
    </dgm:pt>
    <dgm:pt modelId="{B4A2A970-A729-3840-B6BD-1078EFF74D71}" type="pres">
      <dgm:prSet presAssocID="{ED7F38D7-3B6B-454C-A247-07DA5995D0D1}" presName="composite2" presStyleCnt="0"/>
      <dgm:spPr/>
    </dgm:pt>
    <dgm:pt modelId="{7FF9EF4F-8177-0147-B318-663EA39C151B}" type="pres">
      <dgm:prSet presAssocID="{ED7F38D7-3B6B-454C-A247-07DA5995D0D1}" presName="background2" presStyleLbl="node2" presStyleIdx="1" presStyleCnt="3"/>
      <dgm:spPr/>
    </dgm:pt>
    <dgm:pt modelId="{89B1BFC1-E3C8-3046-8230-88940CF61288}" type="pres">
      <dgm:prSet presAssocID="{ED7F38D7-3B6B-454C-A247-07DA5995D0D1}" presName="text2" presStyleLbl="fgAcc2" presStyleIdx="1" presStyleCnt="3">
        <dgm:presLayoutVars>
          <dgm:chPref val="3"/>
        </dgm:presLayoutVars>
      </dgm:prSet>
      <dgm:spPr/>
    </dgm:pt>
    <dgm:pt modelId="{DFEA98CE-D4AF-B64A-AF16-3A189A9DA391}" type="pres">
      <dgm:prSet presAssocID="{ED7F38D7-3B6B-454C-A247-07DA5995D0D1}" presName="hierChild3" presStyleCnt="0"/>
      <dgm:spPr/>
    </dgm:pt>
    <dgm:pt modelId="{67E754F7-AE96-084B-8192-F1D5C38D1539}" type="pres">
      <dgm:prSet presAssocID="{F1460748-E71C-4B34-9A0A-57E5249A02D4}" presName="Name10" presStyleLbl="parChTrans1D2" presStyleIdx="2" presStyleCnt="3"/>
      <dgm:spPr/>
    </dgm:pt>
    <dgm:pt modelId="{93CD1181-93A8-0841-A31E-A0B5D85B2F1D}" type="pres">
      <dgm:prSet presAssocID="{4FFED74C-6D55-4926-AC38-C2FE01713DAA}" presName="hierRoot2" presStyleCnt="0"/>
      <dgm:spPr/>
    </dgm:pt>
    <dgm:pt modelId="{25EE774F-8AEC-744C-B4B4-969C98EB6016}" type="pres">
      <dgm:prSet presAssocID="{4FFED74C-6D55-4926-AC38-C2FE01713DAA}" presName="composite2" presStyleCnt="0"/>
      <dgm:spPr/>
    </dgm:pt>
    <dgm:pt modelId="{91FCB2B2-39CE-F541-A717-438AC15E8F0A}" type="pres">
      <dgm:prSet presAssocID="{4FFED74C-6D55-4926-AC38-C2FE01713DAA}" presName="background2" presStyleLbl="node2" presStyleIdx="2" presStyleCnt="3"/>
      <dgm:spPr/>
    </dgm:pt>
    <dgm:pt modelId="{FC9E1DE3-0DF4-E84E-BECF-884A1CA12CB9}" type="pres">
      <dgm:prSet presAssocID="{4FFED74C-6D55-4926-AC38-C2FE01713DAA}" presName="text2" presStyleLbl="fgAcc2" presStyleIdx="2" presStyleCnt="3">
        <dgm:presLayoutVars>
          <dgm:chPref val="3"/>
        </dgm:presLayoutVars>
      </dgm:prSet>
      <dgm:spPr/>
    </dgm:pt>
    <dgm:pt modelId="{4B07A467-3056-AF4C-9E35-8274E825FF57}" type="pres">
      <dgm:prSet presAssocID="{4FFED74C-6D55-4926-AC38-C2FE01713DAA}" presName="hierChild3" presStyleCnt="0"/>
      <dgm:spPr/>
    </dgm:pt>
  </dgm:ptLst>
  <dgm:cxnLst>
    <dgm:cxn modelId="{AF2F3B06-AA06-444A-B4F4-FD087E37871D}" type="presOf" srcId="{38C71E4E-03F4-4EA8-8962-9A150773A807}" destId="{80578DF8-165B-E94C-94D1-AC1EC0C8B027}" srcOrd="0" destOrd="0" presId="urn:microsoft.com/office/officeart/2005/8/layout/hierarchy1"/>
    <dgm:cxn modelId="{E1934819-7EB9-6E4E-A38E-35A6656E68DF}" type="presOf" srcId="{4FFED74C-6D55-4926-AC38-C2FE01713DAA}" destId="{FC9E1DE3-0DF4-E84E-BECF-884A1CA12CB9}" srcOrd="0" destOrd="0" presId="urn:microsoft.com/office/officeart/2005/8/layout/hierarchy1"/>
    <dgm:cxn modelId="{F125A43F-08F3-8949-9FC9-A27ED803AE14}" type="presOf" srcId="{F1460748-E71C-4B34-9A0A-57E5249A02D4}" destId="{67E754F7-AE96-084B-8192-F1D5C38D1539}" srcOrd="0" destOrd="0" presId="urn:microsoft.com/office/officeart/2005/8/layout/hierarchy1"/>
    <dgm:cxn modelId="{0A304545-E882-AB4B-85A7-0D5A775159A7}" type="presOf" srcId="{8394E2DD-E88E-433A-B4BC-3842C03DE0CA}" destId="{13BD45CD-9DBA-D542-BFFD-045A829330E1}" srcOrd="0" destOrd="0" presId="urn:microsoft.com/office/officeart/2005/8/layout/hierarchy1"/>
    <dgm:cxn modelId="{C87DC454-B251-8747-BFE8-9CB02867031D}" type="presOf" srcId="{0712DDA7-3E90-46C0-9E39-3A03D46A277D}" destId="{7CB3D4BE-F6C0-0D48-9C47-F223C32F7DD8}" srcOrd="0" destOrd="0" presId="urn:microsoft.com/office/officeart/2005/8/layout/hierarchy1"/>
    <dgm:cxn modelId="{78274065-D81C-42E2-BD16-C4B7A688A2EE}" srcId="{89DBBAC4-30C0-4C4E-A85D-D8E5E958643A}" destId="{4FFED74C-6D55-4926-AC38-C2FE01713DAA}" srcOrd="2" destOrd="0" parTransId="{F1460748-E71C-4B34-9A0A-57E5249A02D4}" sibTransId="{2EEADF9C-94B9-403A-B365-33AF5069239F}"/>
    <dgm:cxn modelId="{6F04C965-50CC-4786-A5BA-67F6D36D0EB9}" srcId="{8394E2DD-E88E-433A-B4BC-3842C03DE0CA}" destId="{38C71E4E-03F4-4EA8-8962-9A150773A807}" srcOrd="0" destOrd="0" parTransId="{F8E1432F-FBCA-47F4-A8BA-3F525F321E2E}" sibTransId="{23E6DDB1-50E5-45DF-8821-915B8AC6BA0C}"/>
    <dgm:cxn modelId="{62169166-CE65-4D49-BF8B-71E3DDF3097C}" type="presOf" srcId="{3E149FCC-A101-4655-BD4B-75DF5B5E8A33}" destId="{CD5B0F4B-8604-2346-9BA5-07B9F189C8E7}" srcOrd="0" destOrd="0" presId="urn:microsoft.com/office/officeart/2005/8/layout/hierarchy1"/>
    <dgm:cxn modelId="{3B13E581-599C-AA4D-A245-764035F38F6A}" type="presOf" srcId="{ED7F38D7-3B6B-454C-A247-07DA5995D0D1}" destId="{89B1BFC1-E3C8-3046-8230-88940CF61288}" srcOrd="0" destOrd="0" presId="urn:microsoft.com/office/officeart/2005/8/layout/hierarchy1"/>
    <dgm:cxn modelId="{15F4C185-7421-3F40-AFDC-610ABC2BC052}" type="presOf" srcId="{F34C825D-2015-42E2-8980-77D5C2D8ACA9}" destId="{22EE285C-4C82-D342-B806-C8BD5B674844}" srcOrd="0" destOrd="0" presId="urn:microsoft.com/office/officeart/2005/8/layout/hierarchy1"/>
    <dgm:cxn modelId="{1B7944B6-0E16-4998-95BA-4B62CCD78DA4}" srcId="{89DBBAC4-30C0-4C4E-A85D-D8E5E958643A}" destId="{F34C825D-2015-42E2-8980-77D5C2D8ACA9}" srcOrd="0" destOrd="0" parTransId="{0712DDA7-3E90-46C0-9E39-3A03D46A277D}" sibTransId="{15F3BD86-FD08-4A06-9431-5A6485934635}"/>
    <dgm:cxn modelId="{F2FAC2CB-BA3F-4287-9B0A-B814E8DDB69A}" srcId="{8394E2DD-E88E-433A-B4BC-3842C03DE0CA}" destId="{89DBBAC4-30C0-4C4E-A85D-D8E5E958643A}" srcOrd="1" destOrd="0" parTransId="{3435038A-2E9C-4976-894B-E2E9A47A56D3}" sibTransId="{E7325984-3DBC-464D-AC92-C66391C82609}"/>
    <dgm:cxn modelId="{263EE2D5-4C51-0645-84E2-7B489F0F87FA}" type="presOf" srcId="{89DBBAC4-30C0-4C4E-A85D-D8E5E958643A}" destId="{ECA7B2C0-F04B-E049-98E1-6F1898FC79D2}" srcOrd="0" destOrd="0" presId="urn:microsoft.com/office/officeart/2005/8/layout/hierarchy1"/>
    <dgm:cxn modelId="{D262CCDA-859C-42D5-A22F-40497247B2B3}" srcId="{89DBBAC4-30C0-4C4E-A85D-D8E5E958643A}" destId="{ED7F38D7-3B6B-454C-A247-07DA5995D0D1}" srcOrd="1" destOrd="0" parTransId="{3E149FCC-A101-4655-BD4B-75DF5B5E8A33}" sibTransId="{0C626648-D2CD-4029-86A3-9E64AA638406}"/>
    <dgm:cxn modelId="{59880CC0-9B39-824D-80E0-EDAB65834277}" type="presParOf" srcId="{13BD45CD-9DBA-D542-BFFD-045A829330E1}" destId="{338F8899-2646-7A43-B5A4-3E51EC6298DD}" srcOrd="0" destOrd="0" presId="urn:microsoft.com/office/officeart/2005/8/layout/hierarchy1"/>
    <dgm:cxn modelId="{00D008A2-5EFC-7341-A3CE-6E2C27ECF5D1}" type="presParOf" srcId="{338F8899-2646-7A43-B5A4-3E51EC6298DD}" destId="{F117FA39-F49E-1B4C-9405-461AC5A80646}" srcOrd="0" destOrd="0" presId="urn:microsoft.com/office/officeart/2005/8/layout/hierarchy1"/>
    <dgm:cxn modelId="{B18E8765-3E34-0944-A3ED-85C887210A4C}" type="presParOf" srcId="{F117FA39-F49E-1B4C-9405-461AC5A80646}" destId="{5E9C3F95-9D3C-E84C-96DD-066802579035}" srcOrd="0" destOrd="0" presId="urn:microsoft.com/office/officeart/2005/8/layout/hierarchy1"/>
    <dgm:cxn modelId="{F9DEA680-3438-204A-B6D7-8A22B1301AFC}" type="presParOf" srcId="{F117FA39-F49E-1B4C-9405-461AC5A80646}" destId="{80578DF8-165B-E94C-94D1-AC1EC0C8B027}" srcOrd="1" destOrd="0" presId="urn:microsoft.com/office/officeart/2005/8/layout/hierarchy1"/>
    <dgm:cxn modelId="{32D3519D-9EC7-B543-9B28-6B5134F5E0DA}" type="presParOf" srcId="{338F8899-2646-7A43-B5A4-3E51EC6298DD}" destId="{96CFE2BD-7B00-DD41-8471-71D5DA778659}" srcOrd="1" destOrd="0" presId="urn:microsoft.com/office/officeart/2005/8/layout/hierarchy1"/>
    <dgm:cxn modelId="{E35FA2EA-13CB-FF4E-8B50-0E21AE4BDBD3}" type="presParOf" srcId="{13BD45CD-9DBA-D542-BFFD-045A829330E1}" destId="{D6891B77-4E2B-DD40-B271-594F9A7DCE14}" srcOrd="1" destOrd="0" presId="urn:microsoft.com/office/officeart/2005/8/layout/hierarchy1"/>
    <dgm:cxn modelId="{EB2EAD1A-B97B-C545-994A-641F257F5FBC}" type="presParOf" srcId="{D6891B77-4E2B-DD40-B271-594F9A7DCE14}" destId="{637F3D66-A2DF-DD40-A3F6-B49963E8568B}" srcOrd="0" destOrd="0" presId="urn:microsoft.com/office/officeart/2005/8/layout/hierarchy1"/>
    <dgm:cxn modelId="{258EA574-E854-8349-8EE1-D9B1743D1D18}" type="presParOf" srcId="{637F3D66-A2DF-DD40-A3F6-B49963E8568B}" destId="{E8665106-B54C-0A45-A603-4092166D5379}" srcOrd="0" destOrd="0" presId="urn:microsoft.com/office/officeart/2005/8/layout/hierarchy1"/>
    <dgm:cxn modelId="{51D67313-0FD1-8F4D-BB01-A4376CF62891}" type="presParOf" srcId="{637F3D66-A2DF-DD40-A3F6-B49963E8568B}" destId="{ECA7B2C0-F04B-E049-98E1-6F1898FC79D2}" srcOrd="1" destOrd="0" presId="urn:microsoft.com/office/officeart/2005/8/layout/hierarchy1"/>
    <dgm:cxn modelId="{297A2212-3A66-0C49-A839-C8DA83168851}" type="presParOf" srcId="{D6891B77-4E2B-DD40-B271-594F9A7DCE14}" destId="{6BA0702F-2A48-E44B-809D-E2AD18DEBC94}" srcOrd="1" destOrd="0" presId="urn:microsoft.com/office/officeart/2005/8/layout/hierarchy1"/>
    <dgm:cxn modelId="{37469877-0A5E-2C4D-AFBB-36516B6B6706}" type="presParOf" srcId="{6BA0702F-2A48-E44B-809D-E2AD18DEBC94}" destId="{7CB3D4BE-F6C0-0D48-9C47-F223C32F7DD8}" srcOrd="0" destOrd="0" presId="urn:microsoft.com/office/officeart/2005/8/layout/hierarchy1"/>
    <dgm:cxn modelId="{EB4ED2F6-BEC7-1347-8926-F3B47CDFD653}" type="presParOf" srcId="{6BA0702F-2A48-E44B-809D-E2AD18DEBC94}" destId="{D1DB9AB7-54CF-3D4B-BE39-7281B92AEF9F}" srcOrd="1" destOrd="0" presId="urn:microsoft.com/office/officeart/2005/8/layout/hierarchy1"/>
    <dgm:cxn modelId="{E4AB5FA9-E25F-9A45-8C03-9AC2EDC90A3F}" type="presParOf" srcId="{D1DB9AB7-54CF-3D4B-BE39-7281B92AEF9F}" destId="{8FA58FF6-624F-EE49-B1BF-8CF1737CB169}" srcOrd="0" destOrd="0" presId="urn:microsoft.com/office/officeart/2005/8/layout/hierarchy1"/>
    <dgm:cxn modelId="{44469FFB-B1AA-3D47-961E-55994F41D015}" type="presParOf" srcId="{8FA58FF6-624F-EE49-B1BF-8CF1737CB169}" destId="{D9A003BA-87A6-1140-AF1A-30351DD61495}" srcOrd="0" destOrd="0" presId="urn:microsoft.com/office/officeart/2005/8/layout/hierarchy1"/>
    <dgm:cxn modelId="{AF305CA5-FC27-014D-8E66-9FC0D1858E21}" type="presParOf" srcId="{8FA58FF6-624F-EE49-B1BF-8CF1737CB169}" destId="{22EE285C-4C82-D342-B806-C8BD5B674844}" srcOrd="1" destOrd="0" presId="urn:microsoft.com/office/officeart/2005/8/layout/hierarchy1"/>
    <dgm:cxn modelId="{97F7CBDB-4B5D-B74B-9944-CD8894948610}" type="presParOf" srcId="{D1DB9AB7-54CF-3D4B-BE39-7281B92AEF9F}" destId="{C50D2A35-CA3D-3A49-B521-8204EE283B5F}" srcOrd="1" destOrd="0" presId="urn:microsoft.com/office/officeart/2005/8/layout/hierarchy1"/>
    <dgm:cxn modelId="{7763974C-3DCD-0542-920F-012EEB7ECE6F}" type="presParOf" srcId="{6BA0702F-2A48-E44B-809D-E2AD18DEBC94}" destId="{CD5B0F4B-8604-2346-9BA5-07B9F189C8E7}" srcOrd="2" destOrd="0" presId="urn:microsoft.com/office/officeart/2005/8/layout/hierarchy1"/>
    <dgm:cxn modelId="{A1A4BF60-FAB2-FD4F-B6FF-6C6D1EB065FE}" type="presParOf" srcId="{6BA0702F-2A48-E44B-809D-E2AD18DEBC94}" destId="{6E3C887A-5156-E94D-9BF8-02FB43D8DF6D}" srcOrd="3" destOrd="0" presId="urn:microsoft.com/office/officeart/2005/8/layout/hierarchy1"/>
    <dgm:cxn modelId="{693CBF93-B546-2940-90AD-BFB9D6490B76}" type="presParOf" srcId="{6E3C887A-5156-E94D-9BF8-02FB43D8DF6D}" destId="{B4A2A970-A729-3840-B6BD-1078EFF74D71}" srcOrd="0" destOrd="0" presId="urn:microsoft.com/office/officeart/2005/8/layout/hierarchy1"/>
    <dgm:cxn modelId="{8665B35A-1E80-F344-AD0E-8FF86CBF4B32}" type="presParOf" srcId="{B4A2A970-A729-3840-B6BD-1078EFF74D71}" destId="{7FF9EF4F-8177-0147-B318-663EA39C151B}" srcOrd="0" destOrd="0" presId="urn:microsoft.com/office/officeart/2005/8/layout/hierarchy1"/>
    <dgm:cxn modelId="{B1D59F49-A1FB-A94D-9F6F-988F6CBBE4D9}" type="presParOf" srcId="{B4A2A970-A729-3840-B6BD-1078EFF74D71}" destId="{89B1BFC1-E3C8-3046-8230-88940CF61288}" srcOrd="1" destOrd="0" presId="urn:microsoft.com/office/officeart/2005/8/layout/hierarchy1"/>
    <dgm:cxn modelId="{58019ABD-E323-E84C-A623-D8AB489D8A0D}" type="presParOf" srcId="{6E3C887A-5156-E94D-9BF8-02FB43D8DF6D}" destId="{DFEA98CE-D4AF-B64A-AF16-3A189A9DA391}" srcOrd="1" destOrd="0" presId="urn:microsoft.com/office/officeart/2005/8/layout/hierarchy1"/>
    <dgm:cxn modelId="{F8EC0D79-CC9E-0F49-95E0-0505BCAC55BE}" type="presParOf" srcId="{6BA0702F-2A48-E44B-809D-E2AD18DEBC94}" destId="{67E754F7-AE96-084B-8192-F1D5C38D1539}" srcOrd="4" destOrd="0" presId="urn:microsoft.com/office/officeart/2005/8/layout/hierarchy1"/>
    <dgm:cxn modelId="{F72037FC-3212-4843-B654-BDA41A537624}" type="presParOf" srcId="{6BA0702F-2A48-E44B-809D-E2AD18DEBC94}" destId="{93CD1181-93A8-0841-A31E-A0B5D85B2F1D}" srcOrd="5" destOrd="0" presId="urn:microsoft.com/office/officeart/2005/8/layout/hierarchy1"/>
    <dgm:cxn modelId="{C6072BB0-65DA-7844-9339-16C6995D9FA8}" type="presParOf" srcId="{93CD1181-93A8-0841-A31E-A0B5D85B2F1D}" destId="{25EE774F-8AEC-744C-B4B4-969C98EB6016}" srcOrd="0" destOrd="0" presId="urn:microsoft.com/office/officeart/2005/8/layout/hierarchy1"/>
    <dgm:cxn modelId="{EB1A8497-7536-3348-B535-924690B7FFB4}" type="presParOf" srcId="{25EE774F-8AEC-744C-B4B4-969C98EB6016}" destId="{91FCB2B2-39CE-F541-A717-438AC15E8F0A}" srcOrd="0" destOrd="0" presId="urn:microsoft.com/office/officeart/2005/8/layout/hierarchy1"/>
    <dgm:cxn modelId="{CC857A86-B5E4-AE48-83DC-9C3D1AFEDCF1}" type="presParOf" srcId="{25EE774F-8AEC-744C-B4B4-969C98EB6016}" destId="{FC9E1DE3-0DF4-E84E-BECF-884A1CA12CB9}" srcOrd="1" destOrd="0" presId="urn:microsoft.com/office/officeart/2005/8/layout/hierarchy1"/>
    <dgm:cxn modelId="{2A5DA637-C295-B84A-A631-A8CEA7439166}" type="presParOf" srcId="{93CD1181-93A8-0841-A31E-A0B5D85B2F1D}" destId="{4B07A467-3056-AF4C-9E35-8274E825FF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ED29D8-CD19-440B-97BB-3CB54C1C66D4}"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AC7CB49B-1902-467E-A057-33D09305F9A8}">
      <dgm:prSet/>
      <dgm:spPr/>
      <dgm:t>
        <a:bodyPr/>
        <a:lstStyle/>
        <a:p>
          <a:r>
            <a:rPr lang="en-US"/>
            <a:t>LoRa(Long Range) is LPWAN wireless technology where low powered sender transmit small data package(0.33kbps to 5.5kbps) to a receiver over long range distance</a:t>
          </a:r>
        </a:p>
      </dgm:t>
    </dgm:pt>
    <dgm:pt modelId="{A1300AD4-80D4-41D9-A548-337F25CE4EF4}" type="parTrans" cxnId="{DA476D92-9269-4EAB-A5D8-2E4B11965392}">
      <dgm:prSet/>
      <dgm:spPr/>
      <dgm:t>
        <a:bodyPr/>
        <a:lstStyle/>
        <a:p>
          <a:endParaRPr lang="en-US"/>
        </a:p>
      </dgm:t>
    </dgm:pt>
    <dgm:pt modelId="{50EE9E14-3DF7-45FC-B2D0-2594B2C3029C}" type="sibTrans" cxnId="{DA476D92-9269-4EAB-A5D8-2E4B11965392}">
      <dgm:prSet/>
      <dgm:spPr/>
      <dgm:t>
        <a:bodyPr/>
        <a:lstStyle/>
        <a:p>
          <a:endParaRPr lang="en-US"/>
        </a:p>
      </dgm:t>
    </dgm:pt>
    <dgm:pt modelId="{F820E026-164B-4651-BC9B-E2AD0BCBF328}">
      <dgm:prSet/>
      <dgm:spPr/>
      <dgm:t>
        <a:bodyPr/>
        <a:lstStyle/>
        <a:p>
          <a:r>
            <a:rPr lang="en-US"/>
            <a:t>It is based on spread spectrum modulation techniques derived from chirp spread spectrum technology.</a:t>
          </a:r>
        </a:p>
      </dgm:t>
    </dgm:pt>
    <dgm:pt modelId="{3FE9C123-754A-43B4-B6DB-9ED559AFD549}" type="parTrans" cxnId="{DE47FADB-7B46-4231-83EB-0FD5F958BEF3}">
      <dgm:prSet/>
      <dgm:spPr/>
      <dgm:t>
        <a:bodyPr/>
        <a:lstStyle/>
        <a:p>
          <a:endParaRPr lang="en-US"/>
        </a:p>
      </dgm:t>
    </dgm:pt>
    <dgm:pt modelId="{4137EE2E-BAA2-4F7D-8542-0050A1C68129}" type="sibTrans" cxnId="{DE47FADB-7B46-4231-83EB-0FD5F958BEF3}">
      <dgm:prSet/>
      <dgm:spPr/>
      <dgm:t>
        <a:bodyPr/>
        <a:lstStyle/>
        <a:p>
          <a:endParaRPr lang="en-US"/>
        </a:p>
      </dgm:t>
    </dgm:pt>
    <dgm:pt modelId="{8C2605CF-D44A-4FE8-9BD7-A35D04A3EF1E}">
      <dgm:prSet/>
      <dgm:spPr/>
      <dgm:t>
        <a:bodyPr/>
        <a:lstStyle/>
        <a:p>
          <a:r>
            <a:rPr lang="en-US"/>
            <a:t>it was developed by Cycleo of Grenoble, France, and acquired by Semtech in 2012, a founding member of the LoRa Alliance (fastest growing technology alliance, a non profit association of more than 500 member companies</a:t>
          </a:r>
        </a:p>
      </dgm:t>
    </dgm:pt>
    <dgm:pt modelId="{F25CE84C-4B54-4E5F-9A6D-B9FB9F836C00}" type="parTrans" cxnId="{9EC2ED5E-5E3E-40E7-88EE-33C8DC9DE1DB}">
      <dgm:prSet/>
      <dgm:spPr/>
      <dgm:t>
        <a:bodyPr/>
        <a:lstStyle/>
        <a:p>
          <a:endParaRPr lang="en-US"/>
        </a:p>
      </dgm:t>
    </dgm:pt>
    <dgm:pt modelId="{0A659AB4-D70C-4108-8782-762FD82E5E4F}" type="sibTrans" cxnId="{9EC2ED5E-5E3E-40E7-88EE-33C8DC9DE1DB}">
      <dgm:prSet/>
      <dgm:spPr/>
      <dgm:t>
        <a:bodyPr/>
        <a:lstStyle/>
        <a:p>
          <a:endParaRPr lang="en-US"/>
        </a:p>
      </dgm:t>
    </dgm:pt>
    <dgm:pt modelId="{284D3C2B-C18D-2E44-BFD6-97201C085263}" type="pres">
      <dgm:prSet presAssocID="{80ED29D8-CD19-440B-97BB-3CB54C1C66D4}" presName="hierChild1" presStyleCnt="0">
        <dgm:presLayoutVars>
          <dgm:chPref val="1"/>
          <dgm:dir/>
          <dgm:animOne val="branch"/>
          <dgm:animLvl val="lvl"/>
          <dgm:resizeHandles/>
        </dgm:presLayoutVars>
      </dgm:prSet>
      <dgm:spPr/>
    </dgm:pt>
    <dgm:pt modelId="{B902AB27-D663-8347-A82A-BC99D046F6D8}" type="pres">
      <dgm:prSet presAssocID="{AC7CB49B-1902-467E-A057-33D09305F9A8}" presName="hierRoot1" presStyleCnt="0"/>
      <dgm:spPr/>
    </dgm:pt>
    <dgm:pt modelId="{91442B60-8EFA-AA48-BB5F-91535A959431}" type="pres">
      <dgm:prSet presAssocID="{AC7CB49B-1902-467E-A057-33D09305F9A8}" presName="composite" presStyleCnt="0"/>
      <dgm:spPr/>
    </dgm:pt>
    <dgm:pt modelId="{BC5AD3E9-0323-8A46-877F-00BCBBD44F40}" type="pres">
      <dgm:prSet presAssocID="{AC7CB49B-1902-467E-A057-33D09305F9A8}" presName="background" presStyleLbl="node0" presStyleIdx="0" presStyleCnt="3"/>
      <dgm:spPr/>
    </dgm:pt>
    <dgm:pt modelId="{80B97479-4DFD-A24F-8B2E-1320D984CC01}" type="pres">
      <dgm:prSet presAssocID="{AC7CB49B-1902-467E-A057-33D09305F9A8}" presName="text" presStyleLbl="fgAcc0" presStyleIdx="0" presStyleCnt="3">
        <dgm:presLayoutVars>
          <dgm:chPref val="3"/>
        </dgm:presLayoutVars>
      </dgm:prSet>
      <dgm:spPr/>
    </dgm:pt>
    <dgm:pt modelId="{7EA52517-23E3-B348-A0A5-40DB654CADC6}" type="pres">
      <dgm:prSet presAssocID="{AC7CB49B-1902-467E-A057-33D09305F9A8}" presName="hierChild2" presStyleCnt="0"/>
      <dgm:spPr/>
    </dgm:pt>
    <dgm:pt modelId="{01F36604-7F6D-3842-9435-BFB1C6D0460E}" type="pres">
      <dgm:prSet presAssocID="{F820E026-164B-4651-BC9B-E2AD0BCBF328}" presName="hierRoot1" presStyleCnt="0"/>
      <dgm:spPr/>
    </dgm:pt>
    <dgm:pt modelId="{191837A5-F77D-7E44-B300-67FDF1D2C736}" type="pres">
      <dgm:prSet presAssocID="{F820E026-164B-4651-BC9B-E2AD0BCBF328}" presName="composite" presStyleCnt="0"/>
      <dgm:spPr/>
    </dgm:pt>
    <dgm:pt modelId="{6BD2E7BA-DBD9-8348-B748-4986DD48DF34}" type="pres">
      <dgm:prSet presAssocID="{F820E026-164B-4651-BC9B-E2AD0BCBF328}" presName="background" presStyleLbl="node0" presStyleIdx="1" presStyleCnt="3"/>
      <dgm:spPr/>
    </dgm:pt>
    <dgm:pt modelId="{D1E1FA95-6432-304E-A0A0-F657ED725E11}" type="pres">
      <dgm:prSet presAssocID="{F820E026-164B-4651-BC9B-E2AD0BCBF328}" presName="text" presStyleLbl="fgAcc0" presStyleIdx="1" presStyleCnt="3">
        <dgm:presLayoutVars>
          <dgm:chPref val="3"/>
        </dgm:presLayoutVars>
      </dgm:prSet>
      <dgm:spPr/>
    </dgm:pt>
    <dgm:pt modelId="{9D051A30-8A5E-534A-AF51-1DE464A2E00A}" type="pres">
      <dgm:prSet presAssocID="{F820E026-164B-4651-BC9B-E2AD0BCBF328}" presName="hierChild2" presStyleCnt="0"/>
      <dgm:spPr/>
    </dgm:pt>
    <dgm:pt modelId="{329E2C05-6D30-674D-9F5A-251BCB42FF52}" type="pres">
      <dgm:prSet presAssocID="{8C2605CF-D44A-4FE8-9BD7-A35D04A3EF1E}" presName="hierRoot1" presStyleCnt="0"/>
      <dgm:spPr/>
    </dgm:pt>
    <dgm:pt modelId="{FB1BE588-4A78-4B4E-A9AB-AC0E06D3025C}" type="pres">
      <dgm:prSet presAssocID="{8C2605CF-D44A-4FE8-9BD7-A35D04A3EF1E}" presName="composite" presStyleCnt="0"/>
      <dgm:spPr/>
    </dgm:pt>
    <dgm:pt modelId="{97CE5086-A6E8-0B4C-83CC-DD5D4C57FF86}" type="pres">
      <dgm:prSet presAssocID="{8C2605CF-D44A-4FE8-9BD7-A35D04A3EF1E}" presName="background" presStyleLbl="node0" presStyleIdx="2" presStyleCnt="3"/>
      <dgm:spPr/>
    </dgm:pt>
    <dgm:pt modelId="{C04AD5F7-0509-CF49-9718-EEB282998B22}" type="pres">
      <dgm:prSet presAssocID="{8C2605CF-D44A-4FE8-9BD7-A35D04A3EF1E}" presName="text" presStyleLbl="fgAcc0" presStyleIdx="2" presStyleCnt="3">
        <dgm:presLayoutVars>
          <dgm:chPref val="3"/>
        </dgm:presLayoutVars>
      </dgm:prSet>
      <dgm:spPr/>
    </dgm:pt>
    <dgm:pt modelId="{2302906D-E154-7647-A55A-86F181528312}" type="pres">
      <dgm:prSet presAssocID="{8C2605CF-D44A-4FE8-9BD7-A35D04A3EF1E}" presName="hierChild2" presStyleCnt="0"/>
      <dgm:spPr/>
    </dgm:pt>
  </dgm:ptLst>
  <dgm:cxnLst>
    <dgm:cxn modelId="{CBA24E53-38ED-3545-BDD2-081A04E83EC4}" type="presOf" srcId="{80ED29D8-CD19-440B-97BB-3CB54C1C66D4}" destId="{284D3C2B-C18D-2E44-BFD6-97201C085263}" srcOrd="0" destOrd="0" presId="urn:microsoft.com/office/officeart/2005/8/layout/hierarchy1"/>
    <dgm:cxn modelId="{9EC2ED5E-5E3E-40E7-88EE-33C8DC9DE1DB}" srcId="{80ED29D8-CD19-440B-97BB-3CB54C1C66D4}" destId="{8C2605CF-D44A-4FE8-9BD7-A35D04A3EF1E}" srcOrd="2" destOrd="0" parTransId="{F25CE84C-4B54-4E5F-9A6D-B9FB9F836C00}" sibTransId="{0A659AB4-D70C-4108-8782-762FD82E5E4F}"/>
    <dgm:cxn modelId="{5B599673-9311-0747-979F-79DDAC579B9B}" type="presOf" srcId="{8C2605CF-D44A-4FE8-9BD7-A35D04A3EF1E}" destId="{C04AD5F7-0509-CF49-9718-EEB282998B22}" srcOrd="0" destOrd="0" presId="urn:microsoft.com/office/officeart/2005/8/layout/hierarchy1"/>
    <dgm:cxn modelId="{34BDFE8C-C821-6743-94F1-636FEDC78D56}" type="presOf" srcId="{AC7CB49B-1902-467E-A057-33D09305F9A8}" destId="{80B97479-4DFD-A24F-8B2E-1320D984CC01}" srcOrd="0" destOrd="0" presId="urn:microsoft.com/office/officeart/2005/8/layout/hierarchy1"/>
    <dgm:cxn modelId="{DA476D92-9269-4EAB-A5D8-2E4B11965392}" srcId="{80ED29D8-CD19-440B-97BB-3CB54C1C66D4}" destId="{AC7CB49B-1902-467E-A057-33D09305F9A8}" srcOrd="0" destOrd="0" parTransId="{A1300AD4-80D4-41D9-A548-337F25CE4EF4}" sibTransId="{50EE9E14-3DF7-45FC-B2D0-2594B2C3029C}"/>
    <dgm:cxn modelId="{8ABDDBCD-6FF6-3647-B3B4-EE2E437B2964}" type="presOf" srcId="{F820E026-164B-4651-BC9B-E2AD0BCBF328}" destId="{D1E1FA95-6432-304E-A0A0-F657ED725E11}" srcOrd="0" destOrd="0" presId="urn:microsoft.com/office/officeart/2005/8/layout/hierarchy1"/>
    <dgm:cxn modelId="{DE47FADB-7B46-4231-83EB-0FD5F958BEF3}" srcId="{80ED29D8-CD19-440B-97BB-3CB54C1C66D4}" destId="{F820E026-164B-4651-BC9B-E2AD0BCBF328}" srcOrd="1" destOrd="0" parTransId="{3FE9C123-754A-43B4-B6DB-9ED559AFD549}" sibTransId="{4137EE2E-BAA2-4F7D-8542-0050A1C68129}"/>
    <dgm:cxn modelId="{2EF0EB1F-F8EC-1C46-BAFF-5A4D4086484A}" type="presParOf" srcId="{284D3C2B-C18D-2E44-BFD6-97201C085263}" destId="{B902AB27-D663-8347-A82A-BC99D046F6D8}" srcOrd="0" destOrd="0" presId="urn:microsoft.com/office/officeart/2005/8/layout/hierarchy1"/>
    <dgm:cxn modelId="{A1BE8146-6097-1640-AFFB-21457CB585C6}" type="presParOf" srcId="{B902AB27-D663-8347-A82A-BC99D046F6D8}" destId="{91442B60-8EFA-AA48-BB5F-91535A959431}" srcOrd="0" destOrd="0" presId="urn:microsoft.com/office/officeart/2005/8/layout/hierarchy1"/>
    <dgm:cxn modelId="{630A72FB-9ED9-B947-8F99-4772CAE79BD0}" type="presParOf" srcId="{91442B60-8EFA-AA48-BB5F-91535A959431}" destId="{BC5AD3E9-0323-8A46-877F-00BCBBD44F40}" srcOrd="0" destOrd="0" presId="urn:microsoft.com/office/officeart/2005/8/layout/hierarchy1"/>
    <dgm:cxn modelId="{2407FC67-64F6-1E4A-A2B6-55D8563DAF43}" type="presParOf" srcId="{91442B60-8EFA-AA48-BB5F-91535A959431}" destId="{80B97479-4DFD-A24F-8B2E-1320D984CC01}" srcOrd="1" destOrd="0" presId="urn:microsoft.com/office/officeart/2005/8/layout/hierarchy1"/>
    <dgm:cxn modelId="{FBE8AC7B-2A51-3049-8D57-13D70D6A5B65}" type="presParOf" srcId="{B902AB27-D663-8347-A82A-BC99D046F6D8}" destId="{7EA52517-23E3-B348-A0A5-40DB654CADC6}" srcOrd="1" destOrd="0" presId="urn:microsoft.com/office/officeart/2005/8/layout/hierarchy1"/>
    <dgm:cxn modelId="{41BB209E-8418-B74C-82BB-7BB41468AE6D}" type="presParOf" srcId="{284D3C2B-C18D-2E44-BFD6-97201C085263}" destId="{01F36604-7F6D-3842-9435-BFB1C6D0460E}" srcOrd="1" destOrd="0" presId="urn:microsoft.com/office/officeart/2005/8/layout/hierarchy1"/>
    <dgm:cxn modelId="{A5C7A2C1-FE12-794D-A329-4455E80415B1}" type="presParOf" srcId="{01F36604-7F6D-3842-9435-BFB1C6D0460E}" destId="{191837A5-F77D-7E44-B300-67FDF1D2C736}" srcOrd="0" destOrd="0" presId="urn:microsoft.com/office/officeart/2005/8/layout/hierarchy1"/>
    <dgm:cxn modelId="{626E3B29-B6F4-6D44-8D17-FC4A7CD899D1}" type="presParOf" srcId="{191837A5-F77D-7E44-B300-67FDF1D2C736}" destId="{6BD2E7BA-DBD9-8348-B748-4986DD48DF34}" srcOrd="0" destOrd="0" presId="urn:microsoft.com/office/officeart/2005/8/layout/hierarchy1"/>
    <dgm:cxn modelId="{83191D9B-18EB-2F48-9C3D-5C0F1DEC139F}" type="presParOf" srcId="{191837A5-F77D-7E44-B300-67FDF1D2C736}" destId="{D1E1FA95-6432-304E-A0A0-F657ED725E11}" srcOrd="1" destOrd="0" presId="urn:microsoft.com/office/officeart/2005/8/layout/hierarchy1"/>
    <dgm:cxn modelId="{C825F4DC-A9A6-3A49-B333-9DED56E253D6}" type="presParOf" srcId="{01F36604-7F6D-3842-9435-BFB1C6D0460E}" destId="{9D051A30-8A5E-534A-AF51-1DE464A2E00A}" srcOrd="1" destOrd="0" presId="urn:microsoft.com/office/officeart/2005/8/layout/hierarchy1"/>
    <dgm:cxn modelId="{920E8026-7E96-4043-BB46-201833F57F33}" type="presParOf" srcId="{284D3C2B-C18D-2E44-BFD6-97201C085263}" destId="{329E2C05-6D30-674D-9F5A-251BCB42FF52}" srcOrd="2" destOrd="0" presId="urn:microsoft.com/office/officeart/2005/8/layout/hierarchy1"/>
    <dgm:cxn modelId="{A03E37DC-392D-1941-8A71-C6EE19167662}" type="presParOf" srcId="{329E2C05-6D30-674D-9F5A-251BCB42FF52}" destId="{FB1BE588-4A78-4B4E-A9AB-AC0E06D3025C}" srcOrd="0" destOrd="0" presId="urn:microsoft.com/office/officeart/2005/8/layout/hierarchy1"/>
    <dgm:cxn modelId="{93BC7EC8-36DC-9446-9BC9-4472DFE01080}" type="presParOf" srcId="{FB1BE588-4A78-4B4E-A9AB-AC0E06D3025C}" destId="{97CE5086-A6E8-0B4C-83CC-DD5D4C57FF86}" srcOrd="0" destOrd="0" presId="urn:microsoft.com/office/officeart/2005/8/layout/hierarchy1"/>
    <dgm:cxn modelId="{7AAC0EBD-510C-2848-84EE-43B02935C44F}" type="presParOf" srcId="{FB1BE588-4A78-4B4E-A9AB-AC0E06D3025C}" destId="{C04AD5F7-0509-CF49-9718-EEB282998B22}" srcOrd="1" destOrd="0" presId="urn:microsoft.com/office/officeart/2005/8/layout/hierarchy1"/>
    <dgm:cxn modelId="{C4051B9A-6299-7847-903A-C009A68ECE82}" type="presParOf" srcId="{329E2C05-6D30-674D-9F5A-251BCB42FF52}" destId="{2302906D-E154-7647-A55A-86F18152831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A46AE4-E1BF-4EDA-BE17-E8BECE32CA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14D69F-2AE3-4F77-AE05-205EF039EE29}">
      <dgm:prSet/>
      <dgm:spPr/>
      <dgm:t>
        <a:bodyPr/>
        <a:lstStyle/>
        <a:p>
          <a:r>
            <a:rPr lang="en-US"/>
            <a:t>A LoRa end node consists of 2 parts. </a:t>
          </a:r>
        </a:p>
      </dgm:t>
    </dgm:pt>
    <dgm:pt modelId="{9E5309F9-7549-439B-A822-9E75C3C0663B}" type="parTrans" cxnId="{5BE494F7-D6A9-4768-9F62-258EF0FFB57F}">
      <dgm:prSet/>
      <dgm:spPr/>
      <dgm:t>
        <a:bodyPr/>
        <a:lstStyle/>
        <a:p>
          <a:endParaRPr lang="en-US"/>
        </a:p>
      </dgm:t>
    </dgm:pt>
    <dgm:pt modelId="{E111C817-E4E2-47C5-BBDB-476072E980BA}" type="sibTrans" cxnId="{5BE494F7-D6A9-4768-9F62-258EF0FFB57F}">
      <dgm:prSet/>
      <dgm:spPr/>
      <dgm:t>
        <a:bodyPr/>
        <a:lstStyle/>
        <a:p>
          <a:endParaRPr lang="en-US"/>
        </a:p>
      </dgm:t>
    </dgm:pt>
    <dgm:pt modelId="{3CAEBBDA-2E7C-428D-AE14-E2B4E9BE5E55}">
      <dgm:prSet/>
      <dgm:spPr/>
      <dgm:t>
        <a:bodyPr/>
        <a:lstStyle/>
        <a:p>
          <a:r>
            <a:rPr lang="en-US"/>
            <a:t>A radio module with antenna. </a:t>
          </a:r>
        </a:p>
      </dgm:t>
    </dgm:pt>
    <dgm:pt modelId="{279E2C9A-EDFA-4A36-8ED0-8DFA6E566C3D}" type="parTrans" cxnId="{30A0FB25-77C9-4BFD-9A4F-B9C2AAF3D2A9}">
      <dgm:prSet/>
      <dgm:spPr/>
      <dgm:t>
        <a:bodyPr/>
        <a:lstStyle/>
        <a:p>
          <a:endParaRPr lang="en-US"/>
        </a:p>
      </dgm:t>
    </dgm:pt>
    <dgm:pt modelId="{130D2DEE-3465-4B4F-81A2-68F7A3445D21}" type="sibTrans" cxnId="{30A0FB25-77C9-4BFD-9A4F-B9C2AAF3D2A9}">
      <dgm:prSet/>
      <dgm:spPr/>
      <dgm:t>
        <a:bodyPr/>
        <a:lstStyle/>
        <a:p>
          <a:endParaRPr lang="en-US"/>
        </a:p>
      </dgm:t>
    </dgm:pt>
    <dgm:pt modelId="{006AC235-52B4-4E66-A4B2-69C13A5C4927}">
      <dgm:prSet/>
      <dgm:spPr/>
      <dgm:t>
        <a:bodyPr/>
        <a:lstStyle/>
        <a:p>
          <a:r>
            <a:rPr lang="en-US"/>
            <a:t>A microprocessor to process for example the sensor data. </a:t>
          </a:r>
        </a:p>
      </dgm:t>
    </dgm:pt>
    <dgm:pt modelId="{40EB3DE3-4785-4591-A458-0652F70A4C8A}" type="parTrans" cxnId="{CA869548-9143-4CF0-AE3F-E0FB5CB119F1}">
      <dgm:prSet/>
      <dgm:spPr/>
      <dgm:t>
        <a:bodyPr/>
        <a:lstStyle/>
        <a:p>
          <a:endParaRPr lang="en-US"/>
        </a:p>
      </dgm:t>
    </dgm:pt>
    <dgm:pt modelId="{1E7F9CAC-7D9C-4AFD-9571-75737AA365FF}" type="sibTrans" cxnId="{CA869548-9143-4CF0-AE3F-E0FB5CB119F1}">
      <dgm:prSet/>
      <dgm:spPr/>
      <dgm:t>
        <a:bodyPr/>
        <a:lstStyle/>
        <a:p>
          <a:endParaRPr lang="en-US"/>
        </a:p>
      </dgm:t>
    </dgm:pt>
    <dgm:pt modelId="{CDD3D000-FF95-4594-944B-9A9C88BE2D7E}">
      <dgm:prSet/>
      <dgm:spPr/>
      <dgm:t>
        <a:bodyPr/>
        <a:lstStyle/>
        <a:p>
          <a:r>
            <a:rPr lang="en-US"/>
            <a:t>End nodes are often battery powered.  </a:t>
          </a:r>
        </a:p>
      </dgm:t>
    </dgm:pt>
    <dgm:pt modelId="{3625FB12-3345-4BA4-BA95-B94A6F847EFB}" type="parTrans" cxnId="{8D477602-F9D6-46E5-9E49-9C14E89B854C}">
      <dgm:prSet/>
      <dgm:spPr/>
      <dgm:t>
        <a:bodyPr/>
        <a:lstStyle/>
        <a:p>
          <a:endParaRPr lang="en-US"/>
        </a:p>
      </dgm:t>
    </dgm:pt>
    <dgm:pt modelId="{0E6A50B1-B8F3-4FE2-BC6D-76A115509D10}" type="sibTrans" cxnId="{8D477602-F9D6-46E5-9E49-9C14E89B854C}">
      <dgm:prSet/>
      <dgm:spPr/>
      <dgm:t>
        <a:bodyPr/>
        <a:lstStyle/>
        <a:p>
          <a:endParaRPr lang="en-US"/>
        </a:p>
      </dgm:t>
    </dgm:pt>
    <dgm:pt modelId="{CEC1197F-7F74-4336-A1BC-BA3322F93F3D}">
      <dgm:prSet/>
      <dgm:spPr/>
      <dgm:t>
        <a:bodyPr/>
        <a:lstStyle/>
        <a:p>
          <a:r>
            <a:rPr lang="en-US"/>
            <a:t>A LoRa device (end node) has a wireless transceiver. If this device also has sensors, this device acts as a remote sensor. Such a device is called a mote, short for remote.</a:t>
          </a:r>
        </a:p>
      </dgm:t>
    </dgm:pt>
    <dgm:pt modelId="{97E2C8A0-80CF-43DA-B818-C1EF92E301F8}" type="parTrans" cxnId="{9BB86136-EE2B-4CF8-984C-2B574224E125}">
      <dgm:prSet/>
      <dgm:spPr/>
      <dgm:t>
        <a:bodyPr/>
        <a:lstStyle/>
        <a:p>
          <a:endParaRPr lang="en-US"/>
        </a:p>
      </dgm:t>
    </dgm:pt>
    <dgm:pt modelId="{4C993DD0-F3FA-47D0-9608-BF88D3DA968A}" type="sibTrans" cxnId="{9BB86136-EE2B-4CF8-984C-2B574224E125}">
      <dgm:prSet/>
      <dgm:spPr/>
      <dgm:t>
        <a:bodyPr/>
        <a:lstStyle/>
        <a:p>
          <a:endParaRPr lang="en-US"/>
        </a:p>
      </dgm:t>
    </dgm:pt>
    <dgm:pt modelId="{E6E4144B-C5BC-4AEE-A3CA-B73CAAA90D59}" type="pres">
      <dgm:prSet presAssocID="{24A46AE4-E1BF-4EDA-BE17-E8BECE32CA00}" presName="root" presStyleCnt="0">
        <dgm:presLayoutVars>
          <dgm:dir/>
          <dgm:resizeHandles val="exact"/>
        </dgm:presLayoutVars>
      </dgm:prSet>
      <dgm:spPr/>
    </dgm:pt>
    <dgm:pt modelId="{23D8AF6F-DE4C-4DC7-9380-9D5D758C641E}" type="pres">
      <dgm:prSet presAssocID="{4C14D69F-2AE3-4F77-AE05-205EF039EE29}" presName="compNode" presStyleCnt="0"/>
      <dgm:spPr/>
    </dgm:pt>
    <dgm:pt modelId="{64B24DAE-D95C-4208-9FB9-F0C74FD2229D}" type="pres">
      <dgm:prSet presAssocID="{4C14D69F-2AE3-4F77-AE05-205EF039EE29}" presName="bgRect" presStyleLbl="bgShp" presStyleIdx="0" presStyleCnt="5"/>
      <dgm:spPr/>
    </dgm:pt>
    <dgm:pt modelId="{D6782003-86AB-430E-A469-5F1A795F497B}" type="pres">
      <dgm:prSet presAssocID="{4C14D69F-2AE3-4F77-AE05-205EF039EE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1572A9-1FA5-4214-881B-2CEB5D9F4FE3}" type="pres">
      <dgm:prSet presAssocID="{4C14D69F-2AE3-4F77-AE05-205EF039EE29}" presName="spaceRect" presStyleCnt="0"/>
      <dgm:spPr/>
    </dgm:pt>
    <dgm:pt modelId="{AADBCD5B-B9D5-4433-8D71-0E205CA574CC}" type="pres">
      <dgm:prSet presAssocID="{4C14D69F-2AE3-4F77-AE05-205EF039EE29}" presName="parTx" presStyleLbl="revTx" presStyleIdx="0" presStyleCnt="5">
        <dgm:presLayoutVars>
          <dgm:chMax val="0"/>
          <dgm:chPref val="0"/>
        </dgm:presLayoutVars>
      </dgm:prSet>
      <dgm:spPr/>
    </dgm:pt>
    <dgm:pt modelId="{E5D6DCB3-2C86-4AF5-B543-5E650CC1D0AE}" type="pres">
      <dgm:prSet presAssocID="{E111C817-E4E2-47C5-BBDB-476072E980BA}" presName="sibTrans" presStyleCnt="0"/>
      <dgm:spPr/>
    </dgm:pt>
    <dgm:pt modelId="{F9C5AB7F-DE49-4C23-9896-7B996AF1584F}" type="pres">
      <dgm:prSet presAssocID="{3CAEBBDA-2E7C-428D-AE14-E2B4E9BE5E55}" presName="compNode" presStyleCnt="0"/>
      <dgm:spPr/>
    </dgm:pt>
    <dgm:pt modelId="{37BCD26C-AA07-4A75-97DB-0145BF79BCF7}" type="pres">
      <dgm:prSet presAssocID="{3CAEBBDA-2E7C-428D-AE14-E2B4E9BE5E55}" presName="bgRect" presStyleLbl="bgShp" presStyleIdx="1" presStyleCnt="5"/>
      <dgm:spPr/>
    </dgm:pt>
    <dgm:pt modelId="{C8EA3520-E216-4114-A2D0-B790E2208321}" type="pres">
      <dgm:prSet presAssocID="{3CAEBBDA-2E7C-428D-AE14-E2B4E9BE5E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5B74AE31-60AA-44DF-A680-EBFAB22EED98}" type="pres">
      <dgm:prSet presAssocID="{3CAEBBDA-2E7C-428D-AE14-E2B4E9BE5E55}" presName="spaceRect" presStyleCnt="0"/>
      <dgm:spPr/>
    </dgm:pt>
    <dgm:pt modelId="{A4034F5B-41BC-4E94-8238-717C2738C6C9}" type="pres">
      <dgm:prSet presAssocID="{3CAEBBDA-2E7C-428D-AE14-E2B4E9BE5E55}" presName="parTx" presStyleLbl="revTx" presStyleIdx="1" presStyleCnt="5">
        <dgm:presLayoutVars>
          <dgm:chMax val="0"/>
          <dgm:chPref val="0"/>
        </dgm:presLayoutVars>
      </dgm:prSet>
      <dgm:spPr/>
    </dgm:pt>
    <dgm:pt modelId="{6F52FD2E-8FF8-493C-9F6E-B5FF5FE18912}" type="pres">
      <dgm:prSet presAssocID="{130D2DEE-3465-4B4F-81A2-68F7A3445D21}" presName="sibTrans" presStyleCnt="0"/>
      <dgm:spPr/>
    </dgm:pt>
    <dgm:pt modelId="{19E8B2DF-2A7A-4346-9F8C-6BE794607420}" type="pres">
      <dgm:prSet presAssocID="{006AC235-52B4-4E66-A4B2-69C13A5C4927}" presName="compNode" presStyleCnt="0"/>
      <dgm:spPr/>
    </dgm:pt>
    <dgm:pt modelId="{14A2DD22-C240-48BE-9C66-CDF148CB0AF3}" type="pres">
      <dgm:prSet presAssocID="{006AC235-52B4-4E66-A4B2-69C13A5C4927}" presName="bgRect" presStyleLbl="bgShp" presStyleIdx="2" presStyleCnt="5"/>
      <dgm:spPr/>
    </dgm:pt>
    <dgm:pt modelId="{BAEF4C0E-78E0-4E82-96AD-99E500FB2F41}" type="pres">
      <dgm:prSet presAssocID="{006AC235-52B4-4E66-A4B2-69C13A5C49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74AE23C-2BA2-4291-9695-F6A3E48459AE}" type="pres">
      <dgm:prSet presAssocID="{006AC235-52B4-4E66-A4B2-69C13A5C4927}" presName="spaceRect" presStyleCnt="0"/>
      <dgm:spPr/>
    </dgm:pt>
    <dgm:pt modelId="{8555D620-78C9-4B4E-A0B8-6EE84440BD0B}" type="pres">
      <dgm:prSet presAssocID="{006AC235-52B4-4E66-A4B2-69C13A5C4927}" presName="parTx" presStyleLbl="revTx" presStyleIdx="2" presStyleCnt="5">
        <dgm:presLayoutVars>
          <dgm:chMax val="0"/>
          <dgm:chPref val="0"/>
        </dgm:presLayoutVars>
      </dgm:prSet>
      <dgm:spPr/>
    </dgm:pt>
    <dgm:pt modelId="{37BA6749-6E1B-469C-967E-5D5877001AAB}" type="pres">
      <dgm:prSet presAssocID="{1E7F9CAC-7D9C-4AFD-9571-75737AA365FF}" presName="sibTrans" presStyleCnt="0"/>
      <dgm:spPr/>
    </dgm:pt>
    <dgm:pt modelId="{60A22943-D1F0-4C72-A4BE-F05DA92865CE}" type="pres">
      <dgm:prSet presAssocID="{CDD3D000-FF95-4594-944B-9A9C88BE2D7E}" presName="compNode" presStyleCnt="0"/>
      <dgm:spPr/>
    </dgm:pt>
    <dgm:pt modelId="{9E22727B-716B-4C7D-A240-9AC2FC639463}" type="pres">
      <dgm:prSet presAssocID="{CDD3D000-FF95-4594-944B-9A9C88BE2D7E}" presName="bgRect" presStyleLbl="bgShp" presStyleIdx="3" presStyleCnt="5"/>
      <dgm:spPr/>
    </dgm:pt>
    <dgm:pt modelId="{31E747F3-5E10-43DF-92E7-1FE12C87EE53}" type="pres">
      <dgm:prSet presAssocID="{CDD3D000-FF95-4594-944B-9A9C88BE2D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tery Charging"/>
        </a:ext>
      </dgm:extLst>
    </dgm:pt>
    <dgm:pt modelId="{8EB9E916-DBA9-40BE-B298-7C66249C82BF}" type="pres">
      <dgm:prSet presAssocID="{CDD3D000-FF95-4594-944B-9A9C88BE2D7E}" presName="spaceRect" presStyleCnt="0"/>
      <dgm:spPr/>
    </dgm:pt>
    <dgm:pt modelId="{3122350A-180A-4325-B826-6048FA84C83C}" type="pres">
      <dgm:prSet presAssocID="{CDD3D000-FF95-4594-944B-9A9C88BE2D7E}" presName="parTx" presStyleLbl="revTx" presStyleIdx="3" presStyleCnt="5">
        <dgm:presLayoutVars>
          <dgm:chMax val="0"/>
          <dgm:chPref val="0"/>
        </dgm:presLayoutVars>
      </dgm:prSet>
      <dgm:spPr/>
    </dgm:pt>
    <dgm:pt modelId="{A1546478-4CF5-4081-AA73-0A852C843379}" type="pres">
      <dgm:prSet presAssocID="{0E6A50B1-B8F3-4FE2-BC6D-76A115509D10}" presName="sibTrans" presStyleCnt="0"/>
      <dgm:spPr/>
    </dgm:pt>
    <dgm:pt modelId="{C7D691F2-2510-494C-8B8C-5198A9D5FC5D}" type="pres">
      <dgm:prSet presAssocID="{CEC1197F-7F74-4336-A1BC-BA3322F93F3D}" presName="compNode" presStyleCnt="0"/>
      <dgm:spPr/>
    </dgm:pt>
    <dgm:pt modelId="{1158BCDF-29A4-451A-9577-E615BFFA910D}" type="pres">
      <dgm:prSet presAssocID="{CEC1197F-7F74-4336-A1BC-BA3322F93F3D}" presName="bgRect" presStyleLbl="bgShp" presStyleIdx="4" presStyleCnt="5"/>
      <dgm:spPr/>
    </dgm:pt>
    <dgm:pt modelId="{85631DCE-574B-422C-8357-095F161DCA29}" type="pres">
      <dgm:prSet presAssocID="{CEC1197F-7F74-4336-A1BC-BA3322F93F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CE553C3D-53CE-486E-930D-DE56F2FA7906}" type="pres">
      <dgm:prSet presAssocID="{CEC1197F-7F74-4336-A1BC-BA3322F93F3D}" presName="spaceRect" presStyleCnt="0"/>
      <dgm:spPr/>
    </dgm:pt>
    <dgm:pt modelId="{1E90DD00-9077-46AB-A570-2BA9DF094395}" type="pres">
      <dgm:prSet presAssocID="{CEC1197F-7F74-4336-A1BC-BA3322F93F3D}" presName="parTx" presStyleLbl="revTx" presStyleIdx="4" presStyleCnt="5">
        <dgm:presLayoutVars>
          <dgm:chMax val="0"/>
          <dgm:chPref val="0"/>
        </dgm:presLayoutVars>
      </dgm:prSet>
      <dgm:spPr/>
    </dgm:pt>
  </dgm:ptLst>
  <dgm:cxnLst>
    <dgm:cxn modelId="{8D477602-F9D6-46E5-9E49-9C14E89B854C}" srcId="{24A46AE4-E1BF-4EDA-BE17-E8BECE32CA00}" destId="{CDD3D000-FF95-4594-944B-9A9C88BE2D7E}" srcOrd="3" destOrd="0" parTransId="{3625FB12-3345-4BA4-BA95-B94A6F847EFB}" sibTransId="{0E6A50B1-B8F3-4FE2-BC6D-76A115509D10}"/>
    <dgm:cxn modelId="{C3D04B18-BD99-4F3B-A580-151568939D19}" type="presOf" srcId="{3CAEBBDA-2E7C-428D-AE14-E2B4E9BE5E55}" destId="{A4034F5B-41BC-4E94-8238-717C2738C6C9}" srcOrd="0" destOrd="0" presId="urn:microsoft.com/office/officeart/2018/2/layout/IconVerticalSolidList"/>
    <dgm:cxn modelId="{30A0FB25-77C9-4BFD-9A4F-B9C2AAF3D2A9}" srcId="{24A46AE4-E1BF-4EDA-BE17-E8BECE32CA00}" destId="{3CAEBBDA-2E7C-428D-AE14-E2B4E9BE5E55}" srcOrd="1" destOrd="0" parTransId="{279E2C9A-EDFA-4A36-8ED0-8DFA6E566C3D}" sibTransId="{130D2DEE-3465-4B4F-81A2-68F7A3445D21}"/>
    <dgm:cxn modelId="{9BB86136-EE2B-4CF8-984C-2B574224E125}" srcId="{24A46AE4-E1BF-4EDA-BE17-E8BECE32CA00}" destId="{CEC1197F-7F74-4336-A1BC-BA3322F93F3D}" srcOrd="4" destOrd="0" parTransId="{97E2C8A0-80CF-43DA-B818-C1EF92E301F8}" sibTransId="{4C993DD0-F3FA-47D0-9608-BF88D3DA968A}"/>
    <dgm:cxn modelId="{3C8B8A44-D65E-44FA-B3BF-610E726F26F0}" type="presOf" srcId="{CDD3D000-FF95-4594-944B-9A9C88BE2D7E}" destId="{3122350A-180A-4325-B826-6048FA84C83C}" srcOrd="0" destOrd="0" presId="urn:microsoft.com/office/officeart/2018/2/layout/IconVerticalSolidList"/>
    <dgm:cxn modelId="{CA869548-9143-4CF0-AE3F-E0FB5CB119F1}" srcId="{24A46AE4-E1BF-4EDA-BE17-E8BECE32CA00}" destId="{006AC235-52B4-4E66-A4B2-69C13A5C4927}" srcOrd="2" destOrd="0" parTransId="{40EB3DE3-4785-4591-A458-0652F70A4C8A}" sibTransId="{1E7F9CAC-7D9C-4AFD-9571-75737AA365FF}"/>
    <dgm:cxn modelId="{ECE1FF52-DE48-4444-B310-C613D3599D77}" type="presOf" srcId="{24A46AE4-E1BF-4EDA-BE17-E8BECE32CA00}" destId="{E6E4144B-C5BC-4AEE-A3CA-B73CAAA90D59}" srcOrd="0" destOrd="0" presId="urn:microsoft.com/office/officeart/2018/2/layout/IconVerticalSolidList"/>
    <dgm:cxn modelId="{1E418C82-7AB9-461E-9E32-21A287973C30}" type="presOf" srcId="{006AC235-52B4-4E66-A4B2-69C13A5C4927}" destId="{8555D620-78C9-4B4E-A0B8-6EE84440BD0B}" srcOrd="0" destOrd="0" presId="urn:microsoft.com/office/officeart/2018/2/layout/IconVerticalSolidList"/>
    <dgm:cxn modelId="{11FE71CC-6A61-43D5-A199-BE9C0D61FB39}" type="presOf" srcId="{CEC1197F-7F74-4336-A1BC-BA3322F93F3D}" destId="{1E90DD00-9077-46AB-A570-2BA9DF094395}" srcOrd="0" destOrd="0" presId="urn:microsoft.com/office/officeart/2018/2/layout/IconVerticalSolidList"/>
    <dgm:cxn modelId="{25C95FF6-B6F1-45C9-BA9A-B38C75802386}" type="presOf" srcId="{4C14D69F-2AE3-4F77-AE05-205EF039EE29}" destId="{AADBCD5B-B9D5-4433-8D71-0E205CA574CC}" srcOrd="0" destOrd="0" presId="urn:microsoft.com/office/officeart/2018/2/layout/IconVerticalSolidList"/>
    <dgm:cxn modelId="{5BE494F7-D6A9-4768-9F62-258EF0FFB57F}" srcId="{24A46AE4-E1BF-4EDA-BE17-E8BECE32CA00}" destId="{4C14D69F-2AE3-4F77-AE05-205EF039EE29}" srcOrd="0" destOrd="0" parTransId="{9E5309F9-7549-439B-A822-9E75C3C0663B}" sibTransId="{E111C817-E4E2-47C5-BBDB-476072E980BA}"/>
    <dgm:cxn modelId="{8ACF42BA-7284-4660-87B4-AE3414977F7F}" type="presParOf" srcId="{E6E4144B-C5BC-4AEE-A3CA-B73CAAA90D59}" destId="{23D8AF6F-DE4C-4DC7-9380-9D5D758C641E}" srcOrd="0" destOrd="0" presId="urn:microsoft.com/office/officeart/2018/2/layout/IconVerticalSolidList"/>
    <dgm:cxn modelId="{AA8CC52B-44B4-4BC7-9138-D112D92B13F4}" type="presParOf" srcId="{23D8AF6F-DE4C-4DC7-9380-9D5D758C641E}" destId="{64B24DAE-D95C-4208-9FB9-F0C74FD2229D}" srcOrd="0" destOrd="0" presId="urn:microsoft.com/office/officeart/2018/2/layout/IconVerticalSolidList"/>
    <dgm:cxn modelId="{6D1950A2-EEA1-4C20-AAAB-8585C4DB3D89}" type="presParOf" srcId="{23D8AF6F-DE4C-4DC7-9380-9D5D758C641E}" destId="{D6782003-86AB-430E-A469-5F1A795F497B}" srcOrd="1" destOrd="0" presId="urn:microsoft.com/office/officeart/2018/2/layout/IconVerticalSolidList"/>
    <dgm:cxn modelId="{DC87C71F-C3EA-4087-AB52-C5A6334406E9}" type="presParOf" srcId="{23D8AF6F-DE4C-4DC7-9380-9D5D758C641E}" destId="{E51572A9-1FA5-4214-881B-2CEB5D9F4FE3}" srcOrd="2" destOrd="0" presId="urn:microsoft.com/office/officeart/2018/2/layout/IconVerticalSolidList"/>
    <dgm:cxn modelId="{619F9C1A-12F2-46E7-9E4C-6D093357BF46}" type="presParOf" srcId="{23D8AF6F-DE4C-4DC7-9380-9D5D758C641E}" destId="{AADBCD5B-B9D5-4433-8D71-0E205CA574CC}" srcOrd="3" destOrd="0" presId="urn:microsoft.com/office/officeart/2018/2/layout/IconVerticalSolidList"/>
    <dgm:cxn modelId="{6842C539-5DB6-418B-BF2D-9C04FC4814C3}" type="presParOf" srcId="{E6E4144B-C5BC-4AEE-A3CA-B73CAAA90D59}" destId="{E5D6DCB3-2C86-4AF5-B543-5E650CC1D0AE}" srcOrd="1" destOrd="0" presId="urn:microsoft.com/office/officeart/2018/2/layout/IconVerticalSolidList"/>
    <dgm:cxn modelId="{0F91782B-0A5E-47F3-8574-2A5D78896D2C}" type="presParOf" srcId="{E6E4144B-C5BC-4AEE-A3CA-B73CAAA90D59}" destId="{F9C5AB7F-DE49-4C23-9896-7B996AF1584F}" srcOrd="2" destOrd="0" presId="urn:microsoft.com/office/officeart/2018/2/layout/IconVerticalSolidList"/>
    <dgm:cxn modelId="{E398DBB8-DCD4-4BE0-8F4A-5FD8ABEBA0B0}" type="presParOf" srcId="{F9C5AB7F-DE49-4C23-9896-7B996AF1584F}" destId="{37BCD26C-AA07-4A75-97DB-0145BF79BCF7}" srcOrd="0" destOrd="0" presId="urn:microsoft.com/office/officeart/2018/2/layout/IconVerticalSolidList"/>
    <dgm:cxn modelId="{9B1283E8-1CEA-4242-8DA7-D013178C9787}" type="presParOf" srcId="{F9C5AB7F-DE49-4C23-9896-7B996AF1584F}" destId="{C8EA3520-E216-4114-A2D0-B790E2208321}" srcOrd="1" destOrd="0" presId="urn:microsoft.com/office/officeart/2018/2/layout/IconVerticalSolidList"/>
    <dgm:cxn modelId="{8C28F8C8-B946-4D2F-952F-B9864966B767}" type="presParOf" srcId="{F9C5AB7F-DE49-4C23-9896-7B996AF1584F}" destId="{5B74AE31-60AA-44DF-A680-EBFAB22EED98}" srcOrd="2" destOrd="0" presId="urn:microsoft.com/office/officeart/2018/2/layout/IconVerticalSolidList"/>
    <dgm:cxn modelId="{299DB948-D28C-4607-B875-80F769157AEB}" type="presParOf" srcId="{F9C5AB7F-DE49-4C23-9896-7B996AF1584F}" destId="{A4034F5B-41BC-4E94-8238-717C2738C6C9}" srcOrd="3" destOrd="0" presId="urn:microsoft.com/office/officeart/2018/2/layout/IconVerticalSolidList"/>
    <dgm:cxn modelId="{F119E01B-58A4-4C80-A205-F331D20214DA}" type="presParOf" srcId="{E6E4144B-C5BC-4AEE-A3CA-B73CAAA90D59}" destId="{6F52FD2E-8FF8-493C-9F6E-B5FF5FE18912}" srcOrd="3" destOrd="0" presId="urn:microsoft.com/office/officeart/2018/2/layout/IconVerticalSolidList"/>
    <dgm:cxn modelId="{C13947F7-7955-4CE3-BFD1-CEF6C3A80343}" type="presParOf" srcId="{E6E4144B-C5BC-4AEE-A3CA-B73CAAA90D59}" destId="{19E8B2DF-2A7A-4346-9F8C-6BE794607420}" srcOrd="4" destOrd="0" presId="urn:microsoft.com/office/officeart/2018/2/layout/IconVerticalSolidList"/>
    <dgm:cxn modelId="{CE06D139-6C24-43A8-9C78-95913C6639DD}" type="presParOf" srcId="{19E8B2DF-2A7A-4346-9F8C-6BE794607420}" destId="{14A2DD22-C240-48BE-9C66-CDF148CB0AF3}" srcOrd="0" destOrd="0" presId="urn:microsoft.com/office/officeart/2018/2/layout/IconVerticalSolidList"/>
    <dgm:cxn modelId="{7BEC92AB-401E-412D-8B09-69181CE06951}" type="presParOf" srcId="{19E8B2DF-2A7A-4346-9F8C-6BE794607420}" destId="{BAEF4C0E-78E0-4E82-96AD-99E500FB2F41}" srcOrd="1" destOrd="0" presId="urn:microsoft.com/office/officeart/2018/2/layout/IconVerticalSolidList"/>
    <dgm:cxn modelId="{29F9C2F9-0252-4925-819C-23E9383AE850}" type="presParOf" srcId="{19E8B2DF-2A7A-4346-9F8C-6BE794607420}" destId="{A74AE23C-2BA2-4291-9695-F6A3E48459AE}" srcOrd="2" destOrd="0" presId="urn:microsoft.com/office/officeart/2018/2/layout/IconVerticalSolidList"/>
    <dgm:cxn modelId="{50E558BA-FDE3-48B2-B29C-7F6B6A0173DA}" type="presParOf" srcId="{19E8B2DF-2A7A-4346-9F8C-6BE794607420}" destId="{8555D620-78C9-4B4E-A0B8-6EE84440BD0B}" srcOrd="3" destOrd="0" presId="urn:microsoft.com/office/officeart/2018/2/layout/IconVerticalSolidList"/>
    <dgm:cxn modelId="{5169A556-B334-410F-A3CC-99D611EDB9BE}" type="presParOf" srcId="{E6E4144B-C5BC-4AEE-A3CA-B73CAAA90D59}" destId="{37BA6749-6E1B-469C-967E-5D5877001AAB}" srcOrd="5" destOrd="0" presId="urn:microsoft.com/office/officeart/2018/2/layout/IconVerticalSolidList"/>
    <dgm:cxn modelId="{CAF0A3D3-1E7A-4430-A0F6-C51E81EB8E0A}" type="presParOf" srcId="{E6E4144B-C5BC-4AEE-A3CA-B73CAAA90D59}" destId="{60A22943-D1F0-4C72-A4BE-F05DA92865CE}" srcOrd="6" destOrd="0" presId="urn:microsoft.com/office/officeart/2018/2/layout/IconVerticalSolidList"/>
    <dgm:cxn modelId="{BC91F246-CEBC-4834-A950-2137BE656C6B}" type="presParOf" srcId="{60A22943-D1F0-4C72-A4BE-F05DA92865CE}" destId="{9E22727B-716B-4C7D-A240-9AC2FC639463}" srcOrd="0" destOrd="0" presId="urn:microsoft.com/office/officeart/2018/2/layout/IconVerticalSolidList"/>
    <dgm:cxn modelId="{5AE6DBE4-9593-441D-81F9-F038D1116529}" type="presParOf" srcId="{60A22943-D1F0-4C72-A4BE-F05DA92865CE}" destId="{31E747F3-5E10-43DF-92E7-1FE12C87EE53}" srcOrd="1" destOrd="0" presId="urn:microsoft.com/office/officeart/2018/2/layout/IconVerticalSolidList"/>
    <dgm:cxn modelId="{18528F33-DEBE-4F62-9BDE-B3C181E30F21}" type="presParOf" srcId="{60A22943-D1F0-4C72-A4BE-F05DA92865CE}" destId="{8EB9E916-DBA9-40BE-B298-7C66249C82BF}" srcOrd="2" destOrd="0" presId="urn:microsoft.com/office/officeart/2018/2/layout/IconVerticalSolidList"/>
    <dgm:cxn modelId="{C9B2942A-7EA1-4D19-AECF-EE2FE940ACA3}" type="presParOf" srcId="{60A22943-D1F0-4C72-A4BE-F05DA92865CE}" destId="{3122350A-180A-4325-B826-6048FA84C83C}" srcOrd="3" destOrd="0" presId="urn:microsoft.com/office/officeart/2018/2/layout/IconVerticalSolidList"/>
    <dgm:cxn modelId="{DD4D5801-46C9-405C-A3B6-D88F7005070A}" type="presParOf" srcId="{E6E4144B-C5BC-4AEE-A3CA-B73CAAA90D59}" destId="{A1546478-4CF5-4081-AA73-0A852C843379}" srcOrd="7" destOrd="0" presId="urn:microsoft.com/office/officeart/2018/2/layout/IconVerticalSolidList"/>
    <dgm:cxn modelId="{11F10722-3342-4E1C-9165-095D5C3E8AF7}" type="presParOf" srcId="{E6E4144B-C5BC-4AEE-A3CA-B73CAAA90D59}" destId="{C7D691F2-2510-494C-8B8C-5198A9D5FC5D}" srcOrd="8" destOrd="0" presId="urn:microsoft.com/office/officeart/2018/2/layout/IconVerticalSolidList"/>
    <dgm:cxn modelId="{4421BE44-3C7E-4978-99F6-896470567856}" type="presParOf" srcId="{C7D691F2-2510-494C-8B8C-5198A9D5FC5D}" destId="{1158BCDF-29A4-451A-9577-E615BFFA910D}" srcOrd="0" destOrd="0" presId="urn:microsoft.com/office/officeart/2018/2/layout/IconVerticalSolidList"/>
    <dgm:cxn modelId="{172CB19F-218F-4C01-9BF2-FBC6D1589A1A}" type="presParOf" srcId="{C7D691F2-2510-494C-8B8C-5198A9D5FC5D}" destId="{85631DCE-574B-422C-8357-095F161DCA29}" srcOrd="1" destOrd="0" presId="urn:microsoft.com/office/officeart/2018/2/layout/IconVerticalSolidList"/>
    <dgm:cxn modelId="{C57E6662-2D86-46C2-BF20-46999F3E9F9C}" type="presParOf" srcId="{C7D691F2-2510-494C-8B8C-5198A9D5FC5D}" destId="{CE553C3D-53CE-486E-930D-DE56F2FA7906}" srcOrd="2" destOrd="0" presId="urn:microsoft.com/office/officeart/2018/2/layout/IconVerticalSolidList"/>
    <dgm:cxn modelId="{54883735-87E8-4BD9-AECE-E17588CDFA8A}" type="presParOf" srcId="{C7D691F2-2510-494C-8B8C-5198A9D5FC5D}" destId="{1E90DD00-9077-46AB-A570-2BA9DF09439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6209B5-4602-4A35-9FD3-ED6BAF64E7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DE2C18-92E1-4A68-A5E3-FA68B430D98F}">
      <dgm:prSet/>
      <dgm:spPr/>
      <dgm:t>
        <a:bodyPr/>
        <a:lstStyle/>
        <a:p>
          <a:pPr>
            <a:lnSpc>
              <a:spcPct val="100000"/>
            </a:lnSpc>
          </a:pPr>
          <a:r>
            <a:rPr lang="en-US"/>
            <a:t>A LoRa gateway consists of 2 parts </a:t>
          </a:r>
        </a:p>
      </dgm:t>
    </dgm:pt>
    <dgm:pt modelId="{AF139A7C-0B6C-4EA8-82D7-4B86538A790D}" type="parTrans" cxnId="{BEDC90FE-F253-4F1F-98C8-9C23E68613C9}">
      <dgm:prSet/>
      <dgm:spPr/>
      <dgm:t>
        <a:bodyPr/>
        <a:lstStyle/>
        <a:p>
          <a:endParaRPr lang="en-US"/>
        </a:p>
      </dgm:t>
    </dgm:pt>
    <dgm:pt modelId="{14430280-9226-43BC-9911-766FBE3D994A}" type="sibTrans" cxnId="{BEDC90FE-F253-4F1F-98C8-9C23E68613C9}">
      <dgm:prSet/>
      <dgm:spPr/>
      <dgm:t>
        <a:bodyPr/>
        <a:lstStyle/>
        <a:p>
          <a:endParaRPr lang="en-US"/>
        </a:p>
      </dgm:t>
    </dgm:pt>
    <dgm:pt modelId="{F992475B-4300-45C3-AEB8-9C998AF31185}">
      <dgm:prSet/>
      <dgm:spPr/>
      <dgm:t>
        <a:bodyPr/>
        <a:lstStyle/>
        <a:p>
          <a:pPr>
            <a:lnSpc>
              <a:spcPct val="100000"/>
            </a:lnSpc>
          </a:pPr>
          <a:r>
            <a:rPr lang="en-US"/>
            <a:t>A radio module with antenna. </a:t>
          </a:r>
        </a:p>
      </dgm:t>
    </dgm:pt>
    <dgm:pt modelId="{6A3BE95A-773D-4A26-B3B8-3AF56462B6CD}" type="parTrans" cxnId="{A5C49235-C4AD-45D8-8167-433133FB8777}">
      <dgm:prSet/>
      <dgm:spPr/>
      <dgm:t>
        <a:bodyPr/>
        <a:lstStyle/>
        <a:p>
          <a:endParaRPr lang="en-US"/>
        </a:p>
      </dgm:t>
    </dgm:pt>
    <dgm:pt modelId="{DB31D204-14FA-4DFB-B455-833A8FA2A7EB}" type="sibTrans" cxnId="{A5C49235-C4AD-45D8-8167-433133FB8777}">
      <dgm:prSet/>
      <dgm:spPr/>
      <dgm:t>
        <a:bodyPr/>
        <a:lstStyle/>
        <a:p>
          <a:endParaRPr lang="en-US"/>
        </a:p>
      </dgm:t>
    </dgm:pt>
    <dgm:pt modelId="{76D27C93-6153-4CC1-A183-3DF9C24AAFE5}">
      <dgm:prSet/>
      <dgm:spPr/>
      <dgm:t>
        <a:bodyPr/>
        <a:lstStyle/>
        <a:p>
          <a:pPr>
            <a:lnSpc>
              <a:spcPct val="100000"/>
            </a:lnSpc>
          </a:pPr>
          <a:r>
            <a:rPr lang="en-US"/>
            <a:t>A microprocessor to process the data. </a:t>
          </a:r>
        </a:p>
      </dgm:t>
    </dgm:pt>
    <dgm:pt modelId="{BE8FBB08-1C45-47CB-A4B2-52760A55E43A}" type="parTrans" cxnId="{46F241DA-3E59-4914-B819-21968F3A2039}">
      <dgm:prSet/>
      <dgm:spPr/>
      <dgm:t>
        <a:bodyPr/>
        <a:lstStyle/>
        <a:p>
          <a:endParaRPr lang="en-US"/>
        </a:p>
      </dgm:t>
    </dgm:pt>
    <dgm:pt modelId="{02F73855-80E1-47C8-BD81-D03CB9D3D6B8}" type="sibTrans" cxnId="{46F241DA-3E59-4914-B819-21968F3A2039}">
      <dgm:prSet/>
      <dgm:spPr/>
      <dgm:t>
        <a:bodyPr/>
        <a:lstStyle/>
        <a:p>
          <a:endParaRPr lang="en-US"/>
        </a:p>
      </dgm:t>
    </dgm:pt>
    <dgm:pt modelId="{0144E6AB-0C02-464B-B4D6-CF63F0734EB3}">
      <dgm:prSet/>
      <dgm:spPr/>
      <dgm:t>
        <a:bodyPr/>
        <a:lstStyle/>
        <a:p>
          <a:pPr>
            <a:lnSpc>
              <a:spcPct val="100000"/>
            </a:lnSpc>
          </a:pPr>
          <a:r>
            <a:rPr lang="en-US"/>
            <a:t>Gateways are mains powered and connected to the Internet.  </a:t>
          </a:r>
        </a:p>
      </dgm:t>
    </dgm:pt>
    <dgm:pt modelId="{D5318579-4635-41FE-B83A-A13156BE97E0}" type="parTrans" cxnId="{048B357A-3FA4-449D-8325-704237CC3ADC}">
      <dgm:prSet/>
      <dgm:spPr/>
      <dgm:t>
        <a:bodyPr/>
        <a:lstStyle/>
        <a:p>
          <a:endParaRPr lang="en-US"/>
        </a:p>
      </dgm:t>
    </dgm:pt>
    <dgm:pt modelId="{82B52FB3-FD34-4F34-9D18-5257C2AEDE8B}" type="sibTrans" cxnId="{048B357A-3FA4-449D-8325-704237CC3ADC}">
      <dgm:prSet/>
      <dgm:spPr/>
      <dgm:t>
        <a:bodyPr/>
        <a:lstStyle/>
        <a:p>
          <a:endParaRPr lang="en-US"/>
        </a:p>
      </dgm:t>
    </dgm:pt>
    <dgm:pt modelId="{596B1FC3-DAE6-4F49-BD0F-F57C58347100}">
      <dgm:prSet/>
      <dgm:spPr/>
      <dgm:t>
        <a:bodyPr/>
        <a:lstStyle/>
        <a:p>
          <a:pPr>
            <a:lnSpc>
              <a:spcPct val="100000"/>
            </a:lnSpc>
          </a:pPr>
          <a:r>
            <a:rPr lang="en-US"/>
            <a:t>Multiple gateways can receive data from the same end node. </a:t>
          </a:r>
        </a:p>
      </dgm:t>
    </dgm:pt>
    <dgm:pt modelId="{0D6A9B59-CF9F-4048-BD89-B952A774A926}" type="parTrans" cxnId="{0BC92949-25AC-40B1-8193-623F15B479C7}">
      <dgm:prSet/>
      <dgm:spPr/>
      <dgm:t>
        <a:bodyPr/>
        <a:lstStyle/>
        <a:p>
          <a:endParaRPr lang="en-US"/>
        </a:p>
      </dgm:t>
    </dgm:pt>
    <dgm:pt modelId="{9A7A7F31-A557-4D71-8D4F-B18155AC976B}" type="sibTrans" cxnId="{0BC92949-25AC-40B1-8193-623F15B479C7}">
      <dgm:prSet/>
      <dgm:spPr/>
      <dgm:t>
        <a:bodyPr/>
        <a:lstStyle/>
        <a:p>
          <a:endParaRPr lang="en-US"/>
        </a:p>
      </dgm:t>
    </dgm:pt>
    <dgm:pt modelId="{EE56D9EA-967D-4BFF-97DA-4E7278289867}">
      <dgm:prSet/>
      <dgm:spPr/>
      <dgm:t>
        <a:bodyPr/>
        <a:lstStyle/>
        <a:p>
          <a:pPr>
            <a:lnSpc>
              <a:spcPct val="100000"/>
            </a:lnSpc>
          </a:pPr>
          <a:r>
            <a:rPr lang="en-US"/>
            <a:t>The gateways can listen to multiple frequencies simultaneously, in every spreading factor at each frequency</a:t>
          </a:r>
        </a:p>
      </dgm:t>
    </dgm:pt>
    <dgm:pt modelId="{0A87DF72-2E28-4998-9DC4-C58AFB260603}" type="parTrans" cxnId="{53AA711F-ABFD-4750-BE7F-A971EB4EF7AC}">
      <dgm:prSet/>
      <dgm:spPr/>
      <dgm:t>
        <a:bodyPr/>
        <a:lstStyle/>
        <a:p>
          <a:endParaRPr lang="en-US"/>
        </a:p>
      </dgm:t>
    </dgm:pt>
    <dgm:pt modelId="{84E68A12-3E32-45A0-A8CF-36AE185CDA29}" type="sibTrans" cxnId="{53AA711F-ABFD-4750-BE7F-A971EB4EF7AC}">
      <dgm:prSet/>
      <dgm:spPr/>
      <dgm:t>
        <a:bodyPr/>
        <a:lstStyle/>
        <a:p>
          <a:endParaRPr lang="en-US"/>
        </a:p>
      </dgm:t>
    </dgm:pt>
    <dgm:pt modelId="{BE5D49DA-944A-4878-99BA-F071F89EFFAC}">
      <dgm:prSet/>
      <dgm:spPr/>
      <dgm:t>
        <a:bodyPr/>
        <a:lstStyle/>
        <a:p>
          <a:pPr>
            <a:lnSpc>
              <a:spcPct val="100000"/>
            </a:lnSpc>
          </a:pPr>
          <a:r>
            <a:rPr lang="en-US"/>
            <a:t>A gateway can handle hundreds of devices at the same time</a:t>
          </a:r>
        </a:p>
      </dgm:t>
    </dgm:pt>
    <dgm:pt modelId="{9BBC94A7-0FA1-4563-87FE-84C17D533485}" type="parTrans" cxnId="{166C8037-AC87-48EC-A411-1030CDE81FE4}">
      <dgm:prSet/>
      <dgm:spPr/>
      <dgm:t>
        <a:bodyPr/>
        <a:lstStyle/>
        <a:p>
          <a:endParaRPr lang="en-US"/>
        </a:p>
      </dgm:t>
    </dgm:pt>
    <dgm:pt modelId="{47A993DD-4AF4-4569-9ACC-179C48A7C6C4}" type="sibTrans" cxnId="{166C8037-AC87-48EC-A411-1030CDE81FE4}">
      <dgm:prSet/>
      <dgm:spPr/>
      <dgm:t>
        <a:bodyPr/>
        <a:lstStyle/>
        <a:p>
          <a:endParaRPr lang="en-US"/>
        </a:p>
      </dgm:t>
    </dgm:pt>
    <dgm:pt modelId="{9F3F80E0-5933-4E55-85C9-22CD94695C7A}" type="pres">
      <dgm:prSet presAssocID="{1E6209B5-4602-4A35-9FD3-ED6BAF64E7DB}" presName="root" presStyleCnt="0">
        <dgm:presLayoutVars>
          <dgm:dir/>
          <dgm:resizeHandles val="exact"/>
        </dgm:presLayoutVars>
      </dgm:prSet>
      <dgm:spPr/>
    </dgm:pt>
    <dgm:pt modelId="{62856A8E-596C-4214-8AA7-56ABF5C6B418}" type="pres">
      <dgm:prSet presAssocID="{96DE2C18-92E1-4A68-A5E3-FA68B430D98F}" presName="compNode" presStyleCnt="0"/>
      <dgm:spPr/>
    </dgm:pt>
    <dgm:pt modelId="{6AD612C6-F44A-4C34-ADBE-991B5FAEF5CB}" type="pres">
      <dgm:prSet presAssocID="{96DE2C18-92E1-4A68-A5E3-FA68B430D98F}" presName="bgRect" presStyleLbl="bgShp" presStyleIdx="0" presStyleCnt="7"/>
      <dgm:spPr/>
    </dgm:pt>
    <dgm:pt modelId="{4CB73C19-03E9-408C-8820-D15CBF37A263}" type="pres">
      <dgm:prSet presAssocID="{96DE2C18-92E1-4A68-A5E3-FA68B430D98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3F1617A-B254-4C18-BAF8-A98F9EB20AB8}" type="pres">
      <dgm:prSet presAssocID="{96DE2C18-92E1-4A68-A5E3-FA68B430D98F}" presName="spaceRect" presStyleCnt="0"/>
      <dgm:spPr/>
    </dgm:pt>
    <dgm:pt modelId="{A3A66264-2C6A-4B0B-9B07-BFC0EA8720E9}" type="pres">
      <dgm:prSet presAssocID="{96DE2C18-92E1-4A68-A5E3-FA68B430D98F}" presName="parTx" presStyleLbl="revTx" presStyleIdx="0" presStyleCnt="7">
        <dgm:presLayoutVars>
          <dgm:chMax val="0"/>
          <dgm:chPref val="0"/>
        </dgm:presLayoutVars>
      </dgm:prSet>
      <dgm:spPr/>
    </dgm:pt>
    <dgm:pt modelId="{F5560690-BE80-45C8-98F8-2A962A03EB56}" type="pres">
      <dgm:prSet presAssocID="{14430280-9226-43BC-9911-766FBE3D994A}" presName="sibTrans" presStyleCnt="0"/>
      <dgm:spPr/>
    </dgm:pt>
    <dgm:pt modelId="{EB6851A3-7D6D-46EC-90F2-F0CD79D880AF}" type="pres">
      <dgm:prSet presAssocID="{F992475B-4300-45C3-AEB8-9C998AF31185}" presName="compNode" presStyleCnt="0"/>
      <dgm:spPr/>
    </dgm:pt>
    <dgm:pt modelId="{13EC7ACA-2A2E-46CE-811D-0C6BCEBE72DE}" type="pres">
      <dgm:prSet presAssocID="{F992475B-4300-45C3-AEB8-9C998AF31185}" presName="bgRect" presStyleLbl="bgShp" presStyleIdx="1" presStyleCnt="7"/>
      <dgm:spPr/>
    </dgm:pt>
    <dgm:pt modelId="{89DE84C3-390A-4ED3-9CEC-245C0D962092}" type="pres">
      <dgm:prSet presAssocID="{F992475B-4300-45C3-AEB8-9C998AF311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3AA3742F-20CD-478C-B08D-8F0769203B71}" type="pres">
      <dgm:prSet presAssocID="{F992475B-4300-45C3-AEB8-9C998AF31185}" presName="spaceRect" presStyleCnt="0"/>
      <dgm:spPr/>
    </dgm:pt>
    <dgm:pt modelId="{5869C746-160B-4838-8040-743379FB7C6B}" type="pres">
      <dgm:prSet presAssocID="{F992475B-4300-45C3-AEB8-9C998AF31185}" presName="parTx" presStyleLbl="revTx" presStyleIdx="1" presStyleCnt="7">
        <dgm:presLayoutVars>
          <dgm:chMax val="0"/>
          <dgm:chPref val="0"/>
        </dgm:presLayoutVars>
      </dgm:prSet>
      <dgm:spPr/>
    </dgm:pt>
    <dgm:pt modelId="{1E43396E-56E9-4103-8732-1310D00CFDC0}" type="pres">
      <dgm:prSet presAssocID="{DB31D204-14FA-4DFB-B455-833A8FA2A7EB}" presName="sibTrans" presStyleCnt="0"/>
      <dgm:spPr/>
    </dgm:pt>
    <dgm:pt modelId="{895E60D1-21CB-4DEC-BC06-B2C8E4F3A446}" type="pres">
      <dgm:prSet presAssocID="{76D27C93-6153-4CC1-A183-3DF9C24AAFE5}" presName="compNode" presStyleCnt="0"/>
      <dgm:spPr/>
    </dgm:pt>
    <dgm:pt modelId="{098872E0-F28A-4710-87C8-986AF6A52DE5}" type="pres">
      <dgm:prSet presAssocID="{76D27C93-6153-4CC1-A183-3DF9C24AAFE5}" presName="bgRect" presStyleLbl="bgShp" presStyleIdx="2" presStyleCnt="7"/>
      <dgm:spPr/>
    </dgm:pt>
    <dgm:pt modelId="{9C211EA6-43FC-4EA1-B485-57272669B620}" type="pres">
      <dgm:prSet presAssocID="{76D27C93-6153-4CC1-A183-3DF9C24AAFE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F87E6628-DED8-4490-A56A-3965FAB9FE08}" type="pres">
      <dgm:prSet presAssocID="{76D27C93-6153-4CC1-A183-3DF9C24AAFE5}" presName="spaceRect" presStyleCnt="0"/>
      <dgm:spPr/>
    </dgm:pt>
    <dgm:pt modelId="{8F8B4066-37B9-4C1D-ABF1-DD440F993B23}" type="pres">
      <dgm:prSet presAssocID="{76D27C93-6153-4CC1-A183-3DF9C24AAFE5}" presName="parTx" presStyleLbl="revTx" presStyleIdx="2" presStyleCnt="7">
        <dgm:presLayoutVars>
          <dgm:chMax val="0"/>
          <dgm:chPref val="0"/>
        </dgm:presLayoutVars>
      </dgm:prSet>
      <dgm:spPr/>
    </dgm:pt>
    <dgm:pt modelId="{0C90BEF3-3810-44F2-B1E0-75535A330336}" type="pres">
      <dgm:prSet presAssocID="{02F73855-80E1-47C8-BD81-D03CB9D3D6B8}" presName="sibTrans" presStyleCnt="0"/>
      <dgm:spPr/>
    </dgm:pt>
    <dgm:pt modelId="{8D3F57DF-D7D5-4239-A544-C1474D9199C2}" type="pres">
      <dgm:prSet presAssocID="{0144E6AB-0C02-464B-B4D6-CF63F0734EB3}" presName="compNode" presStyleCnt="0"/>
      <dgm:spPr/>
    </dgm:pt>
    <dgm:pt modelId="{E7C59FA2-D291-4CC5-A456-370BA1142564}" type="pres">
      <dgm:prSet presAssocID="{0144E6AB-0C02-464B-B4D6-CF63F0734EB3}" presName="bgRect" presStyleLbl="bgShp" presStyleIdx="3" presStyleCnt="7"/>
      <dgm:spPr/>
    </dgm:pt>
    <dgm:pt modelId="{34747175-A1D6-480F-808F-9B244B474575}" type="pres">
      <dgm:prSet presAssocID="{0144E6AB-0C02-464B-B4D6-CF63F0734EB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F5DB5433-15BC-4616-A1F9-FD51D33D4764}" type="pres">
      <dgm:prSet presAssocID="{0144E6AB-0C02-464B-B4D6-CF63F0734EB3}" presName="spaceRect" presStyleCnt="0"/>
      <dgm:spPr/>
    </dgm:pt>
    <dgm:pt modelId="{2A04A056-C454-46E2-B87E-4EBC56FECD10}" type="pres">
      <dgm:prSet presAssocID="{0144E6AB-0C02-464B-B4D6-CF63F0734EB3}" presName="parTx" presStyleLbl="revTx" presStyleIdx="3" presStyleCnt="7">
        <dgm:presLayoutVars>
          <dgm:chMax val="0"/>
          <dgm:chPref val="0"/>
        </dgm:presLayoutVars>
      </dgm:prSet>
      <dgm:spPr/>
    </dgm:pt>
    <dgm:pt modelId="{7D83CB6D-8DE7-4C82-952E-025E9872F42C}" type="pres">
      <dgm:prSet presAssocID="{82B52FB3-FD34-4F34-9D18-5257C2AEDE8B}" presName="sibTrans" presStyleCnt="0"/>
      <dgm:spPr/>
    </dgm:pt>
    <dgm:pt modelId="{3C76237A-C9A2-4A9C-8ACF-4A4AF2447EEB}" type="pres">
      <dgm:prSet presAssocID="{596B1FC3-DAE6-4F49-BD0F-F57C58347100}" presName="compNode" presStyleCnt="0"/>
      <dgm:spPr/>
    </dgm:pt>
    <dgm:pt modelId="{54AB8FE5-3823-4894-A13C-C891783D91BD}" type="pres">
      <dgm:prSet presAssocID="{596B1FC3-DAE6-4F49-BD0F-F57C58347100}" presName="bgRect" presStyleLbl="bgShp" presStyleIdx="4" presStyleCnt="7"/>
      <dgm:spPr/>
    </dgm:pt>
    <dgm:pt modelId="{2EAD0616-0285-4EEE-98E7-40E9B0353BE5}" type="pres">
      <dgm:prSet presAssocID="{596B1FC3-DAE6-4F49-BD0F-F57C5834710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4F998037-9F4B-4BDF-9E1C-F6433F24F0F8}" type="pres">
      <dgm:prSet presAssocID="{596B1FC3-DAE6-4F49-BD0F-F57C58347100}" presName="spaceRect" presStyleCnt="0"/>
      <dgm:spPr/>
    </dgm:pt>
    <dgm:pt modelId="{75836F4D-0F77-4A9D-9912-20290DCA66F9}" type="pres">
      <dgm:prSet presAssocID="{596B1FC3-DAE6-4F49-BD0F-F57C58347100}" presName="parTx" presStyleLbl="revTx" presStyleIdx="4" presStyleCnt="7">
        <dgm:presLayoutVars>
          <dgm:chMax val="0"/>
          <dgm:chPref val="0"/>
        </dgm:presLayoutVars>
      </dgm:prSet>
      <dgm:spPr/>
    </dgm:pt>
    <dgm:pt modelId="{82B81DB7-630C-45F1-AE0E-C23BA61B2829}" type="pres">
      <dgm:prSet presAssocID="{9A7A7F31-A557-4D71-8D4F-B18155AC976B}" presName="sibTrans" presStyleCnt="0"/>
      <dgm:spPr/>
    </dgm:pt>
    <dgm:pt modelId="{4A5EE70E-1DAB-45EC-A26D-DD2E7126A792}" type="pres">
      <dgm:prSet presAssocID="{EE56D9EA-967D-4BFF-97DA-4E7278289867}" presName="compNode" presStyleCnt="0"/>
      <dgm:spPr/>
    </dgm:pt>
    <dgm:pt modelId="{7A37FE18-E0C8-4A39-A4DA-83A0533A4656}" type="pres">
      <dgm:prSet presAssocID="{EE56D9EA-967D-4BFF-97DA-4E7278289867}" presName="bgRect" presStyleLbl="bgShp" presStyleIdx="5" presStyleCnt="7"/>
      <dgm:spPr/>
    </dgm:pt>
    <dgm:pt modelId="{E37440FB-5A08-4EC6-9A0A-B44A734E8BD1}" type="pres">
      <dgm:prSet presAssocID="{EE56D9EA-967D-4BFF-97DA-4E727828986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reless router"/>
        </a:ext>
      </dgm:extLst>
    </dgm:pt>
    <dgm:pt modelId="{5F484577-5FFB-4BB5-973A-9E64FFC533A9}" type="pres">
      <dgm:prSet presAssocID="{EE56D9EA-967D-4BFF-97DA-4E7278289867}" presName="spaceRect" presStyleCnt="0"/>
      <dgm:spPr/>
    </dgm:pt>
    <dgm:pt modelId="{9523DB0F-79EC-4AA0-8508-1BC084BAF4A0}" type="pres">
      <dgm:prSet presAssocID="{EE56D9EA-967D-4BFF-97DA-4E7278289867}" presName="parTx" presStyleLbl="revTx" presStyleIdx="5" presStyleCnt="7">
        <dgm:presLayoutVars>
          <dgm:chMax val="0"/>
          <dgm:chPref val="0"/>
        </dgm:presLayoutVars>
      </dgm:prSet>
      <dgm:spPr/>
    </dgm:pt>
    <dgm:pt modelId="{61D7EC2B-9901-4AD9-A4A6-817511774F2D}" type="pres">
      <dgm:prSet presAssocID="{84E68A12-3E32-45A0-A8CF-36AE185CDA29}" presName="sibTrans" presStyleCnt="0"/>
      <dgm:spPr/>
    </dgm:pt>
    <dgm:pt modelId="{BB7EFD3B-4047-460F-9082-0284DE265C0F}" type="pres">
      <dgm:prSet presAssocID="{BE5D49DA-944A-4878-99BA-F071F89EFFAC}" presName="compNode" presStyleCnt="0"/>
      <dgm:spPr/>
    </dgm:pt>
    <dgm:pt modelId="{FE188EE7-6D3F-4FBB-8C4E-563580B78E99}" type="pres">
      <dgm:prSet presAssocID="{BE5D49DA-944A-4878-99BA-F071F89EFFAC}" presName="bgRect" presStyleLbl="bgShp" presStyleIdx="6" presStyleCnt="7"/>
      <dgm:spPr/>
    </dgm:pt>
    <dgm:pt modelId="{F04491B9-77B7-469B-8DDD-4C85035CAFC8}" type="pres">
      <dgm:prSet presAssocID="{BE5D49DA-944A-4878-99BA-F071F89EFFA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ridge scene"/>
        </a:ext>
      </dgm:extLst>
    </dgm:pt>
    <dgm:pt modelId="{9B9AC53E-D93D-4AC4-8BB7-D31B6D5F6819}" type="pres">
      <dgm:prSet presAssocID="{BE5D49DA-944A-4878-99BA-F071F89EFFAC}" presName="spaceRect" presStyleCnt="0"/>
      <dgm:spPr/>
    </dgm:pt>
    <dgm:pt modelId="{E338F460-7350-4767-B48B-C8A663D66F86}" type="pres">
      <dgm:prSet presAssocID="{BE5D49DA-944A-4878-99BA-F071F89EFFAC}" presName="parTx" presStyleLbl="revTx" presStyleIdx="6" presStyleCnt="7">
        <dgm:presLayoutVars>
          <dgm:chMax val="0"/>
          <dgm:chPref val="0"/>
        </dgm:presLayoutVars>
      </dgm:prSet>
      <dgm:spPr/>
    </dgm:pt>
  </dgm:ptLst>
  <dgm:cxnLst>
    <dgm:cxn modelId="{54F43D0B-7860-504E-AFE7-F72AC36C745F}" type="presOf" srcId="{0144E6AB-0C02-464B-B4D6-CF63F0734EB3}" destId="{2A04A056-C454-46E2-B87E-4EBC56FECD10}" srcOrd="0" destOrd="0" presId="urn:microsoft.com/office/officeart/2018/2/layout/IconVerticalSolidList"/>
    <dgm:cxn modelId="{53AA711F-ABFD-4750-BE7F-A971EB4EF7AC}" srcId="{1E6209B5-4602-4A35-9FD3-ED6BAF64E7DB}" destId="{EE56D9EA-967D-4BFF-97DA-4E7278289867}" srcOrd="5" destOrd="0" parTransId="{0A87DF72-2E28-4998-9DC4-C58AFB260603}" sibTransId="{84E68A12-3E32-45A0-A8CF-36AE185CDA29}"/>
    <dgm:cxn modelId="{A5C49235-C4AD-45D8-8167-433133FB8777}" srcId="{1E6209B5-4602-4A35-9FD3-ED6BAF64E7DB}" destId="{F992475B-4300-45C3-AEB8-9C998AF31185}" srcOrd="1" destOrd="0" parTransId="{6A3BE95A-773D-4A26-B3B8-3AF56462B6CD}" sibTransId="{DB31D204-14FA-4DFB-B455-833A8FA2A7EB}"/>
    <dgm:cxn modelId="{166C8037-AC87-48EC-A411-1030CDE81FE4}" srcId="{1E6209B5-4602-4A35-9FD3-ED6BAF64E7DB}" destId="{BE5D49DA-944A-4878-99BA-F071F89EFFAC}" srcOrd="6" destOrd="0" parTransId="{9BBC94A7-0FA1-4563-87FE-84C17D533485}" sibTransId="{47A993DD-4AF4-4569-9ACC-179C48A7C6C4}"/>
    <dgm:cxn modelId="{FE5D953C-48AA-364D-8187-CD07B92C168E}" type="presOf" srcId="{EE56D9EA-967D-4BFF-97DA-4E7278289867}" destId="{9523DB0F-79EC-4AA0-8508-1BC084BAF4A0}" srcOrd="0" destOrd="0" presId="urn:microsoft.com/office/officeart/2018/2/layout/IconVerticalSolidList"/>
    <dgm:cxn modelId="{0BC92949-25AC-40B1-8193-623F15B479C7}" srcId="{1E6209B5-4602-4A35-9FD3-ED6BAF64E7DB}" destId="{596B1FC3-DAE6-4F49-BD0F-F57C58347100}" srcOrd="4" destOrd="0" parTransId="{0D6A9B59-CF9F-4048-BD89-B952A774A926}" sibTransId="{9A7A7F31-A557-4D71-8D4F-B18155AC976B}"/>
    <dgm:cxn modelId="{52018D70-E493-444F-81E1-13B30329BADC}" type="presOf" srcId="{F992475B-4300-45C3-AEB8-9C998AF31185}" destId="{5869C746-160B-4838-8040-743379FB7C6B}" srcOrd="0" destOrd="0" presId="urn:microsoft.com/office/officeart/2018/2/layout/IconVerticalSolidList"/>
    <dgm:cxn modelId="{048B357A-3FA4-449D-8325-704237CC3ADC}" srcId="{1E6209B5-4602-4A35-9FD3-ED6BAF64E7DB}" destId="{0144E6AB-0C02-464B-B4D6-CF63F0734EB3}" srcOrd="3" destOrd="0" parTransId="{D5318579-4635-41FE-B83A-A13156BE97E0}" sibTransId="{82B52FB3-FD34-4F34-9D18-5257C2AEDE8B}"/>
    <dgm:cxn modelId="{8A54F491-17CA-1B4E-BA3B-872DE3C6994B}" type="presOf" srcId="{BE5D49DA-944A-4878-99BA-F071F89EFFAC}" destId="{E338F460-7350-4767-B48B-C8A663D66F86}" srcOrd="0" destOrd="0" presId="urn:microsoft.com/office/officeart/2018/2/layout/IconVerticalSolidList"/>
    <dgm:cxn modelId="{2D8035A0-9234-F145-BD71-9C7E9E7BCD69}" type="presOf" srcId="{76D27C93-6153-4CC1-A183-3DF9C24AAFE5}" destId="{8F8B4066-37B9-4C1D-ABF1-DD440F993B23}" srcOrd="0" destOrd="0" presId="urn:microsoft.com/office/officeart/2018/2/layout/IconVerticalSolidList"/>
    <dgm:cxn modelId="{0F51BBB0-538C-844A-A0C3-72A308B976D2}" type="presOf" srcId="{96DE2C18-92E1-4A68-A5E3-FA68B430D98F}" destId="{A3A66264-2C6A-4B0B-9B07-BFC0EA8720E9}" srcOrd="0" destOrd="0" presId="urn:microsoft.com/office/officeart/2018/2/layout/IconVerticalSolidList"/>
    <dgm:cxn modelId="{46F241DA-3E59-4914-B819-21968F3A2039}" srcId="{1E6209B5-4602-4A35-9FD3-ED6BAF64E7DB}" destId="{76D27C93-6153-4CC1-A183-3DF9C24AAFE5}" srcOrd="2" destOrd="0" parTransId="{BE8FBB08-1C45-47CB-A4B2-52760A55E43A}" sibTransId="{02F73855-80E1-47C8-BD81-D03CB9D3D6B8}"/>
    <dgm:cxn modelId="{0DB43CDB-31E0-C949-BA19-986DE70FD8FA}" type="presOf" srcId="{596B1FC3-DAE6-4F49-BD0F-F57C58347100}" destId="{75836F4D-0F77-4A9D-9912-20290DCA66F9}" srcOrd="0" destOrd="0" presId="urn:microsoft.com/office/officeart/2018/2/layout/IconVerticalSolidList"/>
    <dgm:cxn modelId="{9F9166E6-9537-D04F-887F-17F80A6BBA8A}" type="presOf" srcId="{1E6209B5-4602-4A35-9FD3-ED6BAF64E7DB}" destId="{9F3F80E0-5933-4E55-85C9-22CD94695C7A}" srcOrd="0" destOrd="0" presId="urn:microsoft.com/office/officeart/2018/2/layout/IconVerticalSolidList"/>
    <dgm:cxn modelId="{BEDC90FE-F253-4F1F-98C8-9C23E68613C9}" srcId="{1E6209B5-4602-4A35-9FD3-ED6BAF64E7DB}" destId="{96DE2C18-92E1-4A68-A5E3-FA68B430D98F}" srcOrd="0" destOrd="0" parTransId="{AF139A7C-0B6C-4EA8-82D7-4B86538A790D}" sibTransId="{14430280-9226-43BC-9911-766FBE3D994A}"/>
    <dgm:cxn modelId="{B11770A3-9FD2-D344-8C5D-0915C3109D75}" type="presParOf" srcId="{9F3F80E0-5933-4E55-85C9-22CD94695C7A}" destId="{62856A8E-596C-4214-8AA7-56ABF5C6B418}" srcOrd="0" destOrd="0" presId="urn:microsoft.com/office/officeart/2018/2/layout/IconVerticalSolidList"/>
    <dgm:cxn modelId="{05C0FDC9-B5B9-9346-A68C-5275DEDF9E1B}" type="presParOf" srcId="{62856A8E-596C-4214-8AA7-56ABF5C6B418}" destId="{6AD612C6-F44A-4C34-ADBE-991B5FAEF5CB}" srcOrd="0" destOrd="0" presId="urn:microsoft.com/office/officeart/2018/2/layout/IconVerticalSolidList"/>
    <dgm:cxn modelId="{5C8EB2F5-F551-D648-ACE8-4D930B91A767}" type="presParOf" srcId="{62856A8E-596C-4214-8AA7-56ABF5C6B418}" destId="{4CB73C19-03E9-408C-8820-D15CBF37A263}" srcOrd="1" destOrd="0" presId="urn:microsoft.com/office/officeart/2018/2/layout/IconVerticalSolidList"/>
    <dgm:cxn modelId="{0EC1FCE5-9708-4B4D-B94F-D8BB6D874E6B}" type="presParOf" srcId="{62856A8E-596C-4214-8AA7-56ABF5C6B418}" destId="{43F1617A-B254-4C18-BAF8-A98F9EB20AB8}" srcOrd="2" destOrd="0" presId="urn:microsoft.com/office/officeart/2018/2/layout/IconVerticalSolidList"/>
    <dgm:cxn modelId="{BC7E7E26-7E87-FB45-8941-F0F367E8E054}" type="presParOf" srcId="{62856A8E-596C-4214-8AA7-56ABF5C6B418}" destId="{A3A66264-2C6A-4B0B-9B07-BFC0EA8720E9}" srcOrd="3" destOrd="0" presId="urn:microsoft.com/office/officeart/2018/2/layout/IconVerticalSolidList"/>
    <dgm:cxn modelId="{251708AD-83F0-6245-9211-DD0DCBDDE933}" type="presParOf" srcId="{9F3F80E0-5933-4E55-85C9-22CD94695C7A}" destId="{F5560690-BE80-45C8-98F8-2A962A03EB56}" srcOrd="1" destOrd="0" presId="urn:microsoft.com/office/officeart/2018/2/layout/IconVerticalSolidList"/>
    <dgm:cxn modelId="{A6324272-2453-F343-9F0D-11A29F818768}" type="presParOf" srcId="{9F3F80E0-5933-4E55-85C9-22CD94695C7A}" destId="{EB6851A3-7D6D-46EC-90F2-F0CD79D880AF}" srcOrd="2" destOrd="0" presId="urn:microsoft.com/office/officeart/2018/2/layout/IconVerticalSolidList"/>
    <dgm:cxn modelId="{20A97CA9-1E0B-4D4C-9895-6A3879DA6E6D}" type="presParOf" srcId="{EB6851A3-7D6D-46EC-90F2-F0CD79D880AF}" destId="{13EC7ACA-2A2E-46CE-811D-0C6BCEBE72DE}" srcOrd="0" destOrd="0" presId="urn:microsoft.com/office/officeart/2018/2/layout/IconVerticalSolidList"/>
    <dgm:cxn modelId="{42FBF5A4-02F9-5A4A-ACF8-54CD42ACFAEB}" type="presParOf" srcId="{EB6851A3-7D6D-46EC-90F2-F0CD79D880AF}" destId="{89DE84C3-390A-4ED3-9CEC-245C0D962092}" srcOrd="1" destOrd="0" presId="urn:microsoft.com/office/officeart/2018/2/layout/IconVerticalSolidList"/>
    <dgm:cxn modelId="{1B87813F-B66A-6141-80A8-B1710FCAA39C}" type="presParOf" srcId="{EB6851A3-7D6D-46EC-90F2-F0CD79D880AF}" destId="{3AA3742F-20CD-478C-B08D-8F0769203B71}" srcOrd="2" destOrd="0" presId="urn:microsoft.com/office/officeart/2018/2/layout/IconVerticalSolidList"/>
    <dgm:cxn modelId="{0443143D-AC51-AD48-AC8A-17AEF233B29E}" type="presParOf" srcId="{EB6851A3-7D6D-46EC-90F2-F0CD79D880AF}" destId="{5869C746-160B-4838-8040-743379FB7C6B}" srcOrd="3" destOrd="0" presId="urn:microsoft.com/office/officeart/2018/2/layout/IconVerticalSolidList"/>
    <dgm:cxn modelId="{18651D1E-1A9B-F141-96C8-6F6B123247B6}" type="presParOf" srcId="{9F3F80E0-5933-4E55-85C9-22CD94695C7A}" destId="{1E43396E-56E9-4103-8732-1310D00CFDC0}" srcOrd="3" destOrd="0" presId="urn:microsoft.com/office/officeart/2018/2/layout/IconVerticalSolidList"/>
    <dgm:cxn modelId="{2513BCF2-2BF9-9C40-BEF5-79E33A78FF7C}" type="presParOf" srcId="{9F3F80E0-5933-4E55-85C9-22CD94695C7A}" destId="{895E60D1-21CB-4DEC-BC06-B2C8E4F3A446}" srcOrd="4" destOrd="0" presId="urn:microsoft.com/office/officeart/2018/2/layout/IconVerticalSolidList"/>
    <dgm:cxn modelId="{F5CEA19A-10D0-324F-94D7-B339C32EABC7}" type="presParOf" srcId="{895E60D1-21CB-4DEC-BC06-B2C8E4F3A446}" destId="{098872E0-F28A-4710-87C8-986AF6A52DE5}" srcOrd="0" destOrd="0" presId="urn:microsoft.com/office/officeart/2018/2/layout/IconVerticalSolidList"/>
    <dgm:cxn modelId="{3F7F83D4-7FB8-BD48-8269-9FBDD189052B}" type="presParOf" srcId="{895E60D1-21CB-4DEC-BC06-B2C8E4F3A446}" destId="{9C211EA6-43FC-4EA1-B485-57272669B620}" srcOrd="1" destOrd="0" presId="urn:microsoft.com/office/officeart/2018/2/layout/IconVerticalSolidList"/>
    <dgm:cxn modelId="{3923D85F-14DC-1544-90FC-C38B8CC2B5C0}" type="presParOf" srcId="{895E60D1-21CB-4DEC-BC06-B2C8E4F3A446}" destId="{F87E6628-DED8-4490-A56A-3965FAB9FE08}" srcOrd="2" destOrd="0" presId="urn:microsoft.com/office/officeart/2018/2/layout/IconVerticalSolidList"/>
    <dgm:cxn modelId="{F13C55C1-8889-D047-94E4-DE6C16791358}" type="presParOf" srcId="{895E60D1-21CB-4DEC-BC06-B2C8E4F3A446}" destId="{8F8B4066-37B9-4C1D-ABF1-DD440F993B23}" srcOrd="3" destOrd="0" presId="urn:microsoft.com/office/officeart/2018/2/layout/IconVerticalSolidList"/>
    <dgm:cxn modelId="{A15B0018-DA2A-244F-B5A0-0D4E8C116E32}" type="presParOf" srcId="{9F3F80E0-5933-4E55-85C9-22CD94695C7A}" destId="{0C90BEF3-3810-44F2-B1E0-75535A330336}" srcOrd="5" destOrd="0" presId="urn:microsoft.com/office/officeart/2018/2/layout/IconVerticalSolidList"/>
    <dgm:cxn modelId="{DBCEF173-F174-D246-A532-CA0388C40315}" type="presParOf" srcId="{9F3F80E0-5933-4E55-85C9-22CD94695C7A}" destId="{8D3F57DF-D7D5-4239-A544-C1474D9199C2}" srcOrd="6" destOrd="0" presId="urn:microsoft.com/office/officeart/2018/2/layout/IconVerticalSolidList"/>
    <dgm:cxn modelId="{F9320889-62CC-3544-A71E-EFB030D6915B}" type="presParOf" srcId="{8D3F57DF-D7D5-4239-A544-C1474D9199C2}" destId="{E7C59FA2-D291-4CC5-A456-370BA1142564}" srcOrd="0" destOrd="0" presId="urn:microsoft.com/office/officeart/2018/2/layout/IconVerticalSolidList"/>
    <dgm:cxn modelId="{0DD8A786-D996-1041-A08E-DC69C56E3CAC}" type="presParOf" srcId="{8D3F57DF-D7D5-4239-A544-C1474D9199C2}" destId="{34747175-A1D6-480F-808F-9B244B474575}" srcOrd="1" destOrd="0" presId="urn:microsoft.com/office/officeart/2018/2/layout/IconVerticalSolidList"/>
    <dgm:cxn modelId="{8FE3F399-6B73-5A40-AD70-233EE91D600A}" type="presParOf" srcId="{8D3F57DF-D7D5-4239-A544-C1474D9199C2}" destId="{F5DB5433-15BC-4616-A1F9-FD51D33D4764}" srcOrd="2" destOrd="0" presId="urn:microsoft.com/office/officeart/2018/2/layout/IconVerticalSolidList"/>
    <dgm:cxn modelId="{A401A60D-9D1D-A443-9545-74F3613D7E28}" type="presParOf" srcId="{8D3F57DF-D7D5-4239-A544-C1474D9199C2}" destId="{2A04A056-C454-46E2-B87E-4EBC56FECD10}" srcOrd="3" destOrd="0" presId="urn:microsoft.com/office/officeart/2018/2/layout/IconVerticalSolidList"/>
    <dgm:cxn modelId="{FDF4AEBB-11E6-B646-814F-DF17E89A82C7}" type="presParOf" srcId="{9F3F80E0-5933-4E55-85C9-22CD94695C7A}" destId="{7D83CB6D-8DE7-4C82-952E-025E9872F42C}" srcOrd="7" destOrd="0" presId="urn:microsoft.com/office/officeart/2018/2/layout/IconVerticalSolidList"/>
    <dgm:cxn modelId="{518B369A-F171-9547-B963-C27A03EB8047}" type="presParOf" srcId="{9F3F80E0-5933-4E55-85C9-22CD94695C7A}" destId="{3C76237A-C9A2-4A9C-8ACF-4A4AF2447EEB}" srcOrd="8" destOrd="0" presId="urn:microsoft.com/office/officeart/2018/2/layout/IconVerticalSolidList"/>
    <dgm:cxn modelId="{67BAFF55-BB66-FE44-81CB-32BC06F49940}" type="presParOf" srcId="{3C76237A-C9A2-4A9C-8ACF-4A4AF2447EEB}" destId="{54AB8FE5-3823-4894-A13C-C891783D91BD}" srcOrd="0" destOrd="0" presId="urn:microsoft.com/office/officeart/2018/2/layout/IconVerticalSolidList"/>
    <dgm:cxn modelId="{B9C98E58-C126-104D-BAF0-D9724371E19E}" type="presParOf" srcId="{3C76237A-C9A2-4A9C-8ACF-4A4AF2447EEB}" destId="{2EAD0616-0285-4EEE-98E7-40E9B0353BE5}" srcOrd="1" destOrd="0" presId="urn:microsoft.com/office/officeart/2018/2/layout/IconVerticalSolidList"/>
    <dgm:cxn modelId="{DF6DB300-6E4F-CB4C-9DE7-509C32641077}" type="presParOf" srcId="{3C76237A-C9A2-4A9C-8ACF-4A4AF2447EEB}" destId="{4F998037-9F4B-4BDF-9E1C-F6433F24F0F8}" srcOrd="2" destOrd="0" presId="urn:microsoft.com/office/officeart/2018/2/layout/IconVerticalSolidList"/>
    <dgm:cxn modelId="{0BD7B4A2-3CCF-DA4A-A619-4266D75578ED}" type="presParOf" srcId="{3C76237A-C9A2-4A9C-8ACF-4A4AF2447EEB}" destId="{75836F4D-0F77-4A9D-9912-20290DCA66F9}" srcOrd="3" destOrd="0" presId="urn:microsoft.com/office/officeart/2018/2/layout/IconVerticalSolidList"/>
    <dgm:cxn modelId="{89929159-42E5-F44B-A992-E67727F49129}" type="presParOf" srcId="{9F3F80E0-5933-4E55-85C9-22CD94695C7A}" destId="{82B81DB7-630C-45F1-AE0E-C23BA61B2829}" srcOrd="9" destOrd="0" presId="urn:microsoft.com/office/officeart/2018/2/layout/IconVerticalSolidList"/>
    <dgm:cxn modelId="{02970816-1612-8F44-AD61-C8BCD1B64C4C}" type="presParOf" srcId="{9F3F80E0-5933-4E55-85C9-22CD94695C7A}" destId="{4A5EE70E-1DAB-45EC-A26D-DD2E7126A792}" srcOrd="10" destOrd="0" presId="urn:microsoft.com/office/officeart/2018/2/layout/IconVerticalSolidList"/>
    <dgm:cxn modelId="{1D496AD7-27C1-6A44-BCC0-F29393D7BED9}" type="presParOf" srcId="{4A5EE70E-1DAB-45EC-A26D-DD2E7126A792}" destId="{7A37FE18-E0C8-4A39-A4DA-83A0533A4656}" srcOrd="0" destOrd="0" presId="urn:microsoft.com/office/officeart/2018/2/layout/IconVerticalSolidList"/>
    <dgm:cxn modelId="{9846F3C9-D1D3-4349-B0A9-B3BCFA16AB41}" type="presParOf" srcId="{4A5EE70E-1DAB-45EC-A26D-DD2E7126A792}" destId="{E37440FB-5A08-4EC6-9A0A-B44A734E8BD1}" srcOrd="1" destOrd="0" presId="urn:microsoft.com/office/officeart/2018/2/layout/IconVerticalSolidList"/>
    <dgm:cxn modelId="{1F09BD0A-5083-A34F-BE7B-A7863D237573}" type="presParOf" srcId="{4A5EE70E-1DAB-45EC-A26D-DD2E7126A792}" destId="{5F484577-5FFB-4BB5-973A-9E64FFC533A9}" srcOrd="2" destOrd="0" presId="urn:microsoft.com/office/officeart/2018/2/layout/IconVerticalSolidList"/>
    <dgm:cxn modelId="{274696F3-62D2-E044-9CCD-C8E3F5EA6C63}" type="presParOf" srcId="{4A5EE70E-1DAB-45EC-A26D-DD2E7126A792}" destId="{9523DB0F-79EC-4AA0-8508-1BC084BAF4A0}" srcOrd="3" destOrd="0" presId="urn:microsoft.com/office/officeart/2018/2/layout/IconVerticalSolidList"/>
    <dgm:cxn modelId="{AF033FD7-C074-6345-88C7-6F8124D816C8}" type="presParOf" srcId="{9F3F80E0-5933-4E55-85C9-22CD94695C7A}" destId="{61D7EC2B-9901-4AD9-A4A6-817511774F2D}" srcOrd="11" destOrd="0" presId="urn:microsoft.com/office/officeart/2018/2/layout/IconVerticalSolidList"/>
    <dgm:cxn modelId="{DDA686A5-3D46-6642-BAD7-E477BED80C7C}" type="presParOf" srcId="{9F3F80E0-5933-4E55-85C9-22CD94695C7A}" destId="{BB7EFD3B-4047-460F-9082-0284DE265C0F}" srcOrd="12" destOrd="0" presId="urn:microsoft.com/office/officeart/2018/2/layout/IconVerticalSolidList"/>
    <dgm:cxn modelId="{83B866AD-7688-E841-B542-ACA870E81261}" type="presParOf" srcId="{BB7EFD3B-4047-460F-9082-0284DE265C0F}" destId="{FE188EE7-6D3F-4FBB-8C4E-563580B78E99}" srcOrd="0" destOrd="0" presId="urn:microsoft.com/office/officeart/2018/2/layout/IconVerticalSolidList"/>
    <dgm:cxn modelId="{85AD89A3-E142-4A4E-9658-E2DB88229C95}" type="presParOf" srcId="{BB7EFD3B-4047-460F-9082-0284DE265C0F}" destId="{F04491B9-77B7-469B-8DDD-4C85035CAFC8}" srcOrd="1" destOrd="0" presId="urn:microsoft.com/office/officeart/2018/2/layout/IconVerticalSolidList"/>
    <dgm:cxn modelId="{4200EAB0-7E07-9F44-BD23-0C447BC82B72}" type="presParOf" srcId="{BB7EFD3B-4047-460F-9082-0284DE265C0F}" destId="{9B9AC53E-D93D-4AC4-8BB7-D31B6D5F6819}" srcOrd="2" destOrd="0" presId="urn:microsoft.com/office/officeart/2018/2/layout/IconVerticalSolidList"/>
    <dgm:cxn modelId="{CA23C581-6CEC-2C4B-8E20-8A264B56CE14}" type="presParOf" srcId="{BB7EFD3B-4047-460F-9082-0284DE265C0F}" destId="{E338F460-7350-4767-B48B-C8A663D66F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DFCEF7-C7F1-428A-BA08-1516F0D9A7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5BEB74-12B9-428A-AD82-22CA2F49CAF3}">
      <dgm:prSet/>
      <dgm:spPr/>
      <dgm:t>
        <a:bodyPr/>
        <a:lstStyle/>
        <a:p>
          <a:pPr>
            <a:lnSpc>
              <a:spcPct val="100000"/>
            </a:lnSpc>
          </a:pPr>
          <a:r>
            <a:rPr lang="en-US"/>
            <a:t>An end node broadcast its data to every gateway in its vicinity. </a:t>
          </a:r>
        </a:p>
      </dgm:t>
    </dgm:pt>
    <dgm:pt modelId="{9CBB26B1-5342-4350-9A37-1999F66ECBFA}" type="parTrans" cxnId="{2C4321F9-8827-40E1-AE1F-0044DE9F2AFB}">
      <dgm:prSet/>
      <dgm:spPr/>
      <dgm:t>
        <a:bodyPr/>
        <a:lstStyle/>
        <a:p>
          <a:endParaRPr lang="en-US"/>
        </a:p>
      </dgm:t>
    </dgm:pt>
    <dgm:pt modelId="{D6E10AD9-8487-4E90-A2CD-9C88758BC095}" type="sibTrans" cxnId="{2C4321F9-8827-40E1-AE1F-0044DE9F2AFB}">
      <dgm:prSet/>
      <dgm:spPr/>
      <dgm:t>
        <a:bodyPr/>
        <a:lstStyle/>
        <a:p>
          <a:endParaRPr lang="en-US"/>
        </a:p>
      </dgm:t>
    </dgm:pt>
    <dgm:pt modelId="{837CF829-CE0E-4915-8E1B-D443F4FF143A}">
      <dgm:prSet/>
      <dgm:spPr/>
      <dgm:t>
        <a:bodyPr/>
        <a:lstStyle/>
        <a:p>
          <a:pPr>
            <a:lnSpc>
              <a:spcPct val="100000"/>
            </a:lnSpc>
          </a:pPr>
          <a:r>
            <a:rPr lang="en-US"/>
            <a:t>The gateways forward this packet to the network server. </a:t>
          </a:r>
        </a:p>
      </dgm:t>
    </dgm:pt>
    <dgm:pt modelId="{7D06C29F-BAF9-486A-84BF-4101203293E3}" type="parTrans" cxnId="{2CEF5D2F-DE77-4A68-B01E-D7090DDC8686}">
      <dgm:prSet/>
      <dgm:spPr/>
      <dgm:t>
        <a:bodyPr/>
        <a:lstStyle/>
        <a:p>
          <a:endParaRPr lang="en-US"/>
        </a:p>
      </dgm:t>
    </dgm:pt>
    <dgm:pt modelId="{2C99B742-26AD-4495-80A2-562E94F81663}" type="sibTrans" cxnId="{2CEF5D2F-DE77-4A68-B01E-D7090DDC8686}">
      <dgm:prSet/>
      <dgm:spPr/>
      <dgm:t>
        <a:bodyPr/>
        <a:lstStyle/>
        <a:p>
          <a:endParaRPr lang="en-US"/>
        </a:p>
      </dgm:t>
    </dgm:pt>
    <dgm:pt modelId="{43D27921-D25E-4A35-B329-671A527A91E5}">
      <dgm:prSet/>
      <dgm:spPr/>
      <dgm:t>
        <a:bodyPr/>
        <a:lstStyle/>
        <a:p>
          <a:pPr>
            <a:lnSpc>
              <a:spcPct val="100000"/>
            </a:lnSpc>
          </a:pPr>
          <a:r>
            <a:rPr lang="en-US"/>
            <a:t>The network server collects the messages from all gateways and filters out the duplicate data and determines the gateway that has the best reception. </a:t>
          </a:r>
        </a:p>
      </dgm:t>
    </dgm:pt>
    <dgm:pt modelId="{F4F3652B-DEE7-433F-9F89-C06043688387}" type="parTrans" cxnId="{7F43D595-690F-48E3-9CE1-E2C4ED3E4C7E}">
      <dgm:prSet/>
      <dgm:spPr/>
      <dgm:t>
        <a:bodyPr/>
        <a:lstStyle/>
        <a:p>
          <a:endParaRPr lang="en-US"/>
        </a:p>
      </dgm:t>
    </dgm:pt>
    <dgm:pt modelId="{F96C0252-1312-4BA4-957B-D6342FB3D40A}" type="sibTrans" cxnId="{7F43D595-690F-48E3-9CE1-E2C4ED3E4C7E}">
      <dgm:prSet/>
      <dgm:spPr/>
      <dgm:t>
        <a:bodyPr/>
        <a:lstStyle/>
        <a:p>
          <a:endParaRPr lang="en-US"/>
        </a:p>
      </dgm:t>
    </dgm:pt>
    <dgm:pt modelId="{9D653590-2D6B-4B2B-B456-5E909E0E7918}">
      <dgm:prSet/>
      <dgm:spPr/>
      <dgm:t>
        <a:bodyPr/>
        <a:lstStyle/>
        <a:p>
          <a:pPr>
            <a:lnSpc>
              <a:spcPct val="100000"/>
            </a:lnSpc>
          </a:pPr>
          <a:r>
            <a:rPr lang="en-US"/>
            <a:t>The network server forwards the packet to the correct application server where the end user can process the sensor data. </a:t>
          </a:r>
        </a:p>
      </dgm:t>
    </dgm:pt>
    <dgm:pt modelId="{0892EEC0-4F3F-4F4F-B2AE-17A09624FE8A}" type="parTrans" cxnId="{DEC4B287-4F30-40A9-B207-4D698AEE2C7C}">
      <dgm:prSet/>
      <dgm:spPr/>
      <dgm:t>
        <a:bodyPr/>
        <a:lstStyle/>
        <a:p>
          <a:endParaRPr lang="en-US"/>
        </a:p>
      </dgm:t>
    </dgm:pt>
    <dgm:pt modelId="{BBD455E0-2D49-4CDB-A1CA-1311BB7AB38B}" type="sibTrans" cxnId="{DEC4B287-4F30-40A9-B207-4D698AEE2C7C}">
      <dgm:prSet/>
      <dgm:spPr/>
      <dgm:t>
        <a:bodyPr/>
        <a:lstStyle/>
        <a:p>
          <a:endParaRPr lang="en-US"/>
        </a:p>
      </dgm:t>
    </dgm:pt>
    <dgm:pt modelId="{A4C301F3-19C2-4053-9BE2-3E53DD13582D}">
      <dgm:prSet/>
      <dgm:spPr/>
      <dgm:t>
        <a:bodyPr/>
        <a:lstStyle/>
        <a:p>
          <a:pPr>
            <a:lnSpc>
              <a:spcPct val="100000"/>
            </a:lnSpc>
          </a:pPr>
          <a:r>
            <a:rPr lang="en-US"/>
            <a:t>Optionally the application server can send a response back to the end node. When a response is send, the network server receives the response and determines which gateway to use to broadcast the response back to the end node</a:t>
          </a:r>
        </a:p>
      </dgm:t>
    </dgm:pt>
    <dgm:pt modelId="{57F5C93E-B304-4F52-B1E0-8B274004B8A6}" type="parTrans" cxnId="{F0E6FE41-2023-42DB-A28E-A475C12AA902}">
      <dgm:prSet/>
      <dgm:spPr/>
      <dgm:t>
        <a:bodyPr/>
        <a:lstStyle/>
        <a:p>
          <a:endParaRPr lang="en-US"/>
        </a:p>
      </dgm:t>
    </dgm:pt>
    <dgm:pt modelId="{735B3727-C2D8-40EE-B7E7-DC5A87BCD0D9}" type="sibTrans" cxnId="{F0E6FE41-2023-42DB-A28E-A475C12AA902}">
      <dgm:prSet/>
      <dgm:spPr/>
      <dgm:t>
        <a:bodyPr/>
        <a:lstStyle/>
        <a:p>
          <a:endParaRPr lang="en-US"/>
        </a:p>
      </dgm:t>
    </dgm:pt>
    <dgm:pt modelId="{DA4CC822-5BBD-4153-B0A9-9EED9F572AAD}" type="pres">
      <dgm:prSet presAssocID="{F2DFCEF7-C7F1-428A-BA08-1516F0D9A72E}" presName="root" presStyleCnt="0">
        <dgm:presLayoutVars>
          <dgm:dir/>
          <dgm:resizeHandles val="exact"/>
        </dgm:presLayoutVars>
      </dgm:prSet>
      <dgm:spPr/>
    </dgm:pt>
    <dgm:pt modelId="{15380B7D-C039-4971-AB39-FA9285A3D8CB}" type="pres">
      <dgm:prSet presAssocID="{1C5BEB74-12B9-428A-AD82-22CA2F49CAF3}" presName="compNode" presStyleCnt="0"/>
      <dgm:spPr/>
    </dgm:pt>
    <dgm:pt modelId="{0D449A1A-C093-48E7-BBA5-B543F4813EC4}" type="pres">
      <dgm:prSet presAssocID="{1C5BEB74-12B9-428A-AD82-22CA2F49CAF3}" presName="bgRect" presStyleLbl="bgShp" presStyleIdx="0" presStyleCnt="5"/>
      <dgm:spPr/>
    </dgm:pt>
    <dgm:pt modelId="{3CA3E318-B85F-4B8E-9F8C-6197D2F58A80}" type="pres">
      <dgm:prSet presAssocID="{1C5BEB74-12B9-428A-AD82-22CA2F49CA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1E7633C6-A4AB-4DEC-B9E7-F9071E17EBB2}" type="pres">
      <dgm:prSet presAssocID="{1C5BEB74-12B9-428A-AD82-22CA2F49CAF3}" presName="spaceRect" presStyleCnt="0"/>
      <dgm:spPr/>
    </dgm:pt>
    <dgm:pt modelId="{3F04BDE9-CDA7-422A-8B70-7FD9B58F6D83}" type="pres">
      <dgm:prSet presAssocID="{1C5BEB74-12B9-428A-AD82-22CA2F49CAF3}" presName="parTx" presStyleLbl="revTx" presStyleIdx="0" presStyleCnt="5">
        <dgm:presLayoutVars>
          <dgm:chMax val="0"/>
          <dgm:chPref val="0"/>
        </dgm:presLayoutVars>
      </dgm:prSet>
      <dgm:spPr/>
    </dgm:pt>
    <dgm:pt modelId="{7C837D7D-34DD-4C32-9C2F-849610E74639}" type="pres">
      <dgm:prSet presAssocID="{D6E10AD9-8487-4E90-A2CD-9C88758BC095}" presName="sibTrans" presStyleCnt="0"/>
      <dgm:spPr/>
    </dgm:pt>
    <dgm:pt modelId="{CB58ECF1-C2BF-4739-BC2D-C34E5A4C941E}" type="pres">
      <dgm:prSet presAssocID="{837CF829-CE0E-4915-8E1B-D443F4FF143A}" presName="compNode" presStyleCnt="0"/>
      <dgm:spPr/>
    </dgm:pt>
    <dgm:pt modelId="{AECF1D47-F3F9-4432-84EF-A7B2A6F32F00}" type="pres">
      <dgm:prSet presAssocID="{837CF829-CE0E-4915-8E1B-D443F4FF143A}" presName="bgRect" presStyleLbl="bgShp" presStyleIdx="1" presStyleCnt="5"/>
      <dgm:spPr/>
    </dgm:pt>
    <dgm:pt modelId="{6290FDEA-7F02-4DBA-AA9A-CAE00F2DDA45}" type="pres">
      <dgm:prSet presAssocID="{837CF829-CE0E-4915-8E1B-D443F4FF143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9E90C55-7E95-4D7D-AFD9-1B29A5E7FA1E}" type="pres">
      <dgm:prSet presAssocID="{837CF829-CE0E-4915-8E1B-D443F4FF143A}" presName="spaceRect" presStyleCnt="0"/>
      <dgm:spPr/>
    </dgm:pt>
    <dgm:pt modelId="{0DE6C9E1-9B5D-453E-B8B5-D295178615BA}" type="pres">
      <dgm:prSet presAssocID="{837CF829-CE0E-4915-8E1B-D443F4FF143A}" presName="parTx" presStyleLbl="revTx" presStyleIdx="1" presStyleCnt="5">
        <dgm:presLayoutVars>
          <dgm:chMax val="0"/>
          <dgm:chPref val="0"/>
        </dgm:presLayoutVars>
      </dgm:prSet>
      <dgm:spPr/>
    </dgm:pt>
    <dgm:pt modelId="{62ECFBA4-9CAC-470A-A370-DA8C4A03749C}" type="pres">
      <dgm:prSet presAssocID="{2C99B742-26AD-4495-80A2-562E94F81663}" presName="sibTrans" presStyleCnt="0"/>
      <dgm:spPr/>
    </dgm:pt>
    <dgm:pt modelId="{50037658-62E4-4FC7-8231-DD2B51319C8E}" type="pres">
      <dgm:prSet presAssocID="{43D27921-D25E-4A35-B329-671A527A91E5}" presName="compNode" presStyleCnt="0"/>
      <dgm:spPr/>
    </dgm:pt>
    <dgm:pt modelId="{7FA03E88-9999-43D8-ADCC-C81DF7D307CF}" type="pres">
      <dgm:prSet presAssocID="{43D27921-D25E-4A35-B329-671A527A91E5}" presName="bgRect" presStyleLbl="bgShp" presStyleIdx="2" presStyleCnt="5"/>
      <dgm:spPr/>
    </dgm:pt>
    <dgm:pt modelId="{CA9FE818-82FE-491E-95E0-B656218F1693}" type="pres">
      <dgm:prSet presAssocID="{43D27921-D25E-4A35-B329-671A527A91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Fi"/>
        </a:ext>
      </dgm:extLst>
    </dgm:pt>
    <dgm:pt modelId="{52488A67-15C3-4C95-9221-41BB015D0DBD}" type="pres">
      <dgm:prSet presAssocID="{43D27921-D25E-4A35-B329-671A527A91E5}" presName="spaceRect" presStyleCnt="0"/>
      <dgm:spPr/>
    </dgm:pt>
    <dgm:pt modelId="{8CED7612-6F12-41EC-87FA-2E55DB7A9689}" type="pres">
      <dgm:prSet presAssocID="{43D27921-D25E-4A35-B329-671A527A91E5}" presName="parTx" presStyleLbl="revTx" presStyleIdx="2" presStyleCnt="5">
        <dgm:presLayoutVars>
          <dgm:chMax val="0"/>
          <dgm:chPref val="0"/>
        </dgm:presLayoutVars>
      </dgm:prSet>
      <dgm:spPr/>
    </dgm:pt>
    <dgm:pt modelId="{726C1AE6-5983-4DA5-903E-68568F71FA8A}" type="pres">
      <dgm:prSet presAssocID="{F96C0252-1312-4BA4-957B-D6342FB3D40A}" presName="sibTrans" presStyleCnt="0"/>
      <dgm:spPr/>
    </dgm:pt>
    <dgm:pt modelId="{4671293F-5D93-4D84-8314-C69243E2C51D}" type="pres">
      <dgm:prSet presAssocID="{9D653590-2D6B-4B2B-B456-5E909E0E7918}" presName="compNode" presStyleCnt="0"/>
      <dgm:spPr/>
    </dgm:pt>
    <dgm:pt modelId="{9DBECD92-AE2C-477E-BEA5-EC9E94DFD565}" type="pres">
      <dgm:prSet presAssocID="{9D653590-2D6B-4B2B-B456-5E909E0E7918}" presName="bgRect" presStyleLbl="bgShp" presStyleIdx="3" presStyleCnt="5"/>
      <dgm:spPr/>
    </dgm:pt>
    <dgm:pt modelId="{90A1CC5A-1859-49D1-8C59-3942F7F101E9}" type="pres">
      <dgm:prSet presAssocID="{9D653590-2D6B-4B2B-B456-5E909E0E791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FABE97B2-03A2-4575-B0A3-6D00B8DA80C3}" type="pres">
      <dgm:prSet presAssocID="{9D653590-2D6B-4B2B-B456-5E909E0E7918}" presName="spaceRect" presStyleCnt="0"/>
      <dgm:spPr/>
    </dgm:pt>
    <dgm:pt modelId="{F5A7F7C4-B1F6-44A4-BCF5-EF6682E7F1E9}" type="pres">
      <dgm:prSet presAssocID="{9D653590-2D6B-4B2B-B456-5E909E0E7918}" presName="parTx" presStyleLbl="revTx" presStyleIdx="3" presStyleCnt="5">
        <dgm:presLayoutVars>
          <dgm:chMax val="0"/>
          <dgm:chPref val="0"/>
        </dgm:presLayoutVars>
      </dgm:prSet>
      <dgm:spPr/>
    </dgm:pt>
    <dgm:pt modelId="{18791701-0116-48BE-B6E3-A8B568B2E060}" type="pres">
      <dgm:prSet presAssocID="{BBD455E0-2D49-4CDB-A1CA-1311BB7AB38B}" presName="sibTrans" presStyleCnt="0"/>
      <dgm:spPr/>
    </dgm:pt>
    <dgm:pt modelId="{0A7695E7-2EB5-4980-B71E-430EA8410243}" type="pres">
      <dgm:prSet presAssocID="{A4C301F3-19C2-4053-9BE2-3E53DD13582D}" presName="compNode" presStyleCnt="0"/>
      <dgm:spPr/>
    </dgm:pt>
    <dgm:pt modelId="{B80AC0BB-BED0-438A-960C-299D82CDFBD6}" type="pres">
      <dgm:prSet presAssocID="{A4C301F3-19C2-4053-9BE2-3E53DD13582D}" presName="bgRect" presStyleLbl="bgShp" presStyleIdx="4" presStyleCnt="5"/>
      <dgm:spPr/>
    </dgm:pt>
    <dgm:pt modelId="{C70756AB-469F-42BF-8B6B-A42F17E3B639}" type="pres">
      <dgm:prSet presAssocID="{A4C301F3-19C2-4053-9BE2-3E53DD1358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9ACE81BA-4697-49C5-9B70-80C577574025}" type="pres">
      <dgm:prSet presAssocID="{A4C301F3-19C2-4053-9BE2-3E53DD13582D}" presName="spaceRect" presStyleCnt="0"/>
      <dgm:spPr/>
    </dgm:pt>
    <dgm:pt modelId="{FEAD2AF2-916E-4518-839C-3459B2C62012}" type="pres">
      <dgm:prSet presAssocID="{A4C301F3-19C2-4053-9BE2-3E53DD13582D}" presName="parTx" presStyleLbl="revTx" presStyleIdx="4" presStyleCnt="5">
        <dgm:presLayoutVars>
          <dgm:chMax val="0"/>
          <dgm:chPref val="0"/>
        </dgm:presLayoutVars>
      </dgm:prSet>
      <dgm:spPr/>
    </dgm:pt>
  </dgm:ptLst>
  <dgm:cxnLst>
    <dgm:cxn modelId="{D601041F-3DF5-0C49-ADC2-8B03D2AA428F}" type="presOf" srcId="{837CF829-CE0E-4915-8E1B-D443F4FF143A}" destId="{0DE6C9E1-9B5D-453E-B8B5-D295178615BA}" srcOrd="0" destOrd="0" presId="urn:microsoft.com/office/officeart/2018/2/layout/IconVerticalSolidList"/>
    <dgm:cxn modelId="{2CEF5D2F-DE77-4A68-B01E-D7090DDC8686}" srcId="{F2DFCEF7-C7F1-428A-BA08-1516F0D9A72E}" destId="{837CF829-CE0E-4915-8E1B-D443F4FF143A}" srcOrd="1" destOrd="0" parTransId="{7D06C29F-BAF9-486A-84BF-4101203293E3}" sibTransId="{2C99B742-26AD-4495-80A2-562E94F81663}"/>
    <dgm:cxn modelId="{F0E6FE41-2023-42DB-A28E-A475C12AA902}" srcId="{F2DFCEF7-C7F1-428A-BA08-1516F0D9A72E}" destId="{A4C301F3-19C2-4053-9BE2-3E53DD13582D}" srcOrd="4" destOrd="0" parTransId="{57F5C93E-B304-4F52-B1E0-8B274004B8A6}" sibTransId="{735B3727-C2D8-40EE-B7E7-DC5A87BCD0D9}"/>
    <dgm:cxn modelId="{55AABA4D-91E6-0D4C-9F5D-EAEE73A1A956}" type="presOf" srcId="{A4C301F3-19C2-4053-9BE2-3E53DD13582D}" destId="{FEAD2AF2-916E-4518-839C-3459B2C62012}" srcOrd="0" destOrd="0" presId="urn:microsoft.com/office/officeart/2018/2/layout/IconVerticalSolidList"/>
    <dgm:cxn modelId="{DEC4B287-4F30-40A9-B207-4D698AEE2C7C}" srcId="{F2DFCEF7-C7F1-428A-BA08-1516F0D9A72E}" destId="{9D653590-2D6B-4B2B-B456-5E909E0E7918}" srcOrd="3" destOrd="0" parTransId="{0892EEC0-4F3F-4F4F-B2AE-17A09624FE8A}" sibTransId="{BBD455E0-2D49-4CDB-A1CA-1311BB7AB38B}"/>
    <dgm:cxn modelId="{D8058D8B-911D-4E47-8C2E-32532F1F25FA}" type="presOf" srcId="{9D653590-2D6B-4B2B-B456-5E909E0E7918}" destId="{F5A7F7C4-B1F6-44A4-BCF5-EF6682E7F1E9}" srcOrd="0" destOrd="0" presId="urn:microsoft.com/office/officeart/2018/2/layout/IconVerticalSolidList"/>
    <dgm:cxn modelId="{7F43D595-690F-48E3-9CE1-E2C4ED3E4C7E}" srcId="{F2DFCEF7-C7F1-428A-BA08-1516F0D9A72E}" destId="{43D27921-D25E-4A35-B329-671A527A91E5}" srcOrd="2" destOrd="0" parTransId="{F4F3652B-DEE7-433F-9F89-C06043688387}" sibTransId="{F96C0252-1312-4BA4-957B-D6342FB3D40A}"/>
    <dgm:cxn modelId="{C0FEE3AD-647B-9648-A72D-E6A26FD81C28}" type="presOf" srcId="{43D27921-D25E-4A35-B329-671A527A91E5}" destId="{8CED7612-6F12-41EC-87FA-2E55DB7A9689}" srcOrd="0" destOrd="0" presId="urn:microsoft.com/office/officeart/2018/2/layout/IconVerticalSolidList"/>
    <dgm:cxn modelId="{876FDCEB-0C5E-8242-A97B-576851FE91AE}" type="presOf" srcId="{F2DFCEF7-C7F1-428A-BA08-1516F0D9A72E}" destId="{DA4CC822-5BBD-4153-B0A9-9EED9F572AAD}" srcOrd="0" destOrd="0" presId="urn:microsoft.com/office/officeart/2018/2/layout/IconVerticalSolidList"/>
    <dgm:cxn modelId="{6CF9C9F1-494C-6F4C-8787-E16442ECF640}" type="presOf" srcId="{1C5BEB74-12B9-428A-AD82-22CA2F49CAF3}" destId="{3F04BDE9-CDA7-422A-8B70-7FD9B58F6D83}" srcOrd="0" destOrd="0" presId="urn:microsoft.com/office/officeart/2018/2/layout/IconVerticalSolidList"/>
    <dgm:cxn modelId="{2C4321F9-8827-40E1-AE1F-0044DE9F2AFB}" srcId="{F2DFCEF7-C7F1-428A-BA08-1516F0D9A72E}" destId="{1C5BEB74-12B9-428A-AD82-22CA2F49CAF3}" srcOrd="0" destOrd="0" parTransId="{9CBB26B1-5342-4350-9A37-1999F66ECBFA}" sibTransId="{D6E10AD9-8487-4E90-A2CD-9C88758BC095}"/>
    <dgm:cxn modelId="{7285BB69-0B54-CF4F-8D10-B7D899302B7E}" type="presParOf" srcId="{DA4CC822-5BBD-4153-B0A9-9EED9F572AAD}" destId="{15380B7D-C039-4971-AB39-FA9285A3D8CB}" srcOrd="0" destOrd="0" presId="urn:microsoft.com/office/officeart/2018/2/layout/IconVerticalSolidList"/>
    <dgm:cxn modelId="{DF4BA73B-0508-E54D-B384-B779B856F7C6}" type="presParOf" srcId="{15380B7D-C039-4971-AB39-FA9285A3D8CB}" destId="{0D449A1A-C093-48E7-BBA5-B543F4813EC4}" srcOrd="0" destOrd="0" presId="urn:microsoft.com/office/officeart/2018/2/layout/IconVerticalSolidList"/>
    <dgm:cxn modelId="{7A370D9B-EE3E-1B45-8F48-28F8AE30215C}" type="presParOf" srcId="{15380B7D-C039-4971-AB39-FA9285A3D8CB}" destId="{3CA3E318-B85F-4B8E-9F8C-6197D2F58A80}" srcOrd="1" destOrd="0" presId="urn:microsoft.com/office/officeart/2018/2/layout/IconVerticalSolidList"/>
    <dgm:cxn modelId="{9D306790-725A-5343-935B-5AEAC6097601}" type="presParOf" srcId="{15380B7D-C039-4971-AB39-FA9285A3D8CB}" destId="{1E7633C6-A4AB-4DEC-B9E7-F9071E17EBB2}" srcOrd="2" destOrd="0" presId="urn:microsoft.com/office/officeart/2018/2/layout/IconVerticalSolidList"/>
    <dgm:cxn modelId="{06DDF089-4773-C448-B6BE-344AFBDEDD23}" type="presParOf" srcId="{15380B7D-C039-4971-AB39-FA9285A3D8CB}" destId="{3F04BDE9-CDA7-422A-8B70-7FD9B58F6D83}" srcOrd="3" destOrd="0" presId="urn:microsoft.com/office/officeart/2018/2/layout/IconVerticalSolidList"/>
    <dgm:cxn modelId="{5560FAA7-2761-544C-91CE-C9DB111C2197}" type="presParOf" srcId="{DA4CC822-5BBD-4153-B0A9-9EED9F572AAD}" destId="{7C837D7D-34DD-4C32-9C2F-849610E74639}" srcOrd="1" destOrd="0" presId="urn:microsoft.com/office/officeart/2018/2/layout/IconVerticalSolidList"/>
    <dgm:cxn modelId="{E6B3B287-6762-F94E-99AF-4247A756E826}" type="presParOf" srcId="{DA4CC822-5BBD-4153-B0A9-9EED9F572AAD}" destId="{CB58ECF1-C2BF-4739-BC2D-C34E5A4C941E}" srcOrd="2" destOrd="0" presId="urn:microsoft.com/office/officeart/2018/2/layout/IconVerticalSolidList"/>
    <dgm:cxn modelId="{04A69094-8BDA-8540-A28C-4DF2346AA084}" type="presParOf" srcId="{CB58ECF1-C2BF-4739-BC2D-C34E5A4C941E}" destId="{AECF1D47-F3F9-4432-84EF-A7B2A6F32F00}" srcOrd="0" destOrd="0" presId="urn:microsoft.com/office/officeart/2018/2/layout/IconVerticalSolidList"/>
    <dgm:cxn modelId="{B57DAC20-19A2-CE42-9325-A9178B5B9743}" type="presParOf" srcId="{CB58ECF1-C2BF-4739-BC2D-C34E5A4C941E}" destId="{6290FDEA-7F02-4DBA-AA9A-CAE00F2DDA45}" srcOrd="1" destOrd="0" presId="urn:microsoft.com/office/officeart/2018/2/layout/IconVerticalSolidList"/>
    <dgm:cxn modelId="{D602D71C-8B66-8940-BACF-23E3893B739A}" type="presParOf" srcId="{CB58ECF1-C2BF-4739-BC2D-C34E5A4C941E}" destId="{99E90C55-7E95-4D7D-AFD9-1B29A5E7FA1E}" srcOrd="2" destOrd="0" presId="urn:microsoft.com/office/officeart/2018/2/layout/IconVerticalSolidList"/>
    <dgm:cxn modelId="{CCF172D7-7E1A-1F4A-ACA3-1A80D12B5BC0}" type="presParOf" srcId="{CB58ECF1-C2BF-4739-BC2D-C34E5A4C941E}" destId="{0DE6C9E1-9B5D-453E-B8B5-D295178615BA}" srcOrd="3" destOrd="0" presId="urn:microsoft.com/office/officeart/2018/2/layout/IconVerticalSolidList"/>
    <dgm:cxn modelId="{775EE00A-68A5-6448-877D-CBAD6C2DCA65}" type="presParOf" srcId="{DA4CC822-5BBD-4153-B0A9-9EED9F572AAD}" destId="{62ECFBA4-9CAC-470A-A370-DA8C4A03749C}" srcOrd="3" destOrd="0" presId="urn:microsoft.com/office/officeart/2018/2/layout/IconVerticalSolidList"/>
    <dgm:cxn modelId="{C2042747-4A36-CA4C-BCCA-2A81713CE90A}" type="presParOf" srcId="{DA4CC822-5BBD-4153-B0A9-9EED9F572AAD}" destId="{50037658-62E4-4FC7-8231-DD2B51319C8E}" srcOrd="4" destOrd="0" presId="urn:microsoft.com/office/officeart/2018/2/layout/IconVerticalSolidList"/>
    <dgm:cxn modelId="{408F1727-9591-0D4F-B2B4-A77CAA4F52F9}" type="presParOf" srcId="{50037658-62E4-4FC7-8231-DD2B51319C8E}" destId="{7FA03E88-9999-43D8-ADCC-C81DF7D307CF}" srcOrd="0" destOrd="0" presId="urn:microsoft.com/office/officeart/2018/2/layout/IconVerticalSolidList"/>
    <dgm:cxn modelId="{0AB54C02-EDD6-D349-8981-364C32867869}" type="presParOf" srcId="{50037658-62E4-4FC7-8231-DD2B51319C8E}" destId="{CA9FE818-82FE-491E-95E0-B656218F1693}" srcOrd="1" destOrd="0" presId="urn:microsoft.com/office/officeart/2018/2/layout/IconVerticalSolidList"/>
    <dgm:cxn modelId="{83507FE9-4666-F844-87C3-E8D7FA4983E8}" type="presParOf" srcId="{50037658-62E4-4FC7-8231-DD2B51319C8E}" destId="{52488A67-15C3-4C95-9221-41BB015D0DBD}" srcOrd="2" destOrd="0" presId="urn:microsoft.com/office/officeart/2018/2/layout/IconVerticalSolidList"/>
    <dgm:cxn modelId="{B1EB4384-CA82-FC4E-993B-30F7C01C8C88}" type="presParOf" srcId="{50037658-62E4-4FC7-8231-DD2B51319C8E}" destId="{8CED7612-6F12-41EC-87FA-2E55DB7A9689}" srcOrd="3" destOrd="0" presId="urn:microsoft.com/office/officeart/2018/2/layout/IconVerticalSolidList"/>
    <dgm:cxn modelId="{6CB10FCE-1268-2147-83F5-8D78F3D89754}" type="presParOf" srcId="{DA4CC822-5BBD-4153-B0A9-9EED9F572AAD}" destId="{726C1AE6-5983-4DA5-903E-68568F71FA8A}" srcOrd="5" destOrd="0" presId="urn:microsoft.com/office/officeart/2018/2/layout/IconVerticalSolidList"/>
    <dgm:cxn modelId="{7298D088-65DE-BC4F-BC1A-D655B3779859}" type="presParOf" srcId="{DA4CC822-5BBD-4153-B0A9-9EED9F572AAD}" destId="{4671293F-5D93-4D84-8314-C69243E2C51D}" srcOrd="6" destOrd="0" presId="urn:microsoft.com/office/officeart/2018/2/layout/IconVerticalSolidList"/>
    <dgm:cxn modelId="{571C4F8F-9871-2F41-9736-4F131C661087}" type="presParOf" srcId="{4671293F-5D93-4D84-8314-C69243E2C51D}" destId="{9DBECD92-AE2C-477E-BEA5-EC9E94DFD565}" srcOrd="0" destOrd="0" presId="urn:microsoft.com/office/officeart/2018/2/layout/IconVerticalSolidList"/>
    <dgm:cxn modelId="{F87B05CD-10C7-8E40-B76C-DFB9AC1F20B5}" type="presParOf" srcId="{4671293F-5D93-4D84-8314-C69243E2C51D}" destId="{90A1CC5A-1859-49D1-8C59-3942F7F101E9}" srcOrd="1" destOrd="0" presId="urn:microsoft.com/office/officeart/2018/2/layout/IconVerticalSolidList"/>
    <dgm:cxn modelId="{4B20C81D-F1DB-D342-9F7B-11390923FB6E}" type="presParOf" srcId="{4671293F-5D93-4D84-8314-C69243E2C51D}" destId="{FABE97B2-03A2-4575-B0A3-6D00B8DA80C3}" srcOrd="2" destOrd="0" presId="urn:microsoft.com/office/officeart/2018/2/layout/IconVerticalSolidList"/>
    <dgm:cxn modelId="{F1222C90-5C2D-BC48-B830-F79BF3850411}" type="presParOf" srcId="{4671293F-5D93-4D84-8314-C69243E2C51D}" destId="{F5A7F7C4-B1F6-44A4-BCF5-EF6682E7F1E9}" srcOrd="3" destOrd="0" presId="urn:microsoft.com/office/officeart/2018/2/layout/IconVerticalSolidList"/>
    <dgm:cxn modelId="{031B2F5D-995F-C641-977F-909D7F7EF895}" type="presParOf" srcId="{DA4CC822-5BBD-4153-B0A9-9EED9F572AAD}" destId="{18791701-0116-48BE-B6E3-A8B568B2E060}" srcOrd="7" destOrd="0" presId="urn:microsoft.com/office/officeart/2018/2/layout/IconVerticalSolidList"/>
    <dgm:cxn modelId="{C50AF599-62A6-604A-9535-5731C19E3C03}" type="presParOf" srcId="{DA4CC822-5BBD-4153-B0A9-9EED9F572AAD}" destId="{0A7695E7-2EB5-4980-B71E-430EA8410243}" srcOrd="8" destOrd="0" presId="urn:microsoft.com/office/officeart/2018/2/layout/IconVerticalSolidList"/>
    <dgm:cxn modelId="{6A6720DC-9042-C54A-B9D4-495F95A7B0C8}" type="presParOf" srcId="{0A7695E7-2EB5-4980-B71E-430EA8410243}" destId="{B80AC0BB-BED0-438A-960C-299D82CDFBD6}" srcOrd="0" destOrd="0" presId="urn:microsoft.com/office/officeart/2018/2/layout/IconVerticalSolidList"/>
    <dgm:cxn modelId="{54F8131A-FC70-8140-8FA6-BCE8CD5FD625}" type="presParOf" srcId="{0A7695E7-2EB5-4980-B71E-430EA8410243}" destId="{C70756AB-469F-42BF-8B6B-A42F17E3B639}" srcOrd="1" destOrd="0" presId="urn:microsoft.com/office/officeart/2018/2/layout/IconVerticalSolidList"/>
    <dgm:cxn modelId="{7DBDA09A-2055-8449-B257-D383F670BE3C}" type="presParOf" srcId="{0A7695E7-2EB5-4980-B71E-430EA8410243}" destId="{9ACE81BA-4697-49C5-9B70-80C577574025}" srcOrd="2" destOrd="0" presId="urn:microsoft.com/office/officeart/2018/2/layout/IconVerticalSolidList"/>
    <dgm:cxn modelId="{5CE99A65-0BE3-B14D-8ACA-8FA9A9D50148}" type="presParOf" srcId="{0A7695E7-2EB5-4980-B71E-430EA8410243}" destId="{FEAD2AF2-916E-4518-839C-3459B2C6201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966D5C-969A-446E-99F5-4E9BA22E6325}" type="doc">
      <dgm:prSet loTypeId="urn:microsoft.com/office/officeart/2005/8/layout/vProcess5" loCatId="process" qsTypeId="urn:microsoft.com/office/officeart/2005/8/quickstyle/simple5" qsCatId="simple" csTypeId="urn:microsoft.com/office/officeart/2005/8/colors/colorful5" csCatId="colorful"/>
      <dgm:spPr/>
      <dgm:t>
        <a:bodyPr/>
        <a:lstStyle/>
        <a:p>
          <a:endParaRPr lang="en-US"/>
        </a:p>
      </dgm:t>
    </dgm:pt>
    <dgm:pt modelId="{69CB681E-7F40-4C69-9F0E-CDDB38B59EA3}">
      <dgm:prSet/>
      <dgm:spPr/>
      <dgm:t>
        <a:bodyPr/>
        <a:lstStyle/>
        <a:p>
          <a:r>
            <a:rPr lang="en-US"/>
            <a:t>If you use The Things Network (free public community LoRaWAN network), the following fair use policy applies: </a:t>
          </a:r>
        </a:p>
      </dgm:t>
    </dgm:pt>
    <dgm:pt modelId="{5B1C691E-C712-411D-8F68-72BC625BB988}" type="parTrans" cxnId="{BE5FC779-4107-4B08-88D4-90F7101AA0CB}">
      <dgm:prSet/>
      <dgm:spPr/>
      <dgm:t>
        <a:bodyPr/>
        <a:lstStyle/>
        <a:p>
          <a:endParaRPr lang="en-US"/>
        </a:p>
      </dgm:t>
    </dgm:pt>
    <dgm:pt modelId="{D8B83077-53FB-45A3-93E0-8DED2962576E}" type="sibTrans" cxnId="{BE5FC779-4107-4B08-88D4-90F7101AA0CB}">
      <dgm:prSet phldrT="01" phldr="0"/>
      <dgm:spPr/>
      <dgm:t>
        <a:bodyPr/>
        <a:lstStyle/>
        <a:p>
          <a:r>
            <a:rPr lang="en-US" dirty="0"/>
            <a:t>01</a:t>
          </a:r>
        </a:p>
      </dgm:t>
    </dgm:pt>
    <dgm:pt modelId="{41960FBD-ABA7-42EA-87B0-D7A054014972}">
      <dgm:prSet/>
      <dgm:spPr/>
      <dgm:t>
        <a:bodyPr/>
        <a:lstStyle/>
        <a:p>
          <a:r>
            <a:rPr lang="en-US"/>
            <a:t>The uplink airtime is limited to 30 seconds per day (24 hours) per node. </a:t>
          </a:r>
        </a:p>
      </dgm:t>
    </dgm:pt>
    <dgm:pt modelId="{7CFC5D18-37A5-412C-AF62-5BBDF9448A29}" type="parTrans" cxnId="{6BE2824E-6EEA-40E8-878F-51C172CD7950}">
      <dgm:prSet/>
      <dgm:spPr/>
      <dgm:t>
        <a:bodyPr/>
        <a:lstStyle/>
        <a:p>
          <a:endParaRPr lang="en-US"/>
        </a:p>
      </dgm:t>
    </dgm:pt>
    <dgm:pt modelId="{64132BBE-C64C-49C3-97A2-35E0E1ECBC1A}" type="sibTrans" cxnId="{6BE2824E-6EEA-40E8-878F-51C172CD7950}">
      <dgm:prSet phldrT="02" phldr="0"/>
      <dgm:spPr/>
      <dgm:t>
        <a:bodyPr/>
        <a:lstStyle/>
        <a:p>
          <a:r>
            <a:rPr lang="en-US"/>
            <a:t>02</a:t>
          </a:r>
        </a:p>
      </dgm:t>
    </dgm:pt>
    <dgm:pt modelId="{F9006105-E099-4CF9-A325-7B0679F12DEE}">
      <dgm:prSet/>
      <dgm:spPr/>
      <dgm:t>
        <a:bodyPr/>
        <a:lstStyle/>
        <a:p>
          <a:r>
            <a:rPr lang="en-US"/>
            <a:t>The downlink messages are limited to 10 messages per day (24 hours) per node</a:t>
          </a:r>
        </a:p>
      </dgm:t>
    </dgm:pt>
    <dgm:pt modelId="{584B173F-2175-440B-9F32-A7BE0E7A79F3}" type="parTrans" cxnId="{38AA41CC-BF3E-431A-BD31-881A0427FF4E}">
      <dgm:prSet/>
      <dgm:spPr/>
      <dgm:t>
        <a:bodyPr/>
        <a:lstStyle/>
        <a:p>
          <a:endParaRPr lang="en-US"/>
        </a:p>
      </dgm:t>
    </dgm:pt>
    <dgm:pt modelId="{036C16AE-34A5-453A-AAF9-2740FC3FB272}" type="sibTrans" cxnId="{38AA41CC-BF3E-431A-BD31-881A0427FF4E}">
      <dgm:prSet phldrT="03" phldr="0"/>
      <dgm:spPr/>
      <dgm:t>
        <a:bodyPr/>
        <a:lstStyle/>
        <a:p>
          <a:endParaRPr lang="en-US"/>
        </a:p>
      </dgm:t>
    </dgm:pt>
    <dgm:pt modelId="{FCBAF30F-0D59-F546-A8AB-F3005FD329A9}" type="pres">
      <dgm:prSet presAssocID="{9B966D5C-969A-446E-99F5-4E9BA22E6325}" presName="outerComposite" presStyleCnt="0">
        <dgm:presLayoutVars>
          <dgm:chMax val="5"/>
          <dgm:dir/>
          <dgm:resizeHandles val="exact"/>
        </dgm:presLayoutVars>
      </dgm:prSet>
      <dgm:spPr/>
    </dgm:pt>
    <dgm:pt modelId="{5D08CDCE-AF7E-4D4C-AFF8-E07E1581AFD2}" type="pres">
      <dgm:prSet presAssocID="{9B966D5C-969A-446E-99F5-4E9BA22E6325}" presName="dummyMaxCanvas" presStyleCnt="0">
        <dgm:presLayoutVars/>
      </dgm:prSet>
      <dgm:spPr/>
    </dgm:pt>
    <dgm:pt modelId="{19772732-6CED-8045-9A72-68E3910292A9}" type="pres">
      <dgm:prSet presAssocID="{9B966D5C-969A-446E-99F5-4E9BA22E6325}" presName="ThreeNodes_1" presStyleLbl="node1" presStyleIdx="0" presStyleCnt="3">
        <dgm:presLayoutVars>
          <dgm:bulletEnabled val="1"/>
        </dgm:presLayoutVars>
      </dgm:prSet>
      <dgm:spPr/>
    </dgm:pt>
    <dgm:pt modelId="{E0627D3C-18DF-C544-AB59-7737CA015E54}" type="pres">
      <dgm:prSet presAssocID="{9B966D5C-969A-446E-99F5-4E9BA22E6325}" presName="ThreeNodes_2" presStyleLbl="node1" presStyleIdx="1" presStyleCnt="3">
        <dgm:presLayoutVars>
          <dgm:bulletEnabled val="1"/>
        </dgm:presLayoutVars>
      </dgm:prSet>
      <dgm:spPr/>
    </dgm:pt>
    <dgm:pt modelId="{0E5E9ECC-21B9-AF41-B25C-32D9E9B6E449}" type="pres">
      <dgm:prSet presAssocID="{9B966D5C-969A-446E-99F5-4E9BA22E6325}" presName="ThreeNodes_3" presStyleLbl="node1" presStyleIdx="2" presStyleCnt="3">
        <dgm:presLayoutVars>
          <dgm:bulletEnabled val="1"/>
        </dgm:presLayoutVars>
      </dgm:prSet>
      <dgm:spPr/>
    </dgm:pt>
    <dgm:pt modelId="{B6E92C3E-A942-384A-B67F-72974F639C0A}" type="pres">
      <dgm:prSet presAssocID="{9B966D5C-969A-446E-99F5-4E9BA22E6325}" presName="ThreeConn_1-2" presStyleLbl="fgAccFollowNode1" presStyleIdx="0" presStyleCnt="2">
        <dgm:presLayoutVars>
          <dgm:bulletEnabled val="1"/>
        </dgm:presLayoutVars>
      </dgm:prSet>
      <dgm:spPr/>
    </dgm:pt>
    <dgm:pt modelId="{3BF1716A-76E1-C24E-A621-DFADDE0A7CAD}" type="pres">
      <dgm:prSet presAssocID="{9B966D5C-969A-446E-99F5-4E9BA22E6325}" presName="ThreeConn_2-3" presStyleLbl="fgAccFollowNode1" presStyleIdx="1" presStyleCnt="2">
        <dgm:presLayoutVars>
          <dgm:bulletEnabled val="1"/>
        </dgm:presLayoutVars>
      </dgm:prSet>
      <dgm:spPr/>
    </dgm:pt>
    <dgm:pt modelId="{3A21237C-B11B-D74A-B828-C099E26A9469}" type="pres">
      <dgm:prSet presAssocID="{9B966D5C-969A-446E-99F5-4E9BA22E6325}" presName="ThreeNodes_1_text" presStyleLbl="node1" presStyleIdx="2" presStyleCnt="3">
        <dgm:presLayoutVars>
          <dgm:bulletEnabled val="1"/>
        </dgm:presLayoutVars>
      </dgm:prSet>
      <dgm:spPr/>
    </dgm:pt>
    <dgm:pt modelId="{DE5432AB-4FEA-AE4D-B669-11DB3BED5615}" type="pres">
      <dgm:prSet presAssocID="{9B966D5C-969A-446E-99F5-4E9BA22E6325}" presName="ThreeNodes_2_text" presStyleLbl="node1" presStyleIdx="2" presStyleCnt="3">
        <dgm:presLayoutVars>
          <dgm:bulletEnabled val="1"/>
        </dgm:presLayoutVars>
      </dgm:prSet>
      <dgm:spPr/>
    </dgm:pt>
    <dgm:pt modelId="{7BDF1AF0-EDAC-F140-AAC1-C326EDE28228}" type="pres">
      <dgm:prSet presAssocID="{9B966D5C-969A-446E-99F5-4E9BA22E6325}" presName="ThreeNodes_3_text" presStyleLbl="node1" presStyleIdx="2" presStyleCnt="3">
        <dgm:presLayoutVars>
          <dgm:bulletEnabled val="1"/>
        </dgm:presLayoutVars>
      </dgm:prSet>
      <dgm:spPr/>
    </dgm:pt>
  </dgm:ptLst>
  <dgm:cxnLst>
    <dgm:cxn modelId="{F14B4A04-9FF4-3F41-A5EA-A9336412238D}" type="presOf" srcId="{41960FBD-ABA7-42EA-87B0-D7A054014972}" destId="{E0627D3C-18DF-C544-AB59-7737CA015E54}" srcOrd="0" destOrd="0" presId="urn:microsoft.com/office/officeart/2005/8/layout/vProcess5"/>
    <dgm:cxn modelId="{B98BE120-7387-944C-9231-A9E9136B628C}" type="presOf" srcId="{F9006105-E099-4CF9-A325-7B0679F12DEE}" destId="{7BDF1AF0-EDAC-F140-AAC1-C326EDE28228}" srcOrd="1" destOrd="0" presId="urn:microsoft.com/office/officeart/2005/8/layout/vProcess5"/>
    <dgm:cxn modelId="{A0C1994C-BD14-BE45-B07A-79D57B67B599}" type="presOf" srcId="{69CB681E-7F40-4C69-9F0E-CDDB38B59EA3}" destId="{3A21237C-B11B-D74A-B828-C099E26A9469}" srcOrd="1" destOrd="0" presId="urn:microsoft.com/office/officeart/2005/8/layout/vProcess5"/>
    <dgm:cxn modelId="{6BE2824E-6EEA-40E8-878F-51C172CD7950}" srcId="{9B966D5C-969A-446E-99F5-4E9BA22E6325}" destId="{41960FBD-ABA7-42EA-87B0-D7A054014972}" srcOrd="1" destOrd="0" parTransId="{7CFC5D18-37A5-412C-AF62-5BBDF9448A29}" sibTransId="{64132BBE-C64C-49C3-97A2-35E0E1ECBC1A}"/>
    <dgm:cxn modelId="{B2587256-4AFC-4940-8E11-C6E0769163B4}" type="presOf" srcId="{69CB681E-7F40-4C69-9F0E-CDDB38B59EA3}" destId="{19772732-6CED-8045-9A72-68E3910292A9}" srcOrd="0" destOrd="0" presId="urn:microsoft.com/office/officeart/2005/8/layout/vProcess5"/>
    <dgm:cxn modelId="{C5611C59-E14E-0249-8955-FF2E190FA7E9}" type="presOf" srcId="{41960FBD-ABA7-42EA-87B0-D7A054014972}" destId="{DE5432AB-4FEA-AE4D-B669-11DB3BED5615}" srcOrd="1" destOrd="0" presId="urn:microsoft.com/office/officeart/2005/8/layout/vProcess5"/>
    <dgm:cxn modelId="{E3C42063-DF67-CA48-AFB7-FAC526432E8A}" type="presOf" srcId="{9B966D5C-969A-446E-99F5-4E9BA22E6325}" destId="{FCBAF30F-0D59-F546-A8AB-F3005FD329A9}" srcOrd="0" destOrd="0" presId="urn:microsoft.com/office/officeart/2005/8/layout/vProcess5"/>
    <dgm:cxn modelId="{BE5FC779-4107-4B08-88D4-90F7101AA0CB}" srcId="{9B966D5C-969A-446E-99F5-4E9BA22E6325}" destId="{69CB681E-7F40-4C69-9F0E-CDDB38B59EA3}" srcOrd="0" destOrd="0" parTransId="{5B1C691E-C712-411D-8F68-72BC625BB988}" sibTransId="{D8B83077-53FB-45A3-93E0-8DED2962576E}"/>
    <dgm:cxn modelId="{7D67C599-123A-4846-B36F-6F7F34C0F202}" type="presOf" srcId="{F9006105-E099-4CF9-A325-7B0679F12DEE}" destId="{0E5E9ECC-21B9-AF41-B25C-32D9E9B6E449}" srcOrd="0" destOrd="0" presId="urn:microsoft.com/office/officeart/2005/8/layout/vProcess5"/>
    <dgm:cxn modelId="{F0C6A3A0-0DA6-9C4C-8D1D-BA7DA26ECAF8}" type="presOf" srcId="{D8B83077-53FB-45A3-93E0-8DED2962576E}" destId="{B6E92C3E-A942-384A-B67F-72974F639C0A}" srcOrd="0" destOrd="0" presId="urn:microsoft.com/office/officeart/2005/8/layout/vProcess5"/>
    <dgm:cxn modelId="{38AA41CC-BF3E-431A-BD31-881A0427FF4E}" srcId="{9B966D5C-969A-446E-99F5-4E9BA22E6325}" destId="{F9006105-E099-4CF9-A325-7B0679F12DEE}" srcOrd="2" destOrd="0" parTransId="{584B173F-2175-440B-9F32-A7BE0E7A79F3}" sibTransId="{036C16AE-34A5-453A-AAF9-2740FC3FB272}"/>
    <dgm:cxn modelId="{A8F3A9D3-96D7-7342-B831-D18A0F144140}" type="presOf" srcId="{64132BBE-C64C-49C3-97A2-35E0E1ECBC1A}" destId="{3BF1716A-76E1-C24E-A621-DFADDE0A7CAD}" srcOrd="0" destOrd="0" presId="urn:microsoft.com/office/officeart/2005/8/layout/vProcess5"/>
    <dgm:cxn modelId="{F2EC7B1D-976B-354E-A021-D8078332C432}" type="presParOf" srcId="{FCBAF30F-0D59-F546-A8AB-F3005FD329A9}" destId="{5D08CDCE-AF7E-4D4C-AFF8-E07E1581AFD2}" srcOrd="0" destOrd="0" presId="urn:microsoft.com/office/officeart/2005/8/layout/vProcess5"/>
    <dgm:cxn modelId="{B8362B80-F4DA-044E-9832-7B1AF77ADC33}" type="presParOf" srcId="{FCBAF30F-0D59-F546-A8AB-F3005FD329A9}" destId="{19772732-6CED-8045-9A72-68E3910292A9}" srcOrd="1" destOrd="0" presId="urn:microsoft.com/office/officeart/2005/8/layout/vProcess5"/>
    <dgm:cxn modelId="{454985B9-7A81-A54C-AE9F-7500F58B536F}" type="presParOf" srcId="{FCBAF30F-0D59-F546-A8AB-F3005FD329A9}" destId="{E0627D3C-18DF-C544-AB59-7737CA015E54}" srcOrd="2" destOrd="0" presId="urn:microsoft.com/office/officeart/2005/8/layout/vProcess5"/>
    <dgm:cxn modelId="{82B3869B-CA16-8041-98E3-EF3927BA7517}" type="presParOf" srcId="{FCBAF30F-0D59-F546-A8AB-F3005FD329A9}" destId="{0E5E9ECC-21B9-AF41-B25C-32D9E9B6E449}" srcOrd="3" destOrd="0" presId="urn:microsoft.com/office/officeart/2005/8/layout/vProcess5"/>
    <dgm:cxn modelId="{AC7945B5-3245-034F-99CD-E66466EF0867}" type="presParOf" srcId="{FCBAF30F-0D59-F546-A8AB-F3005FD329A9}" destId="{B6E92C3E-A942-384A-B67F-72974F639C0A}" srcOrd="4" destOrd="0" presId="urn:microsoft.com/office/officeart/2005/8/layout/vProcess5"/>
    <dgm:cxn modelId="{DAFAFE2D-8A91-FE4E-98E5-A54B836A1E67}" type="presParOf" srcId="{FCBAF30F-0D59-F546-A8AB-F3005FD329A9}" destId="{3BF1716A-76E1-C24E-A621-DFADDE0A7CAD}" srcOrd="5" destOrd="0" presId="urn:microsoft.com/office/officeart/2005/8/layout/vProcess5"/>
    <dgm:cxn modelId="{AC401AA0-7B8A-2D40-A7A8-7C4653555B0F}" type="presParOf" srcId="{FCBAF30F-0D59-F546-A8AB-F3005FD329A9}" destId="{3A21237C-B11B-D74A-B828-C099E26A9469}" srcOrd="6" destOrd="0" presId="urn:microsoft.com/office/officeart/2005/8/layout/vProcess5"/>
    <dgm:cxn modelId="{3FB2759B-79EA-7A48-AD83-E5DA6BC91923}" type="presParOf" srcId="{FCBAF30F-0D59-F546-A8AB-F3005FD329A9}" destId="{DE5432AB-4FEA-AE4D-B669-11DB3BED5615}" srcOrd="7" destOrd="0" presId="urn:microsoft.com/office/officeart/2005/8/layout/vProcess5"/>
    <dgm:cxn modelId="{E30E0A4B-8763-3144-B0CD-3E698AE27496}" type="presParOf" srcId="{FCBAF30F-0D59-F546-A8AB-F3005FD329A9}" destId="{7BDF1AF0-EDAC-F140-AAC1-C326EDE2822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A47590-BBE2-4BAA-889A-57B1A5AF6EB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892BA9-B1E1-4AB9-BB00-AE805A77F3DE}">
      <dgm:prSet/>
      <dgm:spPr/>
      <dgm:t>
        <a:bodyPr/>
        <a:lstStyle/>
        <a:p>
          <a:r>
            <a:rPr lang="en-US" dirty="0"/>
            <a:t>When a signal is send from a sender it takes a certain amount of time before a receiver receives this signal, this time is called Time on Air (</a:t>
          </a:r>
          <a:r>
            <a:rPr lang="en-US" dirty="0" err="1"/>
            <a:t>ToA</a:t>
          </a:r>
          <a:r>
            <a:rPr lang="en-US" dirty="0"/>
            <a:t>).</a:t>
          </a:r>
        </a:p>
      </dgm:t>
    </dgm:pt>
    <dgm:pt modelId="{CABE7488-EA44-437C-9226-35D226DFE8B7}" type="parTrans" cxnId="{A8761E53-7E37-41B9-972D-87684B3E31DC}">
      <dgm:prSet/>
      <dgm:spPr/>
      <dgm:t>
        <a:bodyPr/>
        <a:lstStyle/>
        <a:p>
          <a:endParaRPr lang="en-US"/>
        </a:p>
      </dgm:t>
    </dgm:pt>
    <dgm:pt modelId="{F90B5EEA-3132-4877-A705-10782133C981}" type="sibTrans" cxnId="{A8761E53-7E37-41B9-972D-87684B3E31DC}">
      <dgm:prSet/>
      <dgm:spPr/>
      <dgm:t>
        <a:bodyPr/>
        <a:lstStyle/>
        <a:p>
          <a:endParaRPr lang="en-US"/>
        </a:p>
      </dgm:t>
    </dgm:pt>
    <dgm:pt modelId="{02C6FDB5-9EE0-44E7-B33A-888329EBA074}">
      <dgm:prSet/>
      <dgm:spPr/>
      <dgm:t>
        <a:bodyPr/>
        <a:lstStyle/>
        <a:p>
          <a:r>
            <a:rPr lang="en-US"/>
            <a:t>Duty cycle is the proportion of time during which a component, device, or system is operated. The duty cycle can be expressed as a ratio or as a percentage.</a:t>
          </a:r>
        </a:p>
      </dgm:t>
    </dgm:pt>
    <dgm:pt modelId="{706F2B6E-7E7C-43C6-9201-B392BB3727F9}" type="parTrans" cxnId="{206FCF20-6529-480E-8139-882DB327BF2D}">
      <dgm:prSet/>
      <dgm:spPr/>
      <dgm:t>
        <a:bodyPr/>
        <a:lstStyle/>
        <a:p>
          <a:endParaRPr lang="en-US"/>
        </a:p>
      </dgm:t>
    </dgm:pt>
    <dgm:pt modelId="{B96E4AB8-AFC2-40DF-BDCE-CD0C912290B8}" type="sibTrans" cxnId="{206FCF20-6529-480E-8139-882DB327BF2D}">
      <dgm:prSet/>
      <dgm:spPr/>
      <dgm:t>
        <a:bodyPr/>
        <a:lstStyle/>
        <a:p>
          <a:endParaRPr lang="en-US"/>
        </a:p>
      </dgm:t>
    </dgm:pt>
    <dgm:pt modelId="{023732EE-C9D8-4757-AE10-E0807666E072}">
      <dgm:prSet/>
      <dgm:spPr/>
      <dgm:t>
        <a:bodyPr/>
        <a:lstStyle/>
        <a:p>
          <a:r>
            <a:rPr lang="en-US"/>
            <a:t>In Europe there is 0.1% and 1% duty cycle per day depending on the channel:</a:t>
          </a:r>
        </a:p>
      </dgm:t>
    </dgm:pt>
    <dgm:pt modelId="{92416ECB-738A-474F-AEEE-22D777DF7ED7}" type="parTrans" cxnId="{8AF9EE7C-7D9E-426A-A750-8B2EE11E456D}">
      <dgm:prSet/>
      <dgm:spPr/>
      <dgm:t>
        <a:bodyPr/>
        <a:lstStyle/>
        <a:p>
          <a:endParaRPr lang="en-US"/>
        </a:p>
      </dgm:t>
    </dgm:pt>
    <dgm:pt modelId="{0D01915C-BF1E-481C-B7BC-DE0C9697A243}" type="sibTrans" cxnId="{8AF9EE7C-7D9E-426A-A750-8B2EE11E456D}">
      <dgm:prSet/>
      <dgm:spPr/>
      <dgm:t>
        <a:bodyPr/>
        <a:lstStyle/>
        <a:p>
          <a:endParaRPr lang="en-US"/>
        </a:p>
      </dgm:t>
    </dgm:pt>
    <dgm:pt modelId="{E83DC397-16EE-4DC4-A768-3A2A591CC294}">
      <dgm:prSet/>
      <dgm:spPr/>
      <dgm:t>
        <a:bodyPr/>
        <a:lstStyle/>
        <a:p>
          <a:r>
            <a:rPr lang="en-US" i="1" dirty="0"/>
            <a:t>For example : Duty Cycle =1% and </a:t>
          </a:r>
          <a:r>
            <a:rPr lang="en-US" i="1" dirty="0" err="1"/>
            <a:t>ToA</a:t>
          </a:r>
          <a:r>
            <a:rPr lang="en-US" i="1" dirty="0"/>
            <a:t> = 530ms =&gt; after sending a message, we have to wait 99x530ms = 52.47s before sending a new message.</a:t>
          </a:r>
          <a:endParaRPr lang="en-US" dirty="0"/>
        </a:p>
      </dgm:t>
    </dgm:pt>
    <dgm:pt modelId="{C21F5B8B-E373-4218-8D49-7AD7A2AAD74E}" type="parTrans" cxnId="{1A12DF1B-3584-4D0A-B395-678EB33701A1}">
      <dgm:prSet/>
      <dgm:spPr/>
      <dgm:t>
        <a:bodyPr/>
        <a:lstStyle/>
        <a:p>
          <a:endParaRPr lang="en-US"/>
        </a:p>
      </dgm:t>
    </dgm:pt>
    <dgm:pt modelId="{890C7B85-2934-4F91-9E43-F0C6D95489F5}" type="sibTrans" cxnId="{1A12DF1B-3584-4D0A-B395-678EB33701A1}">
      <dgm:prSet/>
      <dgm:spPr/>
      <dgm:t>
        <a:bodyPr/>
        <a:lstStyle/>
        <a:p>
          <a:endParaRPr lang="en-US"/>
        </a:p>
      </dgm:t>
    </dgm:pt>
    <dgm:pt modelId="{7FC2FC88-5B9D-4FBB-8C32-460946A38AD6}" type="pres">
      <dgm:prSet presAssocID="{4FA47590-BBE2-4BAA-889A-57B1A5AF6EB6}" presName="root" presStyleCnt="0">
        <dgm:presLayoutVars>
          <dgm:dir/>
          <dgm:resizeHandles val="exact"/>
        </dgm:presLayoutVars>
      </dgm:prSet>
      <dgm:spPr/>
    </dgm:pt>
    <dgm:pt modelId="{AC5FD3D0-40A1-4A34-BDCB-E6DAAE8291CD}" type="pres">
      <dgm:prSet presAssocID="{4FA47590-BBE2-4BAA-889A-57B1A5AF6EB6}" presName="container" presStyleCnt="0">
        <dgm:presLayoutVars>
          <dgm:dir/>
          <dgm:resizeHandles val="exact"/>
        </dgm:presLayoutVars>
      </dgm:prSet>
      <dgm:spPr/>
    </dgm:pt>
    <dgm:pt modelId="{7F6F3FEF-D53E-4C28-9878-71BC19C45F7C}" type="pres">
      <dgm:prSet presAssocID="{C8892BA9-B1E1-4AB9-BB00-AE805A77F3DE}" presName="compNode" presStyleCnt="0"/>
      <dgm:spPr/>
    </dgm:pt>
    <dgm:pt modelId="{7644350F-0F23-4D34-A06C-566A2BF5756F}" type="pres">
      <dgm:prSet presAssocID="{C8892BA9-B1E1-4AB9-BB00-AE805A77F3DE}" presName="iconBgRect" presStyleLbl="bgShp" presStyleIdx="0" presStyleCnt="4"/>
      <dgm:spPr/>
    </dgm:pt>
    <dgm:pt modelId="{1544F94E-A6E8-4021-A26E-254E3D799FD2}" type="pres">
      <dgm:prSet presAssocID="{C8892BA9-B1E1-4AB9-BB00-AE805A77F3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ck"/>
        </a:ext>
      </dgm:extLst>
    </dgm:pt>
    <dgm:pt modelId="{5CDE3074-3563-4E50-8094-8FC4B5376943}" type="pres">
      <dgm:prSet presAssocID="{C8892BA9-B1E1-4AB9-BB00-AE805A77F3DE}" presName="spaceRect" presStyleCnt="0"/>
      <dgm:spPr/>
    </dgm:pt>
    <dgm:pt modelId="{306C730E-C74C-4B17-8E4C-741C473B2177}" type="pres">
      <dgm:prSet presAssocID="{C8892BA9-B1E1-4AB9-BB00-AE805A77F3DE}" presName="textRect" presStyleLbl="revTx" presStyleIdx="0" presStyleCnt="4">
        <dgm:presLayoutVars>
          <dgm:chMax val="1"/>
          <dgm:chPref val="1"/>
        </dgm:presLayoutVars>
      </dgm:prSet>
      <dgm:spPr/>
    </dgm:pt>
    <dgm:pt modelId="{A3A14BCA-A458-4F52-A2B7-A78117C879A7}" type="pres">
      <dgm:prSet presAssocID="{F90B5EEA-3132-4877-A705-10782133C981}" presName="sibTrans" presStyleLbl="sibTrans2D1" presStyleIdx="0" presStyleCnt="0"/>
      <dgm:spPr/>
    </dgm:pt>
    <dgm:pt modelId="{CE1BDDEB-C0FE-4A09-AF3A-6297E7E7AE7E}" type="pres">
      <dgm:prSet presAssocID="{02C6FDB5-9EE0-44E7-B33A-888329EBA074}" presName="compNode" presStyleCnt="0"/>
      <dgm:spPr/>
    </dgm:pt>
    <dgm:pt modelId="{F4DF6B29-68DF-40E8-85AB-BFCC06DC7A73}" type="pres">
      <dgm:prSet presAssocID="{02C6FDB5-9EE0-44E7-B33A-888329EBA074}" presName="iconBgRect" presStyleLbl="bgShp" presStyleIdx="1" presStyleCnt="4"/>
      <dgm:spPr/>
    </dgm:pt>
    <dgm:pt modelId="{A54C8111-3F01-45FA-93BF-86372D4F7B95}" type="pres">
      <dgm:prSet presAssocID="{02C6FDB5-9EE0-44E7-B33A-888329EBA0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5EED53C-4624-40C9-B90F-E65FAEE6A1F3}" type="pres">
      <dgm:prSet presAssocID="{02C6FDB5-9EE0-44E7-B33A-888329EBA074}" presName="spaceRect" presStyleCnt="0"/>
      <dgm:spPr/>
    </dgm:pt>
    <dgm:pt modelId="{A2BD1975-A38C-41CB-A2E0-8DEB1E04245B}" type="pres">
      <dgm:prSet presAssocID="{02C6FDB5-9EE0-44E7-B33A-888329EBA074}" presName="textRect" presStyleLbl="revTx" presStyleIdx="1" presStyleCnt="4">
        <dgm:presLayoutVars>
          <dgm:chMax val="1"/>
          <dgm:chPref val="1"/>
        </dgm:presLayoutVars>
      </dgm:prSet>
      <dgm:spPr/>
    </dgm:pt>
    <dgm:pt modelId="{EF5FAB85-CDCE-4448-AC90-F08770CBCA08}" type="pres">
      <dgm:prSet presAssocID="{B96E4AB8-AFC2-40DF-BDCE-CD0C912290B8}" presName="sibTrans" presStyleLbl="sibTrans2D1" presStyleIdx="0" presStyleCnt="0"/>
      <dgm:spPr/>
    </dgm:pt>
    <dgm:pt modelId="{A0F17611-87BA-4699-BC14-E63577076212}" type="pres">
      <dgm:prSet presAssocID="{023732EE-C9D8-4757-AE10-E0807666E072}" presName="compNode" presStyleCnt="0"/>
      <dgm:spPr/>
    </dgm:pt>
    <dgm:pt modelId="{1EBABC63-76E4-48F8-BDDC-752FFA25DB61}" type="pres">
      <dgm:prSet presAssocID="{023732EE-C9D8-4757-AE10-E0807666E072}" presName="iconBgRect" presStyleLbl="bgShp" presStyleIdx="2" presStyleCnt="4"/>
      <dgm:spPr/>
    </dgm:pt>
    <dgm:pt modelId="{35D8F62D-D264-4EF0-8B06-B92656D3F1C7}" type="pres">
      <dgm:prSet presAssocID="{023732EE-C9D8-4757-AE10-E0807666E0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ad"/>
        </a:ext>
      </dgm:extLst>
    </dgm:pt>
    <dgm:pt modelId="{279ED17F-B9F0-4914-A9F1-6736CF7900D6}" type="pres">
      <dgm:prSet presAssocID="{023732EE-C9D8-4757-AE10-E0807666E072}" presName="spaceRect" presStyleCnt="0"/>
      <dgm:spPr/>
    </dgm:pt>
    <dgm:pt modelId="{8A6B19B9-FBD2-4046-B3F7-C2DC79EE9A89}" type="pres">
      <dgm:prSet presAssocID="{023732EE-C9D8-4757-AE10-E0807666E072}" presName="textRect" presStyleLbl="revTx" presStyleIdx="2" presStyleCnt="4">
        <dgm:presLayoutVars>
          <dgm:chMax val="1"/>
          <dgm:chPref val="1"/>
        </dgm:presLayoutVars>
      </dgm:prSet>
      <dgm:spPr/>
    </dgm:pt>
    <dgm:pt modelId="{473A008D-AF10-47F3-950F-69E5E4ABA85E}" type="pres">
      <dgm:prSet presAssocID="{0D01915C-BF1E-481C-B7BC-DE0C9697A243}" presName="sibTrans" presStyleLbl="sibTrans2D1" presStyleIdx="0" presStyleCnt="0"/>
      <dgm:spPr/>
    </dgm:pt>
    <dgm:pt modelId="{4E3191F3-8A66-4F9C-9049-C42D5E0D8B07}" type="pres">
      <dgm:prSet presAssocID="{E83DC397-16EE-4DC4-A768-3A2A591CC294}" presName="compNode" presStyleCnt="0"/>
      <dgm:spPr/>
    </dgm:pt>
    <dgm:pt modelId="{95E42A46-9ADB-4F58-A873-C394A789CE72}" type="pres">
      <dgm:prSet presAssocID="{E83DC397-16EE-4DC4-A768-3A2A591CC294}" presName="iconBgRect" presStyleLbl="bgShp" presStyleIdx="3" presStyleCnt="4"/>
      <dgm:spPr/>
    </dgm:pt>
    <dgm:pt modelId="{ED0ED7FC-7715-46A5-9385-D22E7E03A473}" type="pres">
      <dgm:prSet presAssocID="{E83DC397-16EE-4DC4-A768-3A2A591CC2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ider"/>
        </a:ext>
      </dgm:extLst>
    </dgm:pt>
    <dgm:pt modelId="{F67FCAD0-467D-4081-8817-C5D1B7A20E4C}" type="pres">
      <dgm:prSet presAssocID="{E83DC397-16EE-4DC4-A768-3A2A591CC294}" presName="spaceRect" presStyleCnt="0"/>
      <dgm:spPr/>
    </dgm:pt>
    <dgm:pt modelId="{9C513828-DDDA-4BB5-A778-CF09E57FA464}" type="pres">
      <dgm:prSet presAssocID="{E83DC397-16EE-4DC4-A768-3A2A591CC294}" presName="textRect" presStyleLbl="revTx" presStyleIdx="3" presStyleCnt="4">
        <dgm:presLayoutVars>
          <dgm:chMax val="1"/>
          <dgm:chPref val="1"/>
        </dgm:presLayoutVars>
      </dgm:prSet>
      <dgm:spPr/>
    </dgm:pt>
  </dgm:ptLst>
  <dgm:cxnLst>
    <dgm:cxn modelId="{F60E310F-0F79-433C-90B7-4B0E15926A2C}" type="presOf" srcId="{E83DC397-16EE-4DC4-A768-3A2A591CC294}" destId="{9C513828-DDDA-4BB5-A778-CF09E57FA464}" srcOrd="0" destOrd="0" presId="urn:microsoft.com/office/officeart/2018/2/layout/IconCircleList"/>
    <dgm:cxn modelId="{0C89F212-FC6B-4619-BB94-2846B2F9B4D8}" type="presOf" srcId="{0D01915C-BF1E-481C-B7BC-DE0C9697A243}" destId="{473A008D-AF10-47F3-950F-69E5E4ABA85E}" srcOrd="0" destOrd="0" presId="urn:microsoft.com/office/officeart/2018/2/layout/IconCircleList"/>
    <dgm:cxn modelId="{1A12DF1B-3584-4D0A-B395-678EB33701A1}" srcId="{4FA47590-BBE2-4BAA-889A-57B1A5AF6EB6}" destId="{E83DC397-16EE-4DC4-A768-3A2A591CC294}" srcOrd="3" destOrd="0" parTransId="{C21F5B8B-E373-4218-8D49-7AD7A2AAD74E}" sibTransId="{890C7B85-2934-4F91-9E43-F0C6D95489F5}"/>
    <dgm:cxn modelId="{206FCF20-6529-480E-8139-882DB327BF2D}" srcId="{4FA47590-BBE2-4BAA-889A-57B1A5AF6EB6}" destId="{02C6FDB5-9EE0-44E7-B33A-888329EBA074}" srcOrd="1" destOrd="0" parTransId="{706F2B6E-7E7C-43C6-9201-B392BB3727F9}" sibTransId="{B96E4AB8-AFC2-40DF-BDCE-CD0C912290B8}"/>
    <dgm:cxn modelId="{A8761E53-7E37-41B9-972D-87684B3E31DC}" srcId="{4FA47590-BBE2-4BAA-889A-57B1A5AF6EB6}" destId="{C8892BA9-B1E1-4AB9-BB00-AE805A77F3DE}" srcOrd="0" destOrd="0" parTransId="{CABE7488-EA44-437C-9226-35D226DFE8B7}" sibTransId="{F90B5EEA-3132-4877-A705-10782133C981}"/>
    <dgm:cxn modelId="{25AF9761-2496-4DF4-90FD-90B7305023A1}" type="presOf" srcId="{F90B5EEA-3132-4877-A705-10782133C981}" destId="{A3A14BCA-A458-4F52-A2B7-A78117C879A7}" srcOrd="0" destOrd="0" presId="urn:microsoft.com/office/officeart/2018/2/layout/IconCircleList"/>
    <dgm:cxn modelId="{8AF9EE7C-7D9E-426A-A750-8B2EE11E456D}" srcId="{4FA47590-BBE2-4BAA-889A-57B1A5AF6EB6}" destId="{023732EE-C9D8-4757-AE10-E0807666E072}" srcOrd="2" destOrd="0" parTransId="{92416ECB-738A-474F-AEEE-22D777DF7ED7}" sibTransId="{0D01915C-BF1E-481C-B7BC-DE0C9697A243}"/>
    <dgm:cxn modelId="{15986C8B-8C6E-4405-B44E-A54F290682B1}" type="presOf" srcId="{023732EE-C9D8-4757-AE10-E0807666E072}" destId="{8A6B19B9-FBD2-4046-B3F7-C2DC79EE9A89}" srcOrd="0" destOrd="0" presId="urn:microsoft.com/office/officeart/2018/2/layout/IconCircleList"/>
    <dgm:cxn modelId="{1029B4A7-D654-4FDF-AB6A-A066EB7456EE}" type="presOf" srcId="{02C6FDB5-9EE0-44E7-B33A-888329EBA074}" destId="{A2BD1975-A38C-41CB-A2E0-8DEB1E04245B}" srcOrd="0" destOrd="0" presId="urn:microsoft.com/office/officeart/2018/2/layout/IconCircleList"/>
    <dgm:cxn modelId="{A74E95C0-8426-4EC8-8F6E-472E6FB45144}" type="presOf" srcId="{B96E4AB8-AFC2-40DF-BDCE-CD0C912290B8}" destId="{EF5FAB85-CDCE-4448-AC90-F08770CBCA08}" srcOrd="0" destOrd="0" presId="urn:microsoft.com/office/officeart/2018/2/layout/IconCircleList"/>
    <dgm:cxn modelId="{D4081BF4-90BC-4C70-B25E-86BCA15D34F3}" type="presOf" srcId="{4FA47590-BBE2-4BAA-889A-57B1A5AF6EB6}" destId="{7FC2FC88-5B9D-4FBB-8C32-460946A38AD6}" srcOrd="0" destOrd="0" presId="urn:microsoft.com/office/officeart/2018/2/layout/IconCircleList"/>
    <dgm:cxn modelId="{6BE3C6F6-8D84-40B7-BAF8-1190CE7E27B6}" type="presOf" srcId="{C8892BA9-B1E1-4AB9-BB00-AE805A77F3DE}" destId="{306C730E-C74C-4B17-8E4C-741C473B2177}" srcOrd="0" destOrd="0" presId="urn:microsoft.com/office/officeart/2018/2/layout/IconCircleList"/>
    <dgm:cxn modelId="{8F6EC820-B2BA-496A-A2DE-2B8976FAA2CF}" type="presParOf" srcId="{7FC2FC88-5B9D-4FBB-8C32-460946A38AD6}" destId="{AC5FD3D0-40A1-4A34-BDCB-E6DAAE8291CD}" srcOrd="0" destOrd="0" presId="urn:microsoft.com/office/officeart/2018/2/layout/IconCircleList"/>
    <dgm:cxn modelId="{89C1BE24-2D2F-4A21-B0BB-97E7F385F708}" type="presParOf" srcId="{AC5FD3D0-40A1-4A34-BDCB-E6DAAE8291CD}" destId="{7F6F3FEF-D53E-4C28-9878-71BC19C45F7C}" srcOrd="0" destOrd="0" presId="urn:microsoft.com/office/officeart/2018/2/layout/IconCircleList"/>
    <dgm:cxn modelId="{4BFC12B5-0086-4665-B11C-EF350A53BF50}" type="presParOf" srcId="{7F6F3FEF-D53E-4C28-9878-71BC19C45F7C}" destId="{7644350F-0F23-4D34-A06C-566A2BF5756F}" srcOrd="0" destOrd="0" presId="urn:microsoft.com/office/officeart/2018/2/layout/IconCircleList"/>
    <dgm:cxn modelId="{E365B347-D537-4332-BC5F-B498F2067B6D}" type="presParOf" srcId="{7F6F3FEF-D53E-4C28-9878-71BC19C45F7C}" destId="{1544F94E-A6E8-4021-A26E-254E3D799FD2}" srcOrd="1" destOrd="0" presId="urn:microsoft.com/office/officeart/2018/2/layout/IconCircleList"/>
    <dgm:cxn modelId="{49EE9EAC-B35B-4FDB-ABB8-F8B907838380}" type="presParOf" srcId="{7F6F3FEF-D53E-4C28-9878-71BC19C45F7C}" destId="{5CDE3074-3563-4E50-8094-8FC4B5376943}" srcOrd="2" destOrd="0" presId="urn:microsoft.com/office/officeart/2018/2/layout/IconCircleList"/>
    <dgm:cxn modelId="{0C12CAF0-4B4F-4EF3-888E-C3CB0B89B841}" type="presParOf" srcId="{7F6F3FEF-D53E-4C28-9878-71BC19C45F7C}" destId="{306C730E-C74C-4B17-8E4C-741C473B2177}" srcOrd="3" destOrd="0" presId="urn:microsoft.com/office/officeart/2018/2/layout/IconCircleList"/>
    <dgm:cxn modelId="{B1377BE7-F635-4F67-AE80-0A9A4196BBCA}" type="presParOf" srcId="{AC5FD3D0-40A1-4A34-BDCB-E6DAAE8291CD}" destId="{A3A14BCA-A458-4F52-A2B7-A78117C879A7}" srcOrd="1" destOrd="0" presId="urn:microsoft.com/office/officeart/2018/2/layout/IconCircleList"/>
    <dgm:cxn modelId="{53F74779-822A-4B70-ACA0-C7BE79D54BC5}" type="presParOf" srcId="{AC5FD3D0-40A1-4A34-BDCB-E6DAAE8291CD}" destId="{CE1BDDEB-C0FE-4A09-AF3A-6297E7E7AE7E}" srcOrd="2" destOrd="0" presId="urn:microsoft.com/office/officeart/2018/2/layout/IconCircleList"/>
    <dgm:cxn modelId="{0904DC98-9D5B-46D4-8E02-AADBE0E953EC}" type="presParOf" srcId="{CE1BDDEB-C0FE-4A09-AF3A-6297E7E7AE7E}" destId="{F4DF6B29-68DF-40E8-85AB-BFCC06DC7A73}" srcOrd="0" destOrd="0" presId="urn:microsoft.com/office/officeart/2018/2/layout/IconCircleList"/>
    <dgm:cxn modelId="{0AB5DA91-D8F4-4547-A2C1-C8B340C547B8}" type="presParOf" srcId="{CE1BDDEB-C0FE-4A09-AF3A-6297E7E7AE7E}" destId="{A54C8111-3F01-45FA-93BF-86372D4F7B95}" srcOrd="1" destOrd="0" presId="urn:microsoft.com/office/officeart/2018/2/layout/IconCircleList"/>
    <dgm:cxn modelId="{7B9773A9-2181-47BD-B824-AF92A7F5A56F}" type="presParOf" srcId="{CE1BDDEB-C0FE-4A09-AF3A-6297E7E7AE7E}" destId="{05EED53C-4624-40C9-B90F-E65FAEE6A1F3}" srcOrd="2" destOrd="0" presId="urn:microsoft.com/office/officeart/2018/2/layout/IconCircleList"/>
    <dgm:cxn modelId="{B9D605DF-26D1-4355-8201-7D5DCB4A5957}" type="presParOf" srcId="{CE1BDDEB-C0FE-4A09-AF3A-6297E7E7AE7E}" destId="{A2BD1975-A38C-41CB-A2E0-8DEB1E04245B}" srcOrd="3" destOrd="0" presId="urn:microsoft.com/office/officeart/2018/2/layout/IconCircleList"/>
    <dgm:cxn modelId="{43AEB006-76E9-4AF6-8EF0-634A6F8C1286}" type="presParOf" srcId="{AC5FD3D0-40A1-4A34-BDCB-E6DAAE8291CD}" destId="{EF5FAB85-CDCE-4448-AC90-F08770CBCA08}" srcOrd="3" destOrd="0" presId="urn:microsoft.com/office/officeart/2018/2/layout/IconCircleList"/>
    <dgm:cxn modelId="{2931CDA7-AE7B-47C3-A31F-D78268D668F9}" type="presParOf" srcId="{AC5FD3D0-40A1-4A34-BDCB-E6DAAE8291CD}" destId="{A0F17611-87BA-4699-BC14-E63577076212}" srcOrd="4" destOrd="0" presId="urn:microsoft.com/office/officeart/2018/2/layout/IconCircleList"/>
    <dgm:cxn modelId="{0BAABF9A-DDAE-498F-8382-1C7434BB84F5}" type="presParOf" srcId="{A0F17611-87BA-4699-BC14-E63577076212}" destId="{1EBABC63-76E4-48F8-BDDC-752FFA25DB61}" srcOrd="0" destOrd="0" presId="urn:microsoft.com/office/officeart/2018/2/layout/IconCircleList"/>
    <dgm:cxn modelId="{4C629116-11CB-432F-B6B0-867715641DA4}" type="presParOf" srcId="{A0F17611-87BA-4699-BC14-E63577076212}" destId="{35D8F62D-D264-4EF0-8B06-B92656D3F1C7}" srcOrd="1" destOrd="0" presId="urn:microsoft.com/office/officeart/2018/2/layout/IconCircleList"/>
    <dgm:cxn modelId="{40804E19-093E-4E40-8D3A-AAD8B56A0304}" type="presParOf" srcId="{A0F17611-87BA-4699-BC14-E63577076212}" destId="{279ED17F-B9F0-4914-A9F1-6736CF7900D6}" srcOrd="2" destOrd="0" presId="urn:microsoft.com/office/officeart/2018/2/layout/IconCircleList"/>
    <dgm:cxn modelId="{28E7CE1B-09DE-4536-A060-7EF4202B299A}" type="presParOf" srcId="{A0F17611-87BA-4699-BC14-E63577076212}" destId="{8A6B19B9-FBD2-4046-B3F7-C2DC79EE9A89}" srcOrd="3" destOrd="0" presId="urn:microsoft.com/office/officeart/2018/2/layout/IconCircleList"/>
    <dgm:cxn modelId="{2A070D4F-9E54-4927-9FBE-C70CB38BCE89}" type="presParOf" srcId="{AC5FD3D0-40A1-4A34-BDCB-E6DAAE8291CD}" destId="{473A008D-AF10-47F3-950F-69E5E4ABA85E}" srcOrd="5" destOrd="0" presId="urn:microsoft.com/office/officeart/2018/2/layout/IconCircleList"/>
    <dgm:cxn modelId="{E8ECFD98-5623-4DC7-A497-AD8F512FAE00}" type="presParOf" srcId="{AC5FD3D0-40A1-4A34-BDCB-E6DAAE8291CD}" destId="{4E3191F3-8A66-4F9C-9049-C42D5E0D8B07}" srcOrd="6" destOrd="0" presId="urn:microsoft.com/office/officeart/2018/2/layout/IconCircleList"/>
    <dgm:cxn modelId="{2C751437-6041-41D3-A3E1-7D776E4ACA1F}" type="presParOf" srcId="{4E3191F3-8A66-4F9C-9049-C42D5E0D8B07}" destId="{95E42A46-9ADB-4F58-A873-C394A789CE72}" srcOrd="0" destOrd="0" presId="urn:microsoft.com/office/officeart/2018/2/layout/IconCircleList"/>
    <dgm:cxn modelId="{A3BFB290-6DA4-441B-A506-64F7B8F87246}" type="presParOf" srcId="{4E3191F3-8A66-4F9C-9049-C42D5E0D8B07}" destId="{ED0ED7FC-7715-46A5-9385-D22E7E03A473}" srcOrd="1" destOrd="0" presId="urn:microsoft.com/office/officeart/2018/2/layout/IconCircleList"/>
    <dgm:cxn modelId="{C42DE4B6-08B0-4698-81C4-E47237B092F7}" type="presParOf" srcId="{4E3191F3-8A66-4F9C-9049-C42D5E0D8B07}" destId="{F67FCAD0-467D-4081-8817-C5D1B7A20E4C}" srcOrd="2" destOrd="0" presId="urn:microsoft.com/office/officeart/2018/2/layout/IconCircleList"/>
    <dgm:cxn modelId="{B10FEDFF-FA7D-4514-8D5E-FA7C77595D1C}" type="presParOf" srcId="{4E3191F3-8A66-4F9C-9049-C42D5E0D8B07}" destId="{9C513828-DDDA-4BB5-A778-CF09E57FA46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754F7-AE96-084B-8192-F1D5C38D1539}">
      <dsp:nvSpPr>
        <dsp:cNvPr id="0" name=""/>
        <dsp:cNvSpPr/>
      </dsp:nvSpPr>
      <dsp:spPr>
        <a:xfrm>
          <a:off x="4848280" y="1197774"/>
          <a:ext cx="2303822" cy="548204"/>
        </a:xfrm>
        <a:custGeom>
          <a:avLst/>
          <a:gdLst/>
          <a:ahLst/>
          <a:cxnLst/>
          <a:rect l="0" t="0" r="0" b="0"/>
          <a:pathLst>
            <a:path>
              <a:moveTo>
                <a:pt x="0" y="0"/>
              </a:moveTo>
              <a:lnTo>
                <a:pt x="0" y="373585"/>
              </a:lnTo>
              <a:lnTo>
                <a:pt x="2303822" y="373585"/>
              </a:lnTo>
              <a:lnTo>
                <a:pt x="2303822" y="548204"/>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5B0F4B-8604-2346-9BA5-07B9F189C8E7}">
      <dsp:nvSpPr>
        <dsp:cNvPr id="0" name=""/>
        <dsp:cNvSpPr/>
      </dsp:nvSpPr>
      <dsp:spPr>
        <a:xfrm>
          <a:off x="4802560" y="1197774"/>
          <a:ext cx="91440" cy="548204"/>
        </a:xfrm>
        <a:custGeom>
          <a:avLst/>
          <a:gdLst/>
          <a:ahLst/>
          <a:cxnLst/>
          <a:rect l="0" t="0" r="0" b="0"/>
          <a:pathLst>
            <a:path>
              <a:moveTo>
                <a:pt x="45720" y="0"/>
              </a:moveTo>
              <a:lnTo>
                <a:pt x="45720" y="548204"/>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B3D4BE-F6C0-0D48-9C47-F223C32F7DD8}">
      <dsp:nvSpPr>
        <dsp:cNvPr id="0" name=""/>
        <dsp:cNvSpPr/>
      </dsp:nvSpPr>
      <dsp:spPr>
        <a:xfrm>
          <a:off x="2544458" y="1197774"/>
          <a:ext cx="2303822" cy="548204"/>
        </a:xfrm>
        <a:custGeom>
          <a:avLst/>
          <a:gdLst/>
          <a:ahLst/>
          <a:cxnLst/>
          <a:rect l="0" t="0" r="0" b="0"/>
          <a:pathLst>
            <a:path>
              <a:moveTo>
                <a:pt x="2303822" y="0"/>
              </a:moveTo>
              <a:lnTo>
                <a:pt x="2303822" y="373585"/>
              </a:lnTo>
              <a:lnTo>
                <a:pt x="0" y="373585"/>
              </a:lnTo>
              <a:lnTo>
                <a:pt x="0" y="548204"/>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9C3F95-9D3C-E84C-96DD-066802579035}">
      <dsp:nvSpPr>
        <dsp:cNvPr id="0" name=""/>
        <dsp:cNvSpPr/>
      </dsp:nvSpPr>
      <dsp:spPr>
        <a:xfrm>
          <a:off x="1601985" y="834"/>
          <a:ext cx="1884945" cy="1196940"/>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578DF8-165B-E94C-94D1-AC1EC0C8B027}">
      <dsp:nvSpPr>
        <dsp:cNvPr id="0" name=""/>
        <dsp:cNvSpPr/>
      </dsp:nvSpPr>
      <dsp:spPr>
        <a:xfrm>
          <a:off x="1811424" y="199800"/>
          <a:ext cx="1884945" cy="11969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IoT is a network of physical device that are connected to the internet and are able to talk to each other.</a:t>
          </a:r>
        </a:p>
      </dsp:txBody>
      <dsp:txXfrm>
        <a:off x="1846481" y="234857"/>
        <a:ext cx="1814831" cy="1126826"/>
      </dsp:txXfrm>
    </dsp:sp>
    <dsp:sp modelId="{E8665106-B54C-0A45-A603-4092166D5379}">
      <dsp:nvSpPr>
        <dsp:cNvPr id="0" name=""/>
        <dsp:cNvSpPr/>
      </dsp:nvSpPr>
      <dsp:spPr>
        <a:xfrm>
          <a:off x="3905808" y="834"/>
          <a:ext cx="1884945" cy="1196940"/>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CA7B2C0-F04B-E049-98E1-6F1898FC79D2}">
      <dsp:nvSpPr>
        <dsp:cNvPr id="0" name=""/>
        <dsp:cNvSpPr/>
      </dsp:nvSpPr>
      <dsp:spPr>
        <a:xfrm>
          <a:off x="4115246" y="199800"/>
          <a:ext cx="1884945" cy="11969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IoT can be connected to internet using different wireless technologies such as:</a:t>
          </a:r>
        </a:p>
      </dsp:txBody>
      <dsp:txXfrm>
        <a:off x="4150303" y="234857"/>
        <a:ext cx="1814831" cy="1126826"/>
      </dsp:txXfrm>
    </dsp:sp>
    <dsp:sp modelId="{D9A003BA-87A6-1140-AF1A-30351DD61495}">
      <dsp:nvSpPr>
        <dsp:cNvPr id="0" name=""/>
        <dsp:cNvSpPr/>
      </dsp:nvSpPr>
      <dsp:spPr>
        <a:xfrm>
          <a:off x="1601985" y="1745979"/>
          <a:ext cx="1884945" cy="119694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EE285C-4C82-D342-B806-C8BD5B674844}">
      <dsp:nvSpPr>
        <dsp:cNvPr id="0" name=""/>
        <dsp:cNvSpPr/>
      </dsp:nvSpPr>
      <dsp:spPr>
        <a:xfrm>
          <a:off x="1811424" y="1944946"/>
          <a:ext cx="1884945" cy="119694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Short Range wireless communication</a:t>
          </a:r>
        </a:p>
      </dsp:txBody>
      <dsp:txXfrm>
        <a:off x="1846481" y="1980003"/>
        <a:ext cx="1814831" cy="1126826"/>
      </dsp:txXfrm>
    </dsp:sp>
    <dsp:sp modelId="{7FF9EF4F-8177-0147-B318-663EA39C151B}">
      <dsp:nvSpPr>
        <dsp:cNvPr id="0" name=""/>
        <dsp:cNvSpPr/>
      </dsp:nvSpPr>
      <dsp:spPr>
        <a:xfrm>
          <a:off x="3905808" y="1745979"/>
          <a:ext cx="1884945" cy="119694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9B1BFC1-E3C8-3046-8230-88940CF61288}">
      <dsp:nvSpPr>
        <dsp:cNvPr id="0" name=""/>
        <dsp:cNvSpPr/>
      </dsp:nvSpPr>
      <dsp:spPr>
        <a:xfrm>
          <a:off x="4115246" y="1944946"/>
          <a:ext cx="1884945" cy="119694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Cellular Communication</a:t>
          </a:r>
        </a:p>
      </dsp:txBody>
      <dsp:txXfrm>
        <a:off x="4150303" y="1980003"/>
        <a:ext cx="1814831" cy="1126826"/>
      </dsp:txXfrm>
    </dsp:sp>
    <dsp:sp modelId="{91FCB2B2-39CE-F541-A717-438AC15E8F0A}">
      <dsp:nvSpPr>
        <dsp:cNvPr id="0" name=""/>
        <dsp:cNvSpPr/>
      </dsp:nvSpPr>
      <dsp:spPr>
        <a:xfrm>
          <a:off x="6209630" y="1745979"/>
          <a:ext cx="1884945" cy="119694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C9E1DE3-0DF4-E84E-BECF-884A1CA12CB9}">
      <dsp:nvSpPr>
        <dsp:cNvPr id="0" name=""/>
        <dsp:cNvSpPr/>
      </dsp:nvSpPr>
      <dsp:spPr>
        <a:xfrm>
          <a:off x="6419068" y="1944946"/>
          <a:ext cx="1884945" cy="119694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LPWAN Communication</a:t>
          </a:r>
        </a:p>
      </dsp:txBody>
      <dsp:txXfrm>
        <a:off x="6454125" y="1980003"/>
        <a:ext cx="1814831" cy="1126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AD3E9-0323-8A46-877F-00BCBBD44F40}">
      <dsp:nvSpPr>
        <dsp:cNvPr id="0" name=""/>
        <dsp:cNvSpPr/>
      </dsp:nvSpPr>
      <dsp:spPr>
        <a:xfrm>
          <a:off x="0"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B97479-4DFD-A24F-8B2E-1320D984CC01}">
      <dsp:nvSpPr>
        <dsp:cNvPr id="0" name=""/>
        <dsp:cNvSpPr/>
      </dsp:nvSpPr>
      <dsp:spPr>
        <a:xfrm>
          <a:off x="309562"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LoRa(Long Range) is LPWAN wireless technology where low powered sender transmit small data package(0.33kbps to 5.5kbps) to a receiver over long range distance</a:t>
          </a:r>
        </a:p>
      </dsp:txBody>
      <dsp:txXfrm>
        <a:off x="361379" y="885644"/>
        <a:ext cx="2682428" cy="1665515"/>
      </dsp:txXfrm>
    </dsp:sp>
    <dsp:sp modelId="{6BD2E7BA-DBD9-8348-B748-4986DD48DF34}">
      <dsp:nvSpPr>
        <dsp:cNvPr id="0" name=""/>
        <dsp:cNvSpPr/>
      </dsp:nvSpPr>
      <dsp:spPr>
        <a:xfrm>
          <a:off x="3405187"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1E1FA95-6432-304E-A0A0-F657ED725E11}">
      <dsp:nvSpPr>
        <dsp:cNvPr id="0" name=""/>
        <dsp:cNvSpPr/>
      </dsp:nvSpPr>
      <dsp:spPr>
        <a:xfrm>
          <a:off x="3714749"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 is based on spread spectrum modulation techniques derived from chirp spread spectrum technology.</a:t>
          </a:r>
        </a:p>
      </dsp:txBody>
      <dsp:txXfrm>
        <a:off x="3766566" y="885644"/>
        <a:ext cx="2682428" cy="1665515"/>
      </dsp:txXfrm>
    </dsp:sp>
    <dsp:sp modelId="{97CE5086-A6E8-0B4C-83CC-DD5D4C57FF86}">
      <dsp:nvSpPr>
        <dsp:cNvPr id="0" name=""/>
        <dsp:cNvSpPr/>
      </dsp:nvSpPr>
      <dsp:spPr>
        <a:xfrm>
          <a:off x="6810375"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4AD5F7-0509-CF49-9718-EEB282998B22}">
      <dsp:nvSpPr>
        <dsp:cNvPr id="0" name=""/>
        <dsp:cNvSpPr/>
      </dsp:nvSpPr>
      <dsp:spPr>
        <a:xfrm>
          <a:off x="7119937"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 was developed by Cycleo of Grenoble, France, and acquired by Semtech in 2012, a founding member of the LoRa Alliance (fastest growing technology alliance, a non profit association of more than 500 member companies</a:t>
          </a:r>
        </a:p>
      </dsp:txBody>
      <dsp:txXfrm>
        <a:off x="7171754" y="885644"/>
        <a:ext cx="2682428" cy="1665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24DAE-D95C-4208-9FB9-F0C74FD2229D}">
      <dsp:nvSpPr>
        <dsp:cNvPr id="0" name=""/>
        <dsp:cNvSpPr/>
      </dsp:nvSpPr>
      <dsp:spPr>
        <a:xfrm>
          <a:off x="0" y="3324"/>
          <a:ext cx="6692748" cy="7080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82003-86AB-430E-A469-5F1A795F497B}">
      <dsp:nvSpPr>
        <dsp:cNvPr id="0" name=""/>
        <dsp:cNvSpPr/>
      </dsp:nvSpPr>
      <dsp:spPr>
        <a:xfrm>
          <a:off x="214188" y="162638"/>
          <a:ext cx="389434" cy="389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DBCD5B-B9D5-4433-8D71-0E205CA574CC}">
      <dsp:nvSpPr>
        <dsp:cNvPr id="0" name=""/>
        <dsp:cNvSpPr/>
      </dsp:nvSpPr>
      <dsp:spPr>
        <a:xfrm>
          <a:off x="817812" y="3324"/>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622300">
            <a:lnSpc>
              <a:spcPct val="90000"/>
            </a:lnSpc>
            <a:spcBef>
              <a:spcPct val="0"/>
            </a:spcBef>
            <a:spcAft>
              <a:spcPct val="35000"/>
            </a:spcAft>
            <a:buNone/>
          </a:pPr>
          <a:r>
            <a:rPr lang="en-US" sz="1400" kern="1200"/>
            <a:t>A LoRa end node consists of 2 parts. </a:t>
          </a:r>
        </a:p>
      </dsp:txBody>
      <dsp:txXfrm>
        <a:off x="817812" y="3324"/>
        <a:ext cx="5874935" cy="708062"/>
      </dsp:txXfrm>
    </dsp:sp>
    <dsp:sp modelId="{37BCD26C-AA07-4A75-97DB-0145BF79BCF7}">
      <dsp:nvSpPr>
        <dsp:cNvPr id="0" name=""/>
        <dsp:cNvSpPr/>
      </dsp:nvSpPr>
      <dsp:spPr>
        <a:xfrm>
          <a:off x="0" y="888402"/>
          <a:ext cx="6692748" cy="7080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A3520-E216-4114-A2D0-B790E2208321}">
      <dsp:nvSpPr>
        <dsp:cNvPr id="0" name=""/>
        <dsp:cNvSpPr/>
      </dsp:nvSpPr>
      <dsp:spPr>
        <a:xfrm>
          <a:off x="214188" y="1047716"/>
          <a:ext cx="389434" cy="389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034F5B-41BC-4E94-8238-717C2738C6C9}">
      <dsp:nvSpPr>
        <dsp:cNvPr id="0" name=""/>
        <dsp:cNvSpPr/>
      </dsp:nvSpPr>
      <dsp:spPr>
        <a:xfrm>
          <a:off x="817812" y="888402"/>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622300">
            <a:lnSpc>
              <a:spcPct val="90000"/>
            </a:lnSpc>
            <a:spcBef>
              <a:spcPct val="0"/>
            </a:spcBef>
            <a:spcAft>
              <a:spcPct val="35000"/>
            </a:spcAft>
            <a:buNone/>
          </a:pPr>
          <a:r>
            <a:rPr lang="en-US" sz="1400" kern="1200"/>
            <a:t>A radio module with antenna. </a:t>
          </a:r>
        </a:p>
      </dsp:txBody>
      <dsp:txXfrm>
        <a:off x="817812" y="888402"/>
        <a:ext cx="5874935" cy="708062"/>
      </dsp:txXfrm>
    </dsp:sp>
    <dsp:sp modelId="{14A2DD22-C240-48BE-9C66-CDF148CB0AF3}">
      <dsp:nvSpPr>
        <dsp:cNvPr id="0" name=""/>
        <dsp:cNvSpPr/>
      </dsp:nvSpPr>
      <dsp:spPr>
        <a:xfrm>
          <a:off x="0" y="1773480"/>
          <a:ext cx="6692748" cy="7080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F4C0E-78E0-4E82-96AD-99E500FB2F41}">
      <dsp:nvSpPr>
        <dsp:cNvPr id="0" name=""/>
        <dsp:cNvSpPr/>
      </dsp:nvSpPr>
      <dsp:spPr>
        <a:xfrm>
          <a:off x="214188" y="1932794"/>
          <a:ext cx="389434" cy="389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55D620-78C9-4B4E-A0B8-6EE84440BD0B}">
      <dsp:nvSpPr>
        <dsp:cNvPr id="0" name=""/>
        <dsp:cNvSpPr/>
      </dsp:nvSpPr>
      <dsp:spPr>
        <a:xfrm>
          <a:off x="817812" y="1773480"/>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622300">
            <a:lnSpc>
              <a:spcPct val="90000"/>
            </a:lnSpc>
            <a:spcBef>
              <a:spcPct val="0"/>
            </a:spcBef>
            <a:spcAft>
              <a:spcPct val="35000"/>
            </a:spcAft>
            <a:buNone/>
          </a:pPr>
          <a:r>
            <a:rPr lang="en-US" sz="1400" kern="1200"/>
            <a:t>A microprocessor to process for example the sensor data. </a:t>
          </a:r>
        </a:p>
      </dsp:txBody>
      <dsp:txXfrm>
        <a:off x="817812" y="1773480"/>
        <a:ext cx="5874935" cy="708062"/>
      </dsp:txXfrm>
    </dsp:sp>
    <dsp:sp modelId="{9E22727B-716B-4C7D-A240-9AC2FC639463}">
      <dsp:nvSpPr>
        <dsp:cNvPr id="0" name=""/>
        <dsp:cNvSpPr/>
      </dsp:nvSpPr>
      <dsp:spPr>
        <a:xfrm>
          <a:off x="0" y="2658558"/>
          <a:ext cx="6692748" cy="7080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747F3-5E10-43DF-92E7-1FE12C87EE53}">
      <dsp:nvSpPr>
        <dsp:cNvPr id="0" name=""/>
        <dsp:cNvSpPr/>
      </dsp:nvSpPr>
      <dsp:spPr>
        <a:xfrm>
          <a:off x="214188" y="2817873"/>
          <a:ext cx="389434" cy="389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2350A-180A-4325-B826-6048FA84C83C}">
      <dsp:nvSpPr>
        <dsp:cNvPr id="0" name=""/>
        <dsp:cNvSpPr/>
      </dsp:nvSpPr>
      <dsp:spPr>
        <a:xfrm>
          <a:off x="817812" y="2658558"/>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622300">
            <a:lnSpc>
              <a:spcPct val="90000"/>
            </a:lnSpc>
            <a:spcBef>
              <a:spcPct val="0"/>
            </a:spcBef>
            <a:spcAft>
              <a:spcPct val="35000"/>
            </a:spcAft>
            <a:buNone/>
          </a:pPr>
          <a:r>
            <a:rPr lang="en-US" sz="1400" kern="1200"/>
            <a:t>End nodes are often battery powered.  </a:t>
          </a:r>
        </a:p>
      </dsp:txBody>
      <dsp:txXfrm>
        <a:off x="817812" y="2658558"/>
        <a:ext cx="5874935" cy="708062"/>
      </dsp:txXfrm>
    </dsp:sp>
    <dsp:sp modelId="{1158BCDF-29A4-451A-9577-E615BFFA910D}">
      <dsp:nvSpPr>
        <dsp:cNvPr id="0" name=""/>
        <dsp:cNvSpPr/>
      </dsp:nvSpPr>
      <dsp:spPr>
        <a:xfrm>
          <a:off x="0" y="3543637"/>
          <a:ext cx="6692748" cy="70806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31DCE-574B-422C-8357-095F161DCA29}">
      <dsp:nvSpPr>
        <dsp:cNvPr id="0" name=""/>
        <dsp:cNvSpPr/>
      </dsp:nvSpPr>
      <dsp:spPr>
        <a:xfrm>
          <a:off x="214188" y="3702951"/>
          <a:ext cx="389434" cy="389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90DD00-9077-46AB-A570-2BA9DF094395}">
      <dsp:nvSpPr>
        <dsp:cNvPr id="0" name=""/>
        <dsp:cNvSpPr/>
      </dsp:nvSpPr>
      <dsp:spPr>
        <a:xfrm>
          <a:off x="817812" y="3543637"/>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622300">
            <a:lnSpc>
              <a:spcPct val="90000"/>
            </a:lnSpc>
            <a:spcBef>
              <a:spcPct val="0"/>
            </a:spcBef>
            <a:spcAft>
              <a:spcPct val="35000"/>
            </a:spcAft>
            <a:buNone/>
          </a:pPr>
          <a:r>
            <a:rPr lang="en-US" sz="1400" kern="1200"/>
            <a:t>A LoRa device (end node) has a wireless transceiver. If this device also has sensors, this device acts as a remote sensor. Such a device is called a mote, short for remote.</a:t>
          </a:r>
        </a:p>
      </dsp:txBody>
      <dsp:txXfrm>
        <a:off x="817812" y="3543637"/>
        <a:ext cx="5874935" cy="708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612C6-F44A-4C34-ADBE-991B5FAEF5CB}">
      <dsp:nvSpPr>
        <dsp:cNvPr id="0" name=""/>
        <dsp:cNvSpPr/>
      </dsp:nvSpPr>
      <dsp:spPr>
        <a:xfrm>
          <a:off x="0" y="363"/>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B73C19-03E9-408C-8820-D15CBF37A263}">
      <dsp:nvSpPr>
        <dsp:cNvPr id="0" name=""/>
        <dsp:cNvSpPr/>
      </dsp:nvSpPr>
      <dsp:spPr>
        <a:xfrm>
          <a:off x="151402" y="112977"/>
          <a:ext cx="275278" cy="275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A66264-2C6A-4B0B-9B07-BFC0EA8720E9}">
      <dsp:nvSpPr>
        <dsp:cNvPr id="0" name=""/>
        <dsp:cNvSpPr/>
      </dsp:nvSpPr>
      <dsp:spPr>
        <a:xfrm>
          <a:off x="578083" y="363"/>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A LoRa gateway consists of 2 parts </a:t>
          </a:r>
        </a:p>
      </dsp:txBody>
      <dsp:txXfrm>
        <a:off x="578083" y="363"/>
        <a:ext cx="6114664" cy="500505"/>
      </dsp:txXfrm>
    </dsp:sp>
    <dsp:sp modelId="{13EC7ACA-2A2E-46CE-811D-0C6BCEBE72DE}">
      <dsp:nvSpPr>
        <dsp:cNvPr id="0" name=""/>
        <dsp:cNvSpPr/>
      </dsp:nvSpPr>
      <dsp:spPr>
        <a:xfrm>
          <a:off x="0" y="625995"/>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E84C3-390A-4ED3-9CEC-245C0D962092}">
      <dsp:nvSpPr>
        <dsp:cNvPr id="0" name=""/>
        <dsp:cNvSpPr/>
      </dsp:nvSpPr>
      <dsp:spPr>
        <a:xfrm>
          <a:off x="151402" y="738609"/>
          <a:ext cx="275278" cy="275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69C746-160B-4838-8040-743379FB7C6B}">
      <dsp:nvSpPr>
        <dsp:cNvPr id="0" name=""/>
        <dsp:cNvSpPr/>
      </dsp:nvSpPr>
      <dsp:spPr>
        <a:xfrm>
          <a:off x="578083" y="625995"/>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A radio module with antenna. </a:t>
          </a:r>
        </a:p>
      </dsp:txBody>
      <dsp:txXfrm>
        <a:off x="578083" y="625995"/>
        <a:ext cx="6114664" cy="500505"/>
      </dsp:txXfrm>
    </dsp:sp>
    <dsp:sp modelId="{098872E0-F28A-4710-87C8-986AF6A52DE5}">
      <dsp:nvSpPr>
        <dsp:cNvPr id="0" name=""/>
        <dsp:cNvSpPr/>
      </dsp:nvSpPr>
      <dsp:spPr>
        <a:xfrm>
          <a:off x="0" y="1251627"/>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11EA6-43FC-4EA1-B485-57272669B620}">
      <dsp:nvSpPr>
        <dsp:cNvPr id="0" name=""/>
        <dsp:cNvSpPr/>
      </dsp:nvSpPr>
      <dsp:spPr>
        <a:xfrm>
          <a:off x="151402" y="1364241"/>
          <a:ext cx="275278" cy="275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8B4066-37B9-4C1D-ABF1-DD440F993B23}">
      <dsp:nvSpPr>
        <dsp:cNvPr id="0" name=""/>
        <dsp:cNvSpPr/>
      </dsp:nvSpPr>
      <dsp:spPr>
        <a:xfrm>
          <a:off x="578083" y="1251627"/>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A microprocessor to process the data. </a:t>
          </a:r>
        </a:p>
      </dsp:txBody>
      <dsp:txXfrm>
        <a:off x="578083" y="1251627"/>
        <a:ext cx="6114664" cy="500505"/>
      </dsp:txXfrm>
    </dsp:sp>
    <dsp:sp modelId="{E7C59FA2-D291-4CC5-A456-370BA1142564}">
      <dsp:nvSpPr>
        <dsp:cNvPr id="0" name=""/>
        <dsp:cNvSpPr/>
      </dsp:nvSpPr>
      <dsp:spPr>
        <a:xfrm>
          <a:off x="0" y="1877259"/>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47175-A1D6-480F-808F-9B244B474575}">
      <dsp:nvSpPr>
        <dsp:cNvPr id="0" name=""/>
        <dsp:cNvSpPr/>
      </dsp:nvSpPr>
      <dsp:spPr>
        <a:xfrm>
          <a:off x="151402" y="1989872"/>
          <a:ext cx="275278" cy="275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4A056-C454-46E2-B87E-4EBC56FECD10}">
      <dsp:nvSpPr>
        <dsp:cNvPr id="0" name=""/>
        <dsp:cNvSpPr/>
      </dsp:nvSpPr>
      <dsp:spPr>
        <a:xfrm>
          <a:off x="578083" y="1877259"/>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Gateways are mains powered and connected to the Internet.  </a:t>
          </a:r>
        </a:p>
      </dsp:txBody>
      <dsp:txXfrm>
        <a:off x="578083" y="1877259"/>
        <a:ext cx="6114664" cy="500505"/>
      </dsp:txXfrm>
    </dsp:sp>
    <dsp:sp modelId="{54AB8FE5-3823-4894-A13C-C891783D91BD}">
      <dsp:nvSpPr>
        <dsp:cNvPr id="0" name=""/>
        <dsp:cNvSpPr/>
      </dsp:nvSpPr>
      <dsp:spPr>
        <a:xfrm>
          <a:off x="0" y="2502891"/>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D0616-0285-4EEE-98E7-40E9B0353BE5}">
      <dsp:nvSpPr>
        <dsp:cNvPr id="0" name=""/>
        <dsp:cNvSpPr/>
      </dsp:nvSpPr>
      <dsp:spPr>
        <a:xfrm>
          <a:off x="151402" y="2615504"/>
          <a:ext cx="275278" cy="2752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836F4D-0F77-4A9D-9912-20290DCA66F9}">
      <dsp:nvSpPr>
        <dsp:cNvPr id="0" name=""/>
        <dsp:cNvSpPr/>
      </dsp:nvSpPr>
      <dsp:spPr>
        <a:xfrm>
          <a:off x="578083" y="2502891"/>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Multiple gateways can receive data from the same end node. </a:t>
          </a:r>
        </a:p>
      </dsp:txBody>
      <dsp:txXfrm>
        <a:off x="578083" y="2502891"/>
        <a:ext cx="6114664" cy="500505"/>
      </dsp:txXfrm>
    </dsp:sp>
    <dsp:sp modelId="{7A37FE18-E0C8-4A39-A4DA-83A0533A4656}">
      <dsp:nvSpPr>
        <dsp:cNvPr id="0" name=""/>
        <dsp:cNvSpPr/>
      </dsp:nvSpPr>
      <dsp:spPr>
        <a:xfrm>
          <a:off x="0" y="3128523"/>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440FB-5A08-4EC6-9A0A-B44A734E8BD1}">
      <dsp:nvSpPr>
        <dsp:cNvPr id="0" name=""/>
        <dsp:cNvSpPr/>
      </dsp:nvSpPr>
      <dsp:spPr>
        <a:xfrm>
          <a:off x="151402" y="3241136"/>
          <a:ext cx="275278" cy="2752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23DB0F-79EC-4AA0-8508-1BC084BAF4A0}">
      <dsp:nvSpPr>
        <dsp:cNvPr id="0" name=""/>
        <dsp:cNvSpPr/>
      </dsp:nvSpPr>
      <dsp:spPr>
        <a:xfrm>
          <a:off x="578083" y="3128523"/>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The gateways can listen to multiple frequencies simultaneously, in every spreading factor at each frequency</a:t>
          </a:r>
        </a:p>
      </dsp:txBody>
      <dsp:txXfrm>
        <a:off x="578083" y="3128523"/>
        <a:ext cx="6114664" cy="500505"/>
      </dsp:txXfrm>
    </dsp:sp>
    <dsp:sp modelId="{FE188EE7-6D3F-4FBB-8C4E-563580B78E99}">
      <dsp:nvSpPr>
        <dsp:cNvPr id="0" name=""/>
        <dsp:cNvSpPr/>
      </dsp:nvSpPr>
      <dsp:spPr>
        <a:xfrm>
          <a:off x="0" y="3754154"/>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491B9-77B7-469B-8DDD-4C85035CAFC8}">
      <dsp:nvSpPr>
        <dsp:cNvPr id="0" name=""/>
        <dsp:cNvSpPr/>
      </dsp:nvSpPr>
      <dsp:spPr>
        <a:xfrm>
          <a:off x="151402" y="3866768"/>
          <a:ext cx="275278" cy="27527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38F460-7350-4767-B48B-C8A663D66F86}">
      <dsp:nvSpPr>
        <dsp:cNvPr id="0" name=""/>
        <dsp:cNvSpPr/>
      </dsp:nvSpPr>
      <dsp:spPr>
        <a:xfrm>
          <a:off x="578083" y="3754154"/>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22300">
            <a:lnSpc>
              <a:spcPct val="100000"/>
            </a:lnSpc>
            <a:spcBef>
              <a:spcPct val="0"/>
            </a:spcBef>
            <a:spcAft>
              <a:spcPct val="35000"/>
            </a:spcAft>
            <a:buNone/>
          </a:pPr>
          <a:r>
            <a:rPr lang="en-US" sz="1400" kern="1200"/>
            <a:t>A gateway can handle hundreds of devices at the same time</a:t>
          </a:r>
        </a:p>
      </dsp:txBody>
      <dsp:txXfrm>
        <a:off x="578083" y="3754154"/>
        <a:ext cx="6114664" cy="500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49A1A-C093-48E7-BBA5-B543F4813EC4}">
      <dsp:nvSpPr>
        <dsp:cNvPr id="0" name=""/>
        <dsp:cNvSpPr/>
      </dsp:nvSpPr>
      <dsp:spPr>
        <a:xfrm>
          <a:off x="0" y="5398"/>
          <a:ext cx="6692748" cy="5030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3E318-B85F-4B8E-9F8C-6197D2F58A80}">
      <dsp:nvSpPr>
        <dsp:cNvPr id="0" name=""/>
        <dsp:cNvSpPr/>
      </dsp:nvSpPr>
      <dsp:spPr>
        <a:xfrm>
          <a:off x="152163" y="118578"/>
          <a:ext cx="276931" cy="276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04BDE9-CDA7-422A-8B70-7FD9B58F6D83}">
      <dsp:nvSpPr>
        <dsp:cNvPr id="0" name=""/>
        <dsp:cNvSpPr/>
      </dsp:nvSpPr>
      <dsp:spPr>
        <a:xfrm>
          <a:off x="581257" y="5398"/>
          <a:ext cx="5998689" cy="707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63" tIns="74863" rIns="74863" bIns="74863" numCol="1" spcCol="1270" anchor="ctr" anchorCtr="0">
          <a:noAutofit/>
        </a:bodyPr>
        <a:lstStyle/>
        <a:p>
          <a:pPr marL="0" lvl="0" indent="0" algn="l" defTabSz="622300">
            <a:lnSpc>
              <a:spcPct val="100000"/>
            </a:lnSpc>
            <a:spcBef>
              <a:spcPct val="0"/>
            </a:spcBef>
            <a:spcAft>
              <a:spcPct val="35000"/>
            </a:spcAft>
            <a:buNone/>
          </a:pPr>
          <a:r>
            <a:rPr lang="en-US" sz="1400" kern="1200"/>
            <a:t>An end node broadcast its data to every gateway in its vicinity. </a:t>
          </a:r>
        </a:p>
      </dsp:txBody>
      <dsp:txXfrm>
        <a:off x="581257" y="5398"/>
        <a:ext cx="5998689" cy="707371"/>
      </dsp:txXfrm>
    </dsp:sp>
    <dsp:sp modelId="{AECF1D47-F3F9-4432-84EF-A7B2A6F32F00}">
      <dsp:nvSpPr>
        <dsp:cNvPr id="0" name=""/>
        <dsp:cNvSpPr/>
      </dsp:nvSpPr>
      <dsp:spPr>
        <a:xfrm>
          <a:off x="0" y="889612"/>
          <a:ext cx="6692748" cy="5030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0FDEA-7F02-4DBA-AA9A-CAE00F2DDA45}">
      <dsp:nvSpPr>
        <dsp:cNvPr id="0" name=""/>
        <dsp:cNvSpPr/>
      </dsp:nvSpPr>
      <dsp:spPr>
        <a:xfrm>
          <a:off x="152163" y="1002791"/>
          <a:ext cx="276931" cy="276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6C9E1-9B5D-453E-B8B5-D295178615BA}">
      <dsp:nvSpPr>
        <dsp:cNvPr id="0" name=""/>
        <dsp:cNvSpPr/>
      </dsp:nvSpPr>
      <dsp:spPr>
        <a:xfrm>
          <a:off x="581257" y="889612"/>
          <a:ext cx="5998689" cy="707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63" tIns="74863" rIns="74863" bIns="74863" numCol="1" spcCol="1270" anchor="ctr" anchorCtr="0">
          <a:noAutofit/>
        </a:bodyPr>
        <a:lstStyle/>
        <a:p>
          <a:pPr marL="0" lvl="0" indent="0" algn="l" defTabSz="622300">
            <a:lnSpc>
              <a:spcPct val="100000"/>
            </a:lnSpc>
            <a:spcBef>
              <a:spcPct val="0"/>
            </a:spcBef>
            <a:spcAft>
              <a:spcPct val="35000"/>
            </a:spcAft>
            <a:buNone/>
          </a:pPr>
          <a:r>
            <a:rPr lang="en-US" sz="1400" kern="1200"/>
            <a:t>The gateways forward this packet to the network server. </a:t>
          </a:r>
        </a:p>
      </dsp:txBody>
      <dsp:txXfrm>
        <a:off x="581257" y="889612"/>
        <a:ext cx="5998689" cy="707371"/>
      </dsp:txXfrm>
    </dsp:sp>
    <dsp:sp modelId="{7FA03E88-9999-43D8-ADCC-C81DF7D307CF}">
      <dsp:nvSpPr>
        <dsp:cNvPr id="0" name=""/>
        <dsp:cNvSpPr/>
      </dsp:nvSpPr>
      <dsp:spPr>
        <a:xfrm>
          <a:off x="0" y="1773826"/>
          <a:ext cx="6692748" cy="5030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FE818-82FE-491E-95E0-B656218F1693}">
      <dsp:nvSpPr>
        <dsp:cNvPr id="0" name=""/>
        <dsp:cNvSpPr/>
      </dsp:nvSpPr>
      <dsp:spPr>
        <a:xfrm>
          <a:off x="152163" y="1887005"/>
          <a:ext cx="276931" cy="276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ED7612-6F12-41EC-87FA-2E55DB7A9689}">
      <dsp:nvSpPr>
        <dsp:cNvPr id="0" name=""/>
        <dsp:cNvSpPr/>
      </dsp:nvSpPr>
      <dsp:spPr>
        <a:xfrm>
          <a:off x="581257" y="1773826"/>
          <a:ext cx="5998689" cy="707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63" tIns="74863" rIns="74863" bIns="74863" numCol="1" spcCol="1270" anchor="ctr" anchorCtr="0">
          <a:noAutofit/>
        </a:bodyPr>
        <a:lstStyle/>
        <a:p>
          <a:pPr marL="0" lvl="0" indent="0" algn="l" defTabSz="622300">
            <a:lnSpc>
              <a:spcPct val="100000"/>
            </a:lnSpc>
            <a:spcBef>
              <a:spcPct val="0"/>
            </a:spcBef>
            <a:spcAft>
              <a:spcPct val="35000"/>
            </a:spcAft>
            <a:buNone/>
          </a:pPr>
          <a:r>
            <a:rPr lang="en-US" sz="1400" kern="1200"/>
            <a:t>The network server collects the messages from all gateways and filters out the duplicate data and determines the gateway that has the best reception. </a:t>
          </a:r>
        </a:p>
      </dsp:txBody>
      <dsp:txXfrm>
        <a:off x="581257" y="1773826"/>
        <a:ext cx="5998689" cy="707371"/>
      </dsp:txXfrm>
    </dsp:sp>
    <dsp:sp modelId="{9DBECD92-AE2C-477E-BEA5-EC9E94DFD565}">
      <dsp:nvSpPr>
        <dsp:cNvPr id="0" name=""/>
        <dsp:cNvSpPr/>
      </dsp:nvSpPr>
      <dsp:spPr>
        <a:xfrm>
          <a:off x="0" y="2658040"/>
          <a:ext cx="6692748" cy="5030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1CC5A-1859-49D1-8C59-3942F7F101E9}">
      <dsp:nvSpPr>
        <dsp:cNvPr id="0" name=""/>
        <dsp:cNvSpPr/>
      </dsp:nvSpPr>
      <dsp:spPr>
        <a:xfrm>
          <a:off x="152163" y="2771219"/>
          <a:ext cx="276931" cy="276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A7F7C4-B1F6-44A4-BCF5-EF6682E7F1E9}">
      <dsp:nvSpPr>
        <dsp:cNvPr id="0" name=""/>
        <dsp:cNvSpPr/>
      </dsp:nvSpPr>
      <dsp:spPr>
        <a:xfrm>
          <a:off x="581257" y="2658040"/>
          <a:ext cx="5998689" cy="707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63" tIns="74863" rIns="74863" bIns="74863" numCol="1" spcCol="1270" anchor="ctr" anchorCtr="0">
          <a:noAutofit/>
        </a:bodyPr>
        <a:lstStyle/>
        <a:p>
          <a:pPr marL="0" lvl="0" indent="0" algn="l" defTabSz="622300">
            <a:lnSpc>
              <a:spcPct val="100000"/>
            </a:lnSpc>
            <a:spcBef>
              <a:spcPct val="0"/>
            </a:spcBef>
            <a:spcAft>
              <a:spcPct val="35000"/>
            </a:spcAft>
            <a:buNone/>
          </a:pPr>
          <a:r>
            <a:rPr lang="en-US" sz="1400" kern="1200"/>
            <a:t>The network server forwards the packet to the correct application server where the end user can process the sensor data. </a:t>
          </a:r>
        </a:p>
      </dsp:txBody>
      <dsp:txXfrm>
        <a:off x="581257" y="2658040"/>
        <a:ext cx="5998689" cy="707371"/>
      </dsp:txXfrm>
    </dsp:sp>
    <dsp:sp modelId="{B80AC0BB-BED0-438A-960C-299D82CDFBD6}">
      <dsp:nvSpPr>
        <dsp:cNvPr id="0" name=""/>
        <dsp:cNvSpPr/>
      </dsp:nvSpPr>
      <dsp:spPr>
        <a:xfrm>
          <a:off x="0" y="3542254"/>
          <a:ext cx="6692748" cy="5030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756AB-469F-42BF-8B6B-A42F17E3B639}">
      <dsp:nvSpPr>
        <dsp:cNvPr id="0" name=""/>
        <dsp:cNvSpPr/>
      </dsp:nvSpPr>
      <dsp:spPr>
        <a:xfrm>
          <a:off x="152312" y="3655433"/>
          <a:ext cx="276931" cy="276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AD2AF2-916E-4518-839C-3459B2C62012}">
      <dsp:nvSpPr>
        <dsp:cNvPr id="0" name=""/>
        <dsp:cNvSpPr/>
      </dsp:nvSpPr>
      <dsp:spPr>
        <a:xfrm>
          <a:off x="581555" y="3542254"/>
          <a:ext cx="5874935" cy="707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63" tIns="74863" rIns="74863" bIns="74863" numCol="1" spcCol="1270" anchor="ctr" anchorCtr="0">
          <a:noAutofit/>
        </a:bodyPr>
        <a:lstStyle/>
        <a:p>
          <a:pPr marL="0" lvl="0" indent="0" algn="l" defTabSz="622300">
            <a:lnSpc>
              <a:spcPct val="100000"/>
            </a:lnSpc>
            <a:spcBef>
              <a:spcPct val="0"/>
            </a:spcBef>
            <a:spcAft>
              <a:spcPct val="35000"/>
            </a:spcAft>
            <a:buNone/>
          </a:pPr>
          <a:r>
            <a:rPr lang="en-US" sz="1400" kern="1200"/>
            <a:t>Optionally the application server can send a response back to the end node. When a response is send, the network server receives the response and determines which gateway to use to broadcast the response back to the end node</a:t>
          </a:r>
        </a:p>
      </dsp:txBody>
      <dsp:txXfrm>
        <a:off x="581555" y="3542254"/>
        <a:ext cx="5874935" cy="707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72732-6CED-8045-9A72-68E3910292A9}">
      <dsp:nvSpPr>
        <dsp:cNvPr id="0" name=""/>
        <dsp:cNvSpPr/>
      </dsp:nvSpPr>
      <dsp:spPr>
        <a:xfrm>
          <a:off x="0" y="0"/>
          <a:ext cx="8420100" cy="106251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you use The Things Network (free public community LoRaWAN network), the following fair use policy applies: </a:t>
          </a:r>
        </a:p>
      </dsp:txBody>
      <dsp:txXfrm>
        <a:off x="31120" y="31120"/>
        <a:ext cx="7273564" cy="1000273"/>
      </dsp:txXfrm>
    </dsp:sp>
    <dsp:sp modelId="{E0627D3C-18DF-C544-AB59-7737CA015E54}">
      <dsp:nvSpPr>
        <dsp:cNvPr id="0" name=""/>
        <dsp:cNvSpPr/>
      </dsp:nvSpPr>
      <dsp:spPr>
        <a:xfrm>
          <a:off x="742949" y="1239599"/>
          <a:ext cx="8420100" cy="1062513"/>
        </a:xfrm>
        <a:prstGeom prst="roundRect">
          <a:avLst>
            <a:gd name="adj" fmla="val 10000"/>
          </a:avLst>
        </a:prstGeom>
        <a:gradFill rotWithShape="0">
          <a:gsLst>
            <a:gs pos="0">
              <a:schemeClr val="accent5">
                <a:hueOff val="2130522"/>
                <a:satOff val="-14104"/>
                <a:lumOff val="-2451"/>
                <a:alphaOff val="0"/>
                <a:tint val="94000"/>
                <a:satMod val="105000"/>
                <a:lumMod val="102000"/>
              </a:schemeClr>
            </a:gs>
            <a:gs pos="100000">
              <a:schemeClr val="accent5">
                <a:hueOff val="2130522"/>
                <a:satOff val="-14104"/>
                <a:lumOff val="-2451"/>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uplink airtime is limited to 30 seconds per day (24 hours) per node. </a:t>
          </a:r>
        </a:p>
      </dsp:txBody>
      <dsp:txXfrm>
        <a:off x="774069" y="1270719"/>
        <a:ext cx="6924276" cy="1000273"/>
      </dsp:txXfrm>
    </dsp:sp>
    <dsp:sp modelId="{0E5E9ECC-21B9-AF41-B25C-32D9E9B6E449}">
      <dsp:nvSpPr>
        <dsp:cNvPr id="0" name=""/>
        <dsp:cNvSpPr/>
      </dsp:nvSpPr>
      <dsp:spPr>
        <a:xfrm>
          <a:off x="1485899" y="2479198"/>
          <a:ext cx="8420100" cy="1062513"/>
        </a:xfrm>
        <a:prstGeom prst="roundRect">
          <a:avLst>
            <a:gd name="adj" fmla="val 10000"/>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downlink messages are limited to 10 messages per day (24 hours) per node</a:t>
          </a:r>
        </a:p>
      </dsp:txBody>
      <dsp:txXfrm>
        <a:off x="1517019" y="2510318"/>
        <a:ext cx="6924276" cy="1000273"/>
      </dsp:txXfrm>
    </dsp:sp>
    <dsp:sp modelId="{B6E92C3E-A942-384A-B67F-72974F639C0A}">
      <dsp:nvSpPr>
        <dsp:cNvPr id="0" name=""/>
        <dsp:cNvSpPr/>
      </dsp:nvSpPr>
      <dsp:spPr>
        <a:xfrm>
          <a:off x="7729466" y="805739"/>
          <a:ext cx="690633" cy="69063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01</a:t>
          </a:r>
        </a:p>
      </dsp:txBody>
      <dsp:txXfrm>
        <a:off x="7884858" y="805739"/>
        <a:ext cx="379849" cy="519701"/>
      </dsp:txXfrm>
    </dsp:sp>
    <dsp:sp modelId="{3BF1716A-76E1-C24E-A621-DFADDE0A7CAD}">
      <dsp:nvSpPr>
        <dsp:cNvPr id="0" name=""/>
        <dsp:cNvSpPr/>
      </dsp:nvSpPr>
      <dsp:spPr>
        <a:xfrm>
          <a:off x="8472416" y="2038255"/>
          <a:ext cx="690633" cy="690633"/>
        </a:xfrm>
        <a:prstGeom prst="downArrow">
          <a:avLst>
            <a:gd name="adj1" fmla="val 55000"/>
            <a:gd name="adj2" fmla="val 45000"/>
          </a:avLst>
        </a:prstGeom>
        <a:solidFill>
          <a:schemeClr val="accent5">
            <a:tint val="40000"/>
            <a:alpha val="90000"/>
            <a:hueOff val="5142387"/>
            <a:satOff val="-30847"/>
            <a:lumOff val="-218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02</a:t>
          </a:r>
        </a:p>
      </dsp:txBody>
      <dsp:txXfrm>
        <a:off x="8627808" y="2038255"/>
        <a:ext cx="379849" cy="519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4350F-0F23-4D34-A06C-566A2BF5756F}">
      <dsp:nvSpPr>
        <dsp:cNvPr id="0" name=""/>
        <dsp:cNvSpPr/>
      </dsp:nvSpPr>
      <dsp:spPr>
        <a:xfrm>
          <a:off x="108989" y="187235"/>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4F94E-A6E8-4021-A26E-254E3D799FD2}">
      <dsp:nvSpPr>
        <dsp:cNvPr id="0" name=""/>
        <dsp:cNvSpPr/>
      </dsp:nvSpPr>
      <dsp:spPr>
        <a:xfrm>
          <a:off x="378329" y="456576"/>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6C730E-C74C-4B17-8E4C-741C473B2177}">
      <dsp:nvSpPr>
        <dsp:cNvPr id="0" name=""/>
        <dsp:cNvSpPr/>
      </dsp:nvSpPr>
      <dsp:spPr>
        <a:xfrm>
          <a:off x="1666401" y="187235"/>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When a signal is send from a sender it takes a certain amount of time before a receiver receives this signal, this time is called Time on Air (</a:t>
          </a:r>
          <a:r>
            <a:rPr lang="en-US" sz="1800" kern="1200" dirty="0" err="1"/>
            <a:t>ToA</a:t>
          </a:r>
          <a:r>
            <a:rPr lang="en-US" sz="1800" kern="1200" dirty="0"/>
            <a:t>).</a:t>
          </a:r>
        </a:p>
      </dsp:txBody>
      <dsp:txXfrm>
        <a:off x="1666401" y="187235"/>
        <a:ext cx="3023212" cy="1282575"/>
      </dsp:txXfrm>
    </dsp:sp>
    <dsp:sp modelId="{F4DF6B29-68DF-40E8-85AB-BFCC06DC7A73}">
      <dsp:nvSpPr>
        <dsp:cNvPr id="0" name=""/>
        <dsp:cNvSpPr/>
      </dsp:nvSpPr>
      <dsp:spPr>
        <a:xfrm>
          <a:off x="5216385" y="187235"/>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C8111-3F01-45FA-93BF-86372D4F7B95}">
      <dsp:nvSpPr>
        <dsp:cNvPr id="0" name=""/>
        <dsp:cNvSpPr/>
      </dsp:nvSpPr>
      <dsp:spPr>
        <a:xfrm>
          <a:off x="5485726" y="456576"/>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BD1975-A38C-41CB-A2E0-8DEB1E04245B}">
      <dsp:nvSpPr>
        <dsp:cNvPr id="0" name=""/>
        <dsp:cNvSpPr/>
      </dsp:nvSpPr>
      <dsp:spPr>
        <a:xfrm>
          <a:off x="6773798" y="187235"/>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Duty cycle is the proportion of time during which a component, device, or system is operated. The duty cycle can be expressed as a ratio or as a percentage.</a:t>
          </a:r>
        </a:p>
      </dsp:txBody>
      <dsp:txXfrm>
        <a:off x="6773798" y="187235"/>
        <a:ext cx="3023212" cy="1282575"/>
      </dsp:txXfrm>
    </dsp:sp>
    <dsp:sp modelId="{1EBABC63-76E4-48F8-BDDC-752FFA25DB61}">
      <dsp:nvSpPr>
        <dsp:cNvPr id="0" name=""/>
        <dsp:cNvSpPr/>
      </dsp:nvSpPr>
      <dsp:spPr>
        <a:xfrm>
          <a:off x="108989" y="2071901"/>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8F62D-D264-4EF0-8B06-B92656D3F1C7}">
      <dsp:nvSpPr>
        <dsp:cNvPr id="0" name=""/>
        <dsp:cNvSpPr/>
      </dsp:nvSpPr>
      <dsp:spPr>
        <a:xfrm>
          <a:off x="378329" y="2341242"/>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6B19B9-FBD2-4046-B3F7-C2DC79EE9A89}">
      <dsp:nvSpPr>
        <dsp:cNvPr id="0" name=""/>
        <dsp:cNvSpPr/>
      </dsp:nvSpPr>
      <dsp:spPr>
        <a:xfrm>
          <a:off x="1666401" y="207190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In Europe there is 0.1% and 1% duty cycle per day depending on the channel:</a:t>
          </a:r>
        </a:p>
      </dsp:txBody>
      <dsp:txXfrm>
        <a:off x="1666401" y="2071901"/>
        <a:ext cx="3023212" cy="1282575"/>
      </dsp:txXfrm>
    </dsp:sp>
    <dsp:sp modelId="{95E42A46-9ADB-4F58-A873-C394A789CE72}">
      <dsp:nvSpPr>
        <dsp:cNvPr id="0" name=""/>
        <dsp:cNvSpPr/>
      </dsp:nvSpPr>
      <dsp:spPr>
        <a:xfrm>
          <a:off x="5216385" y="2071901"/>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ED7FC-7715-46A5-9385-D22E7E03A473}">
      <dsp:nvSpPr>
        <dsp:cNvPr id="0" name=""/>
        <dsp:cNvSpPr/>
      </dsp:nvSpPr>
      <dsp:spPr>
        <a:xfrm>
          <a:off x="5485726" y="234124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513828-DDDA-4BB5-A778-CF09E57FA464}">
      <dsp:nvSpPr>
        <dsp:cNvPr id="0" name=""/>
        <dsp:cNvSpPr/>
      </dsp:nvSpPr>
      <dsp:spPr>
        <a:xfrm>
          <a:off x="6773798" y="207190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1" kern="1200" dirty="0"/>
            <a:t>For example : Duty Cycle =1% and </a:t>
          </a:r>
          <a:r>
            <a:rPr lang="en-US" sz="1800" i="1" kern="1200" dirty="0" err="1"/>
            <a:t>ToA</a:t>
          </a:r>
          <a:r>
            <a:rPr lang="en-US" sz="1800" i="1" kern="1200" dirty="0"/>
            <a:t> = 530ms =&gt; after sending a message, we have to wait 99x530ms = 52.47s before sending a new message.</a:t>
          </a:r>
          <a:endParaRPr lang="en-US" sz="1800" kern="1200" dirty="0"/>
        </a:p>
      </dsp:txBody>
      <dsp:txXfrm>
        <a:off x="6773798" y="2071901"/>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A31E6-17F1-064C-9360-8A6815765A57}" type="datetimeFigureOut">
              <a:rPr lang="en-US" smtClean="0"/>
              <a:t>10/15/19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C249D-1DAB-9E4D-BC3A-54D3101108A9}" type="slidenum">
              <a:rPr lang="en-US" smtClean="0"/>
              <a:t>‹#›</a:t>
            </a:fld>
            <a:endParaRPr lang="en-US"/>
          </a:p>
        </p:txBody>
      </p:sp>
    </p:spTree>
    <p:extLst>
      <p:ext uri="{BB962C8B-B14F-4D97-AF65-F5344CB8AC3E}">
        <p14:creationId xmlns:p14="http://schemas.microsoft.com/office/powerpoint/2010/main" val="2723583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20FD74-7733-AD40-9969-BC08953F6092}" type="datetime1">
              <a:rPr lang="en-US" smtClean="0"/>
              <a:t>10/15/19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5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F632293-D1C3-6240-B723-C86A385C1E24}"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95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F2B40AF-3744-4F4A-8C68-DF35E5DC61AD}"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78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763089-7519-E344-BE4F-457CFC6BB21E}"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753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F9515F9-50F0-384E-A7DB-982445582E37}"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418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B6E347C-6146-FE46-9576-591F291EF4C7}" type="datetime1">
              <a:rPr lang="en-US" smtClean="0"/>
              <a:t>10/15/19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651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AA9DF5B-39E1-8949-9FFA-5B591FD9B1FC}" type="datetime1">
              <a:rPr lang="en-US" smtClean="0"/>
              <a:t>10/15/19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56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6CE6-A912-6840-B2FB-FC2028E017BC}" type="datetime1">
              <a:rPr lang="en-US" smtClean="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20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9A7B95-BE18-314C-AF01-A113965FCEB0}" type="datetime1">
              <a:rPr lang="en-US" smtClean="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396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3E2208-58DB-084C-8C05-4A51E7AE6720}" type="datetime1">
              <a:rPr lang="en-US" smtClean="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39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9B35E5-33B4-3D47-AB4D-8948D15A7ED1}" type="datetime1">
              <a:rPr lang="en-US" smtClean="0"/>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7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99A158-86BB-C948-94F1-2B76AB8FDE89}"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35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95525E-5E0D-DB4A-8148-7ED0A6715789}" type="datetime1">
              <a:rPr lang="en-US" smtClean="0"/>
              <a:t>10/15/19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45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2ED38E1-7B68-8740-9A8F-6F2D22F6D203}" type="datetime1">
              <a:rPr lang="en-US" smtClean="0"/>
              <a:t>10/15/19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73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2DD4D-3211-1347-BF65-8DDA6912A577}" type="datetime1">
              <a:rPr lang="en-US" smtClean="0"/>
              <a:t>10/15/19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285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3C338C-2A25-CF45-AD71-A33A94F07B7C}"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88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ECAA0E7-772C-D54C-A456-FD2D040CE6FD}" type="datetime1">
              <a:rPr lang="en-US" smtClean="0"/>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976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4BDF5B-ABEE-2C43-B140-3B47B2D6D9FC}" type="datetime1">
              <a:rPr lang="en-US" smtClean="0"/>
              <a:t>10/15/19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64240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8456-FA7A-A94B-A568-ECD719D90A42}"/>
              </a:ext>
            </a:extLst>
          </p:cNvPr>
          <p:cNvSpPr>
            <a:spLocks noGrp="1"/>
          </p:cNvSpPr>
          <p:nvPr>
            <p:ph type="ctrTitle"/>
          </p:nvPr>
        </p:nvSpPr>
        <p:spPr>
          <a:xfrm>
            <a:off x="1876424" y="1122363"/>
            <a:ext cx="8791575" cy="2387600"/>
          </a:xfrm>
        </p:spPr>
        <p:txBody>
          <a:bodyPr>
            <a:normAutofit fontScale="90000"/>
          </a:bodyPr>
          <a:lstStyle/>
          <a:p>
            <a:pPr algn="ctr"/>
            <a:r>
              <a:rPr lang="en-US" dirty="0"/>
              <a:t>Power consumption and management using machine learning algorithms for </a:t>
            </a:r>
            <a:r>
              <a:rPr lang="en-US" dirty="0" err="1"/>
              <a:t>lpwan</a:t>
            </a:r>
            <a:r>
              <a:rPr lang="en-US" dirty="0"/>
              <a:t> networks </a:t>
            </a:r>
          </a:p>
        </p:txBody>
      </p:sp>
      <p:sp>
        <p:nvSpPr>
          <p:cNvPr id="3" name="Subtitle 2">
            <a:extLst>
              <a:ext uri="{FF2B5EF4-FFF2-40B4-BE49-F238E27FC236}">
                <a16:creationId xmlns:a16="http://schemas.microsoft.com/office/drawing/2014/main" id="{8BC6DB3D-7A31-C943-97A3-6D9E5A9E062E}"/>
              </a:ext>
            </a:extLst>
          </p:cNvPr>
          <p:cNvSpPr>
            <a:spLocks noGrp="1"/>
          </p:cNvSpPr>
          <p:nvPr>
            <p:ph type="subTitle" idx="1"/>
          </p:nvPr>
        </p:nvSpPr>
        <p:spPr>
          <a:xfrm>
            <a:off x="2169501" y="3745767"/>
            <a:ext cx="8791575" cy="1989870"/>
          </a:xfrm>
        </p:spPr>
        <p:txBody>
          <a:bodyPr>
            <a:normAutofit/>
          </a:bodyPr>
          <a:lstStyle/>
          <a:p>
            <a:r>
              <a:rPr lang="en-US" b="1" u="sng" dirty="0"/>
              <a:t>Presentation: Weak one</a:t>
            </a:r>
          </a:p>
          <a:p>
            <a:r>
              <a:rPr lang="en-US" dirty="0"/>
              <a:t>Prepared by : </a:t>
            </a:r>
            <a:r>
              <a:rPr lang="en-US" dirty="0" err="1"/>
              <a:t>mussa</a:t>
            </a:r>
            <a:r>
              <a:rPr lang="en-US" dirty="0"/>
              <a:t> Ebrahim</a:t>
            </a:r>
          </a:p>
          <a:p>
            <a:r>
              <a:rPr lang="en-US" dirty="0"/>
              <a:t>Neptune : q1dws7			</a:t>
            </a:r>
            <a:r>
              <a:rPr lang="en-US" dirty="0" err="1"/>
              <a:t>Submited</a:t>
            </a:r>
            <a:r>
              <a:rPr lang="en-US" dirty="0"/>
              <a:t> to: </a:t>
            </a:r>
            <a:r>
              <a:rPr lang="en-US" dirty="0" err="1"/>
              <a:t>husam</a:t>
            </a:r>
            <a:r>
              <a:rPr lang="en-US" dirty="0"/>
              <a:t> </a:t>
            </a:r>
            <a:r>
              <a:rPr lang="en-US" dirty="0" err="1"/>
              <a:t>rajab</a:t>
            </a:r>
            <a:endParaRPr lang="en-US" dirty="0"/>
          </a:p>
          <a:p>
            <a:r>
              <a:rPr lang="en-US" dirty="0"/>
              <a:t>					submission date: 11/10 /2019</a:t>
            </a:r>
          </a:p>
        </p:txBody>
      </p:sp>
    </p:spTree>
    <p:extLst>
      <p:ext uri="{BB962C8B-B14F-4D97-AF65-F5344CB8AC3E}">
        <p14:creationId xmlns:p14="http://schemas.microsoft.com/office/powerpoint/2010/main" val="312875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5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3A923C-F34E-E547-A497-E9FFC12533AE}"/>
              </a:ext>
            </a:extLst>
          </p:cNvPr>
          <p:cNvSpPr>
            <a:spLocks noGrp="1"/>
          </p:cNvSpPr>
          <p:nvPr>
            <p:ph type="title"/>
          </p:nvPr>
        </p:nvSpPr>
        <p:spPr>
          <a:xfrm>
            <a:off x="853330" y="1134683"/>
            <a:ext cx="2743310" cy="4255024"/>
          </a:xfrm>
        </p:spPr>
        <p:txBody>
          <a:bodyPr>
            <a:normAutofit/>
          </a:bodyPr>
          <a:lstStyle/>
          <a:p>
            <a:r>
              <a:rPr lang="en-US" b="1">
                <a:solidFill>
                  <a:srgbClr val="FFFFFF"/>
                </a:solidFill>
              </a:rPr>
              <a:t>LORAWAN </a:t>
            </a:r>
            <a:r>
              <a:rPr lang="en-US" b="1" cap="none">
                <a:solidFill>
                  <a:srgbClr val="FFFFFF"/>
                </a:solidFill>
              </a:rPr>
              <a:t>how it works</a:t>
            </a:r>
            <a:endParaRPr lang="en-US" b="1">
              <a:solidFill>
                <a:srgbClr val="FFFFFF"/>
              </a:solidFill>
            </a:endParaRPr>
          </a:p>
        </p:txBody>
      </p:sp>
      <p:sp>
        <p:nvSpPr>
          <p:cNvPr id="4" name="Slide Number Placeholder 3">
            <a:extLst>
              <a:ext uri="{FF2B5EF4-FFF2-40B4-BE49-F238E27FC236}">
                <a16:creationId xmlns:a16="http://schemas.microsoft.com/office/drawing/2014/main" id="{CA284774-0B04-0C4D-8DEB-F3A5D6E2E916}"/>
              </a:ext>
            </a:extLst>
          </p:cNvPr>
          <p:cNvSpPr>
            <a:spLocks noGrp="1"/>
          </p:cNvSpPr>
          <p:nvPr>
            <p:ph type="sldNum" sz="quarter" idx="12"/>
          </p:nvPr>
        </p:nvSpPr>
        <p:spPr>
          <a:xfrm>
            <a:off x="10357217" y="5883274"/>
            <a:ext cx="690193" cy="365125"/>
          </a:xfrm>
        </p:spPr>
        <p:txBody>
          <a:bodyPr>
            <a:normAutofit/>
          </a:bodyPr>
          <a:lstStyle/>
          <a:p>
            <a:pPr>
              <a:spcAft>
                <a:spcPts val="600"/>
              </a:spcAft>
            </a:pPr>
            <a:fld id="{6D22F896-40B5-4ADD-8801-0D06FADFA095}" type="slidenum">
              <a:rPr lang="en-US">
                <a:solidFill>
                  <a:schemeClr val="tx1">
                    <a:lumMod val="85000"/>
                    <a:lumOff val="15000"/>
                  </a:schemeClr>
                </a:solidFill>
              </a:rPr>
              <a:pPr>
                <a:spcAft>
                  <a:spcPts val="600"/>
                </a:spcAft>
              </a:pPr>
              <a:t>9</a:t>
            </a:fld>
            <a:endParaRPr lang="en-US">
              <a:solidFill>
                <a:schemeClr val="tx1">
                  <a:lumMod val="85000"/>
                  <a:lumOff val="15000"/>
                </a:schemeClr>
              </a:solidFill>
            </a:endParaRPr>
          </a:p>
        </p:txBody>
      </p:sp>
      <p:graphicFrame>
        <p:nvGraphicFramePr>
          <p:cNvPr id="14" name="Content Placeholder 2">
            <a:extLst>
              <a:ext uri="{FF2B5EF4-FFF2-40B4-BE49-F238E27FC236}">
                <a16:creationId xmlns:a16="http://schemas.microsoft.com/office/drawing/2014/main" id="{DD43473E-C326-4A11-9CE1-6A01B44531D1}"/>
              </a:ext>
            </a:extLst>
          </p:cNvPr>
          <p:cNvGraphicFramePr>
            <a:graphicFrameLocks noGrp="1"/>
          </p:cNvGraphicFramePr>
          <p:nvPr>
            <p:ph idx="1"/>
            <p:extLst>
              <p:ext uri="{D42A27DB-BD31-4B8C-83A1-F6EECF244321}">
                <p14:modId xmlns:p14="http://schemas.microsoft.com/office/powerpoint/2010/main" val="247082778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43593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923C-F34E-E547-A497-E9FFC12533AE}"/>
              </a:ext>
            </a:extLst>
          </p:cNvPr>
          <p:cNvSpPr>
            <a:spLocks noGrp="1"/>
          </p:cNvSpPr>
          <p:nvPr>
            <p:ph type="title"/>
          </p:nvPr>
        </p:nvSpPr>
        <p:spPr>
          <a:xfrm>
            <a:off x="1141413" y="618518"/>
            <a:ext cx="9905998" cy="1478570"/>
          </a:xfrm>
        </p:spPr>
        <p:txBody>
          <a:bodyPr>
            <a:normAutofit/>
          </a:bodyPr>
          <a:lstStyle/>
          <a:p>
            <a:r>
              <a:rPr lang="en-US" b="1" dirty="0"/>
              <a:t>UPLINK AND DOWNLINK</a:t>
            </a:r>
          </a:p>
        </p:txBody>
      </p:sp>
      <p:pic>
        <p:nvPicPr>
          <p:cNvPr id="8" name="Picture 7">
            <a:extLst>
              <a:ext uri="{FF2B5EF4-FFF2-40B4-BE49-F238E27FC236}">
                <a16:creationId xmlns:a16="http://schemas.microsoft.com/office/drawing/2014/main" id="{22B301AF-1AFE-8E4B-BD1E-8DF4F32C2273}"/>
              </a:ext>
            </a:extLst>
          </p:cNvPr>
          <p:cNvPicPr>
            <a:picLocks noChangeAspect="1"/>
          </p:cNvPicPr>
          <p:nvPr/>
        </p:nvPicPr>
        <p:blipFill>
          <a:blip r:embed="rId3"/>
          <a:stretch>
            <a:fillRect/>
          </a:stretch>
        </p:blipFill>
        <p:spPr>
          <a:xfrm>
            <a:off x="1141411" y="2249487"/>
            <a:ext cx="4689234" cy="28885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7C0CC232-AF37-8949-9AD5-C1139B05598A}"/>
              </a:ext>
            </a:extLst>
          </p:cNvPr>
          <p:cNvSpPr>
            <a:spLocks noGrp="1"/>
          </p:cNvSpPr>
          <p:nvPr>
            <p:ph idx="1"/>
          </p:nvPr>
        </p:nvSpPr>
        <p:spPr>
          <a:xfrm>
            <a:off x="6336727" y="2249487"/>
            <a:ext cx="4710683" cy="3541714"/>
          </a:xfrm>
        </p:spPr>
        <p:txBody>
          <a:bodyPr>
            <a:normAutofit/>
          </a:bodyPr>
          <a:lstStyle/>
          <a:p>
            <a:r>
              <a:rPr lang="en-US" dirty="0"/>
              <a:t>When an end node transmits data to the gateway it is called an uplink.</a:t>
            </a:r>
          </a:p>
          <a:p>
            <a:r>
              <a:rPr lang="en-US" dirty="0"/>
              <a:t>When the gateway transmits data to the end node it is called a downlink</a:t>
            </a:r>
          </a:p>
        </p:txBody>
      </p:sp>
      <p:sp>
        <p:nvSpPr>
          <p:cNvPr id="4" name="Slide Number Placeholder 3">
            <a:extLst>
              <a:ext uri="{FF2B5EF4-FFF2-40B4-BE49-F238E27FC236}">
                <a16:creationId xmlns:a16="http://schemas.microsoft.com/office/drawing/2014/main" id="{CA284774-0B04-0C4D-8DEB-F3A5D6E2E916}"/>
              </a:ext>
            </a:extLst>
          </p:cNvPr>
          <p:cNvSpPr>
            <a:spLocks noGrp="1"/>
          </p:cNvSpPr>
          <p:nvPr>
            <p:ph type="sldNum" sz="quarter" idx="12"/>
          </p:nvPr>
        </p:nvSpPr>
        <p:spPr>
          <a:xfrm>
            <a:off x="10276321" y="6309360"/>
            <a:ext cx="771089" cy="365125"/>
          </a:xfrm>
        </p:spPr>
        <p:txBody>
          <a:bodyPr>
            <a:normAutofit/>
          </a:bodyPr>
          <a:lstStyle/>
          <a:p>
            <a:pPr>
              <a:spcAft>
                <a:spcPts val="600"/>
              </a:spcAft>
            </a:pPr>
            <a:fld id="{6D22F896-40B5-4ADD-8801-0D06FADFA095}" type="slidenum">
              <a:rPr lang="en-US" smtClean="0"/>
              <a:pPr>
                <a:spcAft>
                  <a:spcPts val="600"/>
                </a:spcAft>
              </a:pPr>
              <a:t>10</a:t>
            </a:fld>
            <a:endParaRPr lang="en-US"/>
          </a:p>
        </p:txBody>
      </p:sp>
    </p:spTree>
    <p:extLst>
      <p:ext uri="{BB962C8B-B14F-4D97-AF65-F5344CB8AC3E}">
        <p14:creationId xmlns:p14="http://schemas.microsoft.com/office/powerpoint/2010/main" val="177327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96A0-9FB0-1641-B11D-74BF1FC72B6D}"/>
              </a:ext>
            </a:extLst>
          </p:cNvPr>
          <p:cNvSpPr>
            <a:spLocks noGrp="1"/>
          </p:cNvSpPr>
          <p:nvPr>
            <p:ph type="title"/>
          </p:nvPr>
        </p:nvSpPr>
        <p:spPr/>
        <p:txBody>
          <a:bodyPr/>
          <a:lstStyle/>
          <a:p>
            <a:r>
              <a:rPr lang="en-US" b="1" dirty="0"/>
              <a:t>DIRECT COMMUNICATION BETWEEN LORA DEVICES</a:t>
            </a:r>
          </a:p>
        </p:txBody>
      </p:sp>
      <p:sp>
        <p:nvSpPr>
          <p:cNvPr id="3" name="Content Placeholder 2">
            <a:extLst>
              <a:ext uri="{FF2B5EF4-FFF2-40B4-BE49-F238E27FC236}">
                <a16:creationId xmlns:a16="http://schemas.microsoft.com/office/drawing/2014/main" id="{7FF73B77-5BF3-184D-A1AA-FB71FF928049}"/>
              </a:ext>
            </a:extLst>
          </p:cNvPr>
          <p:cNvSpPr>
            <a:spLocks noGrp="1"/>
          </p:cNvSpPr>
          <p:nvPr>
            <p:ph idx="1"/>
          </p:nvPr>
        </p:nvSpPr>
        <p:spPr/>
        <p:txBody>
          <a:bodyPr/>
          <a:lstStyle/>
          <a:p>
            <a:r>
              <a:rPr lang="en-US" dirty="0"/>
              <a:t>The </a:t>
            </a:r>
            <a:r>
              <a:rPr lang="en-US" dirty="0" err="1"/>
              <a:t>LoRaWAN</a:t>
            </a:r>
            <a:r>
              <a:rPr lang="en-US" dirty="0"/>
              <a:t> protocol does not support direct communication between end nodes. </a:t>
            </a:r>
          </a:p>
          <a:p>
            <a:r>
              <a:rPr lang="en-US" dirty="0"/>
              <a:t>If you want direct communication between </a:t>
            </a:r>
            <a:r>
              <a:rPr lang="en-US" dirty="0" err="1"/>
              <a:t>LoRa</a:t>
            </a:r>
            <a:r>
              <a:rPr lang="en-US" dirty="0"/>
              <a:t> devices without the use of gateways, use </a:t>
            </a:r>
            <a:r>
              <a:rPr lang="en-US" dirty="0" err="1"/>
              <a:t>RadioHead</a:t>
            </a:r>
            <a:r>
              <a:rPr lang="en-US" dirty="0"/>
              <a:t> Packet Radio library for embedded microprocessors. It provides a complete object-oriented library for sending and receiving packet sized messages via a variety of radios such as </a:t>
            </a:r>
            <a:r>
              <a:rPr lang="en-US" dirty="0" err="1"/>
              <a:t>LoRa</a:t>
            </a:r>
            <a:r>
              <a:rPr lang="en-US" dirty="0"/>
              <a:t> on a range of embedded microprocessors:</a:t>
            </a:r>
          </a:p>
        </p:txBody>
      </p:sp>
      <p:sp>
        <p:nvSpPr>
          <p:cNvPr id="4" name="Slide Number Placeholder 3">
            <a:extLst>
              <a:ext uri="{FF2B5EF4-FFF2-40B4-BE49-F238E27FC236}">
                <a16:creationId xmlns:a16="http://schemas.microsoft.com/office/drawing/2014/main" id="{E8C00843-9321-574E-9E88-FB9E4FB147AC}"/>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9462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6476-C672-6141-8978-2556C41CC535}"/>
              </a:ext>
            </a:extLst>
          </p:cNvPr>
          <p:cNvSpPr>
            <a:spLocks noGrp="1"/>
          </p:cNvSpPr>
          <p:nvPr>
            <p:ph type="title"/>
          </p:nvPr>
        </p:nvSpPr>
        <p:spPr/>
        <p:txBody>
          <a:bodyPr/>
          <a:lstStyle/>
          <a:p>
            <a:r>
              <a:rPr lang="en-US" b="1" dirty="0"/>
              <a:t>Lora protocol stack</a:t>
            </a:r>
          </a:p>
        </p:txBody>
      </p:sp>
      <p:pic>
        <p:nvPicPr>
          <p:cNvPr id="6" name="Content Placeholder 5">
            <a:extLst>
              <a:ext uri="{FF2B5EF4-FFF2-40B4-BE49-F238E27FC236}">
                <a16:creationId xmlns:a16="http://schemas.microsoft.com/office/drawing/2014/main" id="{D96E39E9-AF4F-164C-A87D-B5EF828E7358}"/>
              </a:ext>
            </a:extLst>
          </p:cNvPr>
          <p:cNvPicPr>
            <a:picLocks noGrp="1" noChangeAspect="1"/>
          </p:cNvPicPr>
          <p:nvPr>
            <p:ph idx="1"/>
          </p:nvPr>
        </p:nvPicPr>
        <p:blipFill>
          <a:blip r:embed="rId2"/>
          <a:stretch>
            <a:fillRect/>
          </a:stretch>
        </p:blipFill>
        <p:spPr>
          <a:xfrm>
            <a:off x="1141412" y="2249488"/>
            <a:ext cx="8709953" cy="3989994"/>
          </a:xfrm>
        </p:spPr>
      </p:pic>
      <p:sp>
        <p:nvSpPr>
          <p:cNvPr id="4" name="Slide Number Placeholder 3">
            <a:extLst>
              <a:ext uri="{FF2B5EF4-FFF2-40B4-BE49-F238E27FC236}">
                <a16:creationId xmlns:a16="http://schemas.microsoft.com/office/drawing/2014/main" id="{D7D3C212-5CAE-814F-B1BF-C7EE9F51E17F}"/>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00378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03AE578-9C1B-2744-9F4C-CA071A2E25FD}"/>
              </a:ext>
            </a:extLst>
          </p:cNvPr>
          <p:cNvSpPr>
            <a:spLocks noGrp="1"/>
          </p:cNvSpPr>
          <p:nvPr>
            <p:ph type="title"/>
          </p:nvPr>
        </p:nvSpPr>
        <p:spPr>
          <a:xfrm>
            <a:off x="1141413" y="618518"/>
            <a:ext cx="9905998" cy="1478570"/>
          </a:xfrm>
        </p:spPr>
        <p:txBody>
          <a:bodyPr>
            <a:normAutofit/>
          </a:bodyPr>
          <a:lstStyle/>
          <a:p>
            <a:r>
              <a:rPr lang="en-US" b="1" dirty="0"/>
              <a:t>Rules and regulations</a:t>
            </a:r>
          </a:p>
        </p:txBody>
      </p:sp>
      <p:sp>
        <p:nvSpPr>
          <p:cNvPr id="3" name="Content Placeholder 2">
            <a:extLst>
              <a:ext uri="{FF2B5EF4-FFF2-40B4-BE49-F238E27FC236}">
                <a16:creationId xmlns:a16="http://schemas.microsoft.com/office/drawing/2014/main" id="{4515801C-1F28-3D4F-B510-1152245F3A2F}"/>
              </a:ext>
            </a:extLst>
          </p:cNvPr>
          <p:cNvSpPr>
            <a:spLocks noGrp="1"/>
          </p:cNvSpPr>
          <p:nvPr>
            <p:ph idx="1"/>
          </p:nvPr>
        </p:nvSpPr>
        <p:spPr>
          <a:xfrm>
            <a:off x="1141412" y="2249487"/>
            <a:ext cx="9905999" cy="3541714"/>
          </a:xfrm>
        </p:spPr>
        <p:txBody>
          <a:bodyPr>
            <a:normAutofit fontScale="92500" lnSpcReduction="20000"/>
          </a:bodyPr>
          <a:lstStyle/>
          <a:p>
            <a:r>
              <a:rPr lang="en-US" dirty="0"/>
              <a:t>Rules and regulation of wireless communication is set depending on the countries ISM band frequency  and you can use the network depending on your countries ISM band frequency allocation.</a:t>
            </a:r>
          </a:p>
          <a:p>
            <a:r>
              <a:rPr lang="en-US" dirty="0"/>
              <a:t>If you want to buy </a:t>
            </a:r>
            <a:r>
              <a:rPr lang="en-US" dirty="0" err="1"/>
              <a:t>LoRa</a:t>
            </a:r>
            <a:r>
              <a:rPr lang="en-US" dirty="0"/>
              <a:t> development board, </a:t>
            </a:r>
            <a:r>
              <a:rPr lang="en-US" dirty="0" err="1"/>
              <a:t>LoRa</a:t>
            </a:r>
            <a:r>
              <a:rPr lang="en-US" dirty="0"/>
              <a:t> gateway or Radio module buy with the right frequency according to the country ISM band frequency otherwise you will break the rules and it will not work as well.</a:t>
            </a:r>
          </a:p>
          <a:p>
            <a:r>
              <a:rPr lang="en-US" dirty="0"/>
              <a:t>In ISM band anyone is allowed to use it and no license fee is required regarding this it have low data rate and a lots of interference because anyone can use this frequencies. </a:t>
            </a:r>
          </a:p>
        </p:txBody>
      </p:sp>
      <p:sp>
        <p:nvSpPr>
          <p:cNvPr id="4" name="Slide Number Placeholder 3">
            <a:extLst>
              <a:ext uri="{FF2B5EF4-FFF2-40B4-BE49-F238E27FC236}">
                <a16:creationId xmlns:a16="http://schemas.microsoft.com/office/drawing/2014/main" id="{4A98F69C-F406-C24B-8F5E-C737B72C4368}"/>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13</a:t>
            </a:fld>
            <a:endParaRPr lang="en-US"/>
          </a:p>
        </p:txBody>
      </p:sp>
      <p:grpSp>
        <p:nvGrpSpPr>
          <p:cNvPr id="40" name="Group 39">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1"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08266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C424-CE49-D84D-8A42-EE130B17FFA9}"/>
              </a:ext>
            </a:extLst>
          </p:cNvPr>
          <p:cNvSpPr>
            <a:spLocks noGrp="1"/>
          </p:cNvSpPr>
          <p:nvPr>
            <p:ph type="title"/>
          </p:nvPr>
        </p:nvSpPr>
        <p:spPr/>
        <p:txBody>
          <a:bodyPr/>
          <a:lstStyle/>
          <a:p>
            <a:r>
              <a:rPr lang="en-US" b="1" dirty="0"/>
              <a:t>Ism BAND</a:t>
            </a:r>
          </a:p>
        </p:txBody>
      </p:sp>
      <p:sp>
        <p:nvSpPr>
          <p:cNvPr id="3" name="Content Placeholder 2">
            <a:extLst>
              <a:ext uri="{FF2B5EF4-FFF2-40B4-BE49-F238E27FC236}">
                <a16:creationId xmlns:a16="http://schemas.microsoft.com/office/drawing/2014/main" id="{341CFF88-0CE3-D746-96FD-11013E00D35F}"/>
              </a:ext>
            </a:extLst>
          </p:cNvPr>
          <p:cNvSpPr>
            <a:spLocks noGrp="1"/>
          </p:cNvSpPr>
          <p:nvPr>
            <p:ph idx="1"/>
          </p:nvPr>
        </p:nvSpPr>
        <p:spPr>
          <a:xfrm>
            <a:off x="1141412" y="2249486"/>
            <a:ext cx="9905999" cy="3771751"/>
          </a:xfrm>
        </p:spPr>
        <p:txBody>
          <a:bodyPr/>
          <a:lstStyle/>
          <a:p>
            <a:r>
              <a:rPr lang="en-US" dirty="0"/>
              <a:t>Lora operates in unlicensed ISM(industrial, scientific and medical) radio band that are available world wide. E.g. In Hungary </a:t>
            </a:r>
            <a:r>
              <a:rPr lang="en-US" dirty="0" err="1"/>
              <a:t>LoRaWAN</a:t>
            </a:r>
            <a:r>
              <a:rPr lang="en-US" dirty="0"/>
              <a:t> operates in 863-870MHz frequency band.  </a:t>
            </a:r>
          </a:p>
          <a:p>
            <a:endParaRPr lang="en-US" dirty="0"/>
          </a:p>
        </p:txBody>
      </p:sp>
      <p:sp>
        <p:nvSpPr>
          <p:cNvPr id="4" name="Slide Number Placeholder 3">
            <a:extLst>
              <a:ext uri="{FF2B5EF4-FFF2-40B4-BE49-F238E27FC236}">
                <a16:creationId xmlns:a16="http://schemas.microsoft.com/office/drawing/2014/main" id="{955A3CDA-C88E-F049-9B73-AD798EEA334B}"/>
              </a:ext>
            </a:extLst>
          </p:cNvPr>
          <p:cNvSpPr>
            <a:spLocks noGrp="1"/>
          </p:cNvSpPr>
          <p:nvPr>
            <p:ph type="sldNum" sz="quarter" idx="12"/>
          </p:nvPr>
        </p:nvSpPr>
        <p:spPr/>
        <p:txBody>
          <a:bodyPr/>
          <a:lstStyle/>
          <a:p>
            <a:fld id="{6D22F896-40B5-4ADD-8801-0D06FADFA095}" type="slidenum">
              <a:rPr lang="en-US" smtClean="0"/>
              <a:t>14</a:t>
            </a:fld>
            <a:endParaRPr lang="en-US" dirty="0"/>
          </a:p>
        </p:txBody>
      </p:sp>
      <p:graphicFrame>
        <p:nvGraphicFramePr>
          <p:cNvPr id="6" name="Table 5">
            <a:extLst>
              <a:ext uri="{FF2B5EF4-FFF2-40B4-BE49-F238E27FC236}">
                <a16:creationId xmlns:a16="http://schemas.microsoft.com/office/drawing/2014/main" id="{18E4CADD-0A54-8A43-8578-16AFC318A8FD}"/>
              </a:ext>
            </a:extLst>
          </p:cNvPr>
          <p:cNvGraphicFramePr>
            <a:graphicFrameLocks noGrp="1"/>
          </p:cNvGraphicFramePr>
          <p:nvPr>
            <p:extLst>
              <p:ext uri="{D42A27DB-BD31-4B8C-83A1-F6EECF244321}">
                <p14:modId xmlns:p14="http://schemas.microsoft.com/office/powerpoint/2010/main" val="3721232055"/>
              </p:ext>
            </p:extLst>
          </p:nvPr>
        </p:nvGraphicFramePr>
        <p:xfrm>
          <a:off x="1141412" y="3829421"/>
          <a:ext cx="4101148" cy="1752600"/>
        </p:xfrm>
        <a:graphic>
          <a:graphicData uri="http://schemas.openxmlformats.org/drawingml/2006/table">
            <a:tbl>
              <a:tblPr firstRow="1" bandRow="1">
                <a:tableStyleId>{5C22544A-7EE6-4342-B048-85BDC9FD1C3A}</a:tableStyleId>
              </a:tblPr>
              <a:tblGrid>
                <a:gridCol w="2050574">
                  <a:extLst>
                    <a:ext uri="{9D8B030D-6E8A-4147-A177-3AD203B41FA5}">
                      <a16:colId xmlns:a16="http://schemas.microsoft.com/office/drawing/2014/main" val="128714000"/>
                    </a:ext>
                  </a:extLst>
                </a:gridCol>
                <a:gridCol w="2050574">
                  <a:extLst>
                    <a:ext uri="{9D8B030D-6E8A-4147-A177-3AD203B41FA5}">
                      <a16:colId xmlns:a16="http://schemas.microsoft.com/office/drawing/2014/main" val="1125971522"/>
                    </a:ext>
                  </a:extLst>
                </a:gridCol>
              </a:tblGrid>
              <a:tr h="370840">
                <a:tc>
                  <a:txBody>
                    <a:bodyPr/>
                    <a:lstStyle/>
                    <a:p>
                      <a:r>
                        <a:rPr lang="en-US" dirty="0"/>
                        <a:t>Region</a:t>
                      </a:r>
                    </a:p>
                  </a:txBody>
                  <a:tcPr/>
                </a:tc>
                <a:tc>
                  <a:txBody>
                    <a:bodyPr/>
                    <a:lstStyle/>
                    <a:p>
                      <a:r>
                        <a:rPr lang="en-US" dirty="0"/>
                        <a:t>Frequency(MHz)</a:t>
                      </a:r>
                    </a:p>
                  </a:txBody>
                  <a:tcPr/>
                </a:tc>
                <a:extLst>
                  <a:ext uri="{0D108BD9-81ED-4DB2-BD59-A6C34878D82A}">
                    <a16:rowId xmlns:a16="http://schemas.microsoft.com/office/drawing/2014/main" val="686973816"/>
                  </a:ext>
                </a:extLst>
              </a:tr>
              <a:tr h="370840">
                <a:tc>
                  <a:txBody>
                    <a:bodyPr/>
                    <a:lstStyle/>
                    <a:p>
                      <a:r>
                        <a:rPr lang="en-US" dirty="0"/>
                        <a:t>Asia</a:t>
                      </a:r>
                    </a:p>
                  </a:txBody>
                  <a:tcPr/>
                </a:tc>
                <a:tc>
                  <a:txBody>
                    <a:bodyPr/>
                    <a:lstStyle/>
                    <a:p>
                      <a:r>
                        <a:rPr lang="en-US" dirty="0"/>
                        <a:t>433</a:t>
                      </a:r>
                    </a:p>
                  </a:txBody>
                  <a:tcPr/>
                </a:tc>
                <a:extLst>
                  <a:ext uri="{0D108BD9-81ED-4DB2-BD59-A6C34878D82A}">
                    <a16:rowId xmlns:a16="http://schemas.microsoft.com/office/drawing/2014/main" val="1610976278"/>
                  </a:ext>
                </a:extLst>
              </a:tr>
              <a:tr h="370840">
                <a:tc>
                  <a:txBody>
                    <a:bodyPr/>
                    <a:lstStyle/>
                    <a:p>
                      <a:r>
                        <a:rPr lang="en-US" dirty="0"/>
                        <a:t>Europe, India, Russia, Africa</a:t>
                      </a:r>
                    </a:p>
                  </a:txBody>
                  <a:tcPr/>
                </a:tc>
                <a:tc>
                  <a:txBody>
                    <a:bodyPr/>
                    <a:lstStyle/>
                    <a:p>
                      <a:pPr algn="l"/>
                      <a:r>
                        <a:rPr lang="en-US" dirty="0"/>
                        <a:t>863-870</a:t>
                      </a:r>
                    </a:p>
                  </a:txBody>
                  <a:tcPr/>
                </a:tc>
                <a:extLst>
                  <a:ext uri="{0D108BD9-81ED-4DB2-BD59-A6C34878D82A}">
                    <a16:rowId xmlns:a16="http://schemas.microsoft.com/office/drawing/2014/main" val="2804608263"/>
                  </a:ext>
                </a:extLst>
              </a:tr>
              <a:tr h="370840">
                <a:tc>
                  <a:txBody>
                    <a:bodyPr/>
                    <a:lstStyle/>
                    <a:p>
                      <a:r>
                        <a:rPr lang="en-US" dirty="0"/>
                        <a:t>US</a:t>
                      </a:r>
                    </a:p>
                  </a:txBody>
                  <a:tcPr/>
                </a:tc>
                <a:tc>
                  <a:txBody>
                    <a:bodyPr/>
                    <a:lstStyle/>
                    <a:p>
                      <a:r>
                        <a:rPr lang="en-US" dirty="0"/>
                        <a:t>902-928</a:t>
                      </a:r>
                    </a:p>
                  </a:txBody>
                  <a:tcPr/>
                </a:tc>
                <a:extLst>
                  <a:ext uri="{0D108BD9-81ED-4DB2-BD59-A6C34878D82A}">
                    <a16:rowId xmlns:a16="http://schemas.microsoft.com/office/drawing/2014/main" val="1798104624"/>
                  </a:ext>
                </a:extLst>
              </a:tr>
            </a:tbl>
          </a:graphicData>
        </a:graphic>
      </p:graphicFrame>
      <p:graphicFrame>
        <p:nvGraphicFramePr>
          <p:cNvPr id="7" name="Table 6">
            <a:extLst>
              <a:ext uri="{FF2B5EF4-FFF2-40B4-BE49-F238E27FC236}">
                <a16:creationId xmlns:a16="http://schemas.microsoft.com/office/drawing/2014/main" id="{A9953DE7-15E8-924B-BAB6-21578B647F17}"/>
              </a:ext>
            </a:extLst>
          </p:cNvPr>
          <p:cNvGraphicFramePr>
            <a:graphicFrameLocks noGrp="1"/>
          </p:cNvGraphicFramePr>
          <p:nvPr>
            <p:extLst>
              <p:ext uri="{D42A27DB-BD31-4B8C-83A1-F6EECF244321}">
                <p14:modId xmlns:p14="http://schemas.microsoft.com/office/powerpoint/2010/main" val="3915549740"/>
              </p:ext>
            </p:extLst>
          </p:nvPr>
        </p:nvGraphicFramePr>
        <p:xfrm>
          <a:off x="6290145" y="3829421"/>
          <a:ext cx="4371720" cy="1752600"/>
        </p:xfrm>
        <a:graphic>
          <a:graphicData uri="http://schemas.openxmlformats.org/drawingml/2006/table">
            <a:tbl>
              <a:tblPr firstRow="1" bandRow="1">
                <a:tableStyleId>{5C22544A-7EE6-4342-B048-85BDC9FD1C3A}</a:tableStyleId>
              </a:tblPr>
              <a:tblGrid>
                <a:gridCol w="2185860">
                  <a:extLst>
                    <a:ext uri="{9D8B030D-6E8A-4147-A177-3AD203B41FA5}">
                      <a16:colId xmlns:a16="http://schemas.microsoft.com/office/drawing/2014/main" val="2954775672"/>
                    </a:ext>
                  </a:extLst>
                </a:gridCol>
                <a:gridCol w="2185860">
                  <a:extLst>
                    <a:ext uri="{9D8B030D-6E8A-4147-A177-3AD203B41FA5}">
                      <a16:colId xmlns:a16="http://schemas.microsoft.com/office/drawing/2014/main" val="4081119004"/>
                    </a:ext>
                  </a:extLst>
                </a:gridCol>
              </a:tblGrid>
              <a:tr h="438150">
                <a:tc>
                  <a:txBody>
                    <a:bodyPr/>
                    <a:lstStyle/>
                    <a:p>
                      <a:r>
                        <a:rPr lang="en-US" dirty="0"/>
                        <a:t>Region</a:t>
                      </a:r>
                    </a:p>
                  </a:txBody>
                  <a:tcPr/>
                </a:tc>
                <a:tc>
                  <a:txBody>
                    <a:bodyPr/>
                    <a:lstStyle/>
                    <a:p>
                      <a:r>
                        <a:rPr lang="en-US" dirty="0"/>
                        <a:t>Frequency(MHz)</a:t>
                      </a:r>
                    </a:p>
                  </a:txBody>
                  <a:tcPr/>
                </a:tc>
                <a:extLst>
                  <a:ext uri="{0D108BD9-81ED-4DB2-BD59-A6C34878D82A}">
                    <a16:rowId xmlns:a16="http://schemas.microsoft.com/office/drawing/2014/main" val="4128449651"/>
                  </a:ext>
                </a:extLst>
              </a:tr>
              <a:tr h="438150">
                <a:tc>
                  <a:txBody>
                    <a:bodyPr/>
                    <a:lstStyle/>
                    <a:p>
                      <a:r>
                        <a:rPr lang="en-US" dirty="0"/>
                        <a:t>Australia</a:t>
                      </a:r>
                    </a:p>
                  </a:txBody>
                  <a:tcPr/>
                </a:tc>
                <a:tc>
                  <a:txBody>
                    <a:bodyPr/>
                    <a:lstStyle/>
                    <a:p>
                      <a:r>
                        <a:rPr lang="en-US" dirty="0"/>
                        <a:t>915-928</a:t>
                      </a:r>
                    </a:p>
                  </a:txBody>
                  <a:tcPr/>
                </a:tc>
                <a:extLst>
                  <a:ext uri="{0D108BD9-81ED-4DB2-BD59-A6C34878D82A}">
                    <a16:rowId xmlns:a16="http://schemas.microsoft.com/office/drawing/2014/main" val="2224551100"/>
                  </a:ext>
                </a:extLst>
              </a:tr>
              <a:tr h="438150">
                <a:tc>
                  <a:txBody>
                    <a:bodyPr/>
                    <a:lstStyle/>
                    <a:p>
                      <a:r>
                        <a:rPr lang="en-US" dirty="0"/>
                        <a:t>Canada</a:t>
                      </a:r>
                    </a:p>
                  </a:txBody>
                  <a:tcPr/>
                </a:tc>
                <a:tc>
                  <a:txBody>
                    <a:bodyPr/>
                    <a:lstStyle/>
                    <a:p>
                      <a:r>
                        <a:rPr lang="en-US" dirty="0"/>
                        <a:t>779-787</a:t>
                      </a:r>
                    </a:p>
                  </a:txBody>
                  <a:tcPr/>
                </a:tc>
                <a:extLst>
                  <a:ext uri="{0D108BD9-81ED-4DB2-BD59-A6C34878D82A}">
                    <a16:rowId xmlns:a16="http://schemas.microsoft.com/office/drawing/2014/main" val="1791683000"/>
                  </a:ext>
                </a:extLst>
              </a:tr>
              <a:tr h="438150">
                <a:tc>
                  <a:txBody>
                    <a:bodyPr/>
                    <a:lstStyle/>
                    <a:p>
                      <a:r>
                        <a:rPr lang="en-US" dirty="0"/>
                        <a:t>China</a:t>
                      </a:r>
                    </a:p>
                  </a:txBody>
                  <a:tcPr/>
                </a:tc>
                <a:tc>
                  <a:txBody>
                    <a:bodyPr/>
                    <a:lstStyle/>
                    <a:p>
                      <a:r>
                        <a:rPr lang="en-US" dirty="0"/>
                        <a:t>779-787,470-510</a:t>
                      </a:r>
                    </a:p>
                  </a:txBody>
                  <a:tcPr/>
                </a:tc>
                <a:extLst>
                  <a:ext uri="{0D108BD9-81ED-4DB2-BD59-A6C34878D82A}">
                    <a16:rowId xmlns:a16="http://schemas.microsoft.com/office/drawing/2014/main" val="675851253"/>
                  </a:ext>
                </a:extLst>
              </a:tr>
            </a:tbl>
          </a:graphicData>
        </a:graphic>
      </p:graphicFrame>
    </p:spTree>
    <p:extLst>
      <p:ext uri="{BB962C8B-B14F-4D97-AF65-F5344CB8AC3E}">
        <p14:creationId xmlns:p14="http://schemas.microsoft.com/office/powerpoint/2010/main" val="11066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424F-9C25-A547-9FA8-3CB6B6D983BF}"/>
              </a:ext>
            </a:extLst>
          </p:cNvPr>
          <p:cNvSpPr>
            <a:spLocks noGrp="1"/>
          </p:cNvSpPr>
          <p:nvPr>
            <p:ph type="title"/>
          </p:nvPr>
        </p:nvSpPr>
        <p:spPr>
          <a:xfrm>
            <a:off x="1141413" y="618518"/>
            <a:ext cx="9905998" cy="1478570"/>
          </a:xfrm>
        </p:spPr>
        <p:txBody>
          <a:bodyPr>
            <a:normAutofit/>
          </a:bodyPr>
          <a:lstStyle/>
          <a:p>
            <a:r>
              <a:rPr lang="en-US" b="1" dirty="0" err="1"/>
              <a:t>Etsi</a:t>
            </a:r>
            <a:r>
              <a:rPr lang="en-US" b="1" dirty="0"/>
              <a:t> and </a:t>
            </a:r>
            <a:r>
              <a:rPr lang="en-US" b="1" dirty="0" err="1"/>
              <a:t>fcc</a:t>
            </a:r>
            <a:endParaRPr lang="en-US" b="1" dirty="0"/>
          </a:p>
        </p:txBody>
      </p:sp>
      <p:pic>
        <p:nvPicPr>
          <p:cNvPr id="8" name="Graphic 7" descr="North America">
            <a:extLst>
              <a:ext uri="{FF2B5EF4-FFF2-40B4-BE49-F238E27FC236}">
                <a16:creationId xmlns:a16="http://schemas.microsoft.com/office/drawing/2014/main" id="{005EDED2-C20C-4203-97E8-CA1D508040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DDDE6264-C1E5-CC47-BD35-225F25000B7F}"/>
              </a:ext>
            </a:extLst>
          </p:cNvPr>
          <p:cNvSpPr>
            <a:spLocks noGrp="1"/>
          </p:cNvSpPr>
          <p:nvPr>
            <p:ph idx="1"/>
          </p:nvPr>
        </p:nvSpPr>
        <p:spPr>
          <a:xfrm>
            <a:off x="5034579" y="2249487"/>
            <a:ext cx="6012832" cy="3541714"/>
          </a:xfrm>
        </p:spPr>
        <p:txBody>
          <a:bodyPr>
            <a:noAutofit/>
          </a:bodyPr>
          <a:lstStyle/>
          <a:p>
            <a:pPr>
              <a:lnSpc>
                <a:spcPct val="110000"/>
              </a:lnSpc>
            </a:pPr>
            <a:r>
              <a:rPr lang="en-US" sz="1500" dirty="0"/>
              <a:t>ISM band can be used by anyone else, there must be rules set to reduce the signal interference otherwise it will be unusable. There are several organizations that manage radio spectrum to insure safe co-existence between all different radio technologies.  </a:t>
            </a:r>
          </a:p>
          <a:p>
            <a:pPr marL="0" indent="0">
              <a:lnSpc>
                <a:spcPct val="110000"/>
              </a:lnSpc>
              <a:buNone/>
            </a:pPr>
            <a:r>
              <a:rPr lang="en-US" sz="1500" b="1" dirty="0"/>
              <a:t>Few geographical areas where FTSI and FCC Regulatory domain used:-</a:t>
            </a:r>
          </a:p>
          <a:p>
            <a:pPr>
              <a:lnSpc>
                <a:spcPct val="110000"/>
              </a:lnSpc>
            </a:pPr>
            <a:r>
              <a:rPr lang="en-US" sz="1500" dirty="0"/>
              <a:t>ETSI (European Telecommunications Standard Institute) in Europe.</a:t>
            </a:r>
          </a:p>
          <a:p>
            <a:pPr lvl="1">
              <a:lnSpc>
                <a:spcPct val="110000"/>
              </a:lnSpc>
            </a:pPr>
            <a:r>
              <a:rPr lang="en-US" sz="1500" dirty="0"/>
              <a:t>Netherland ( Uses ETSI as standard also can add additional rules).</a:t>
            </a:r>
          </a:p>
          <a:p>
            <a:pPr lvl="1">
              <a:lnSpc>
                <a:spcPct val="110000"/>
              </a:lnSpc>
            </a:pPr>
            <a:r>
              <a:rPr lang="en-US" sz="1500" dirty="0"/>
              <a:t>china</a:t>
            </a:r>
          </a:p>
          <a:p>
            <a:pPr>
              <a:lnSpc>
                <a:spcPct val="110000"/>
              </a:lnSpc>
            </a:pPr>
            <a:r>
              <a:rPr lang="en-US" sz="1500" dirty="0"/>
              <a:t>FCC(Federal Communication Commission) in US.</a:t>
            </a:r>
          </a:p>
          <a:p>
            <a:pPr lvl="1">
              <a:lnSpc>
                <a:spcPct val="110000"/>
              </a:lnSpc>
            </a:pPr>
            <a:r>
              <a:rPr lang="en-US" sz="1500" dirty="0"/>
              <a:t>USA</a:t>
            </a:r>
          </a:p>
          <a:p>
            <a:pPr lvl="1">
              <a:lnSpc>
                <a:spcPct val="110000"/>
              </a:lnSpc>
            </a:pPr>
            <a:r>
              <a:rPr lang="en-US" sz="1500" dirty="0"/>
              <a:t>Australia</a:t>
            </a:r>
          </a:p>
        </p:txBody>
      </p:sp>
      <p:sp>
        <p:nvSpPr>
          <p:cNvPr id="4" name="Slide Number Placeholder 3">
            <a:extLst>
              <a:ext uri="{FF2B5EF4-FFF2-40B4-BE49-F238E27FC236}">
                <a16:creationId xmlns:a16="http://schemas.microsoft.com/office/drawing/2014/main" id="{4652298D-A62B-EE4F-BB23-8C62C98ADDB5}"/>
              </a:ext>
            </a:extLst>
          </p:cNvPr>
          <p:cNvSpPr>
            <a:spLocks noGrp="1"/>
          </p:cNvSpPr>
          <p:nvPr>
            <p:ph type="sldNum" sz="quarter" idx="12"/>
          </p:nvPr>
        </p:nvSpPr>
        <p:spPr>
          <a:xfrm>
            <a:off x="10276321" y="6309360"/>
            <a:ext cx="771089" cy="365125"/>
          </a:xfrm>
        </p:spPr>
        <p:txBody>
          <a:bodyPr>
            <a:normAutofit/>
          </a:bodyPr>
          <a:lstStyle/>
          <a:p>
            <a:pPr>
              <a:spcAft>
                <a:spcPts val="600"/>
              </a:spcAft>
            </a:pPr>
            <a:fld id="{6D22F896-40B5-4ADD-8801-0D06FADFA095}" type="slidenum">
              <a:rPr lang="en-US" smtClean="0"/>
              <a:pPr>
                <a:spcAft>
                  <a:spcPts val="600"/>
                </a:spcAft>
              </a:pPr>
              <a:t>15</a:t>
            </a:fld>
            <a:endParaRPr lang="en-US"/>
          </a:p>
        </p:txBody>
      </p:sp>
    </p:spTree>
    <p:extLst>
      <p:ext uri="{BB962C8B-B14F-4D97-AF65-F5344CB8AC3E}">
        <p14:creationId xmlns:p14="http://schemas.microsoft.com/office/powerpoint/2010/main" val="270614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E8CD-2928-3447-8F46-A8C9048A8B0E}"/>
              </a:ext>
            </a:extLst>
          </p:cNvPr>
          <p:cNvSpPr>
            <a:spLocks noGrp="1"/>
          </p:cNvSpPr>
          <p:nvPr>
            <p:ph type="title"/>
          </p:nvPr>
        </p:nvSpPr>
        <p:spPr/>
        <p:txBody>
          <a:bodyPr/>
          <a:lstStyle/>
          <a:p>
            <a:r>
              <a:rPr lang="en-US" b="1" dirty="0"/>
              <a:t>Ism band duty cycle</a:t>
            </a:r>
          </a:p>
        </p:txBody>
      </p:sp>
      <p:sp>
        <p:nvSpPr>
          <p:cNvPr id="3" name="Content Placeholder 2">
            <a:extLst>
              <a:ext uri="{FF2B5EF4-FFF2-40B4-BE49-F238E27FC236}">
                <a16:creationId xmlns:a16="http://schemas.microsoft.com/office/drawing/2014/main" id="{5E2A360E-BD13-3448-8607-2FDB81AB7D2B}"/>
              </a:ext>
            </a:extLst>
          </p:cNvPr>
          <p:cNvSpPr>
            <a:spLocks noGrp="1"/>
          </p:cNvSpPr>
          <p:nvPr>
            <p:ph idx="1"/>
          </p:nvPr>
        </p:nvSpPr>
        <p:spPr/>
        <p:txBody>
          <a:bodyPr>
            <a:normAutofit fontScale="85000" lnSpcReduction="10000"/>
          </a:bodyPr>
          <a:lstStyle/>
          <a:p>
            <a:r>
              <a:rPr lang="en-US" dirty="0"/>
              <a:t>Operators can set additional rules other than ISM band, ETSI or FCC</a:t>
            </a:r>
          </a:p>
          <a:p>
            <a:r>
              <a:rPr lang="en-US" dirty="0"/>
              <a:t>For example in Europe when using the ISM band frequencies (863 MHz - 870 MHz) users must comply to the following rules: </a:t>
            </a:r>
          </a:p>
          <a:p>
            <a:r>
              <a:rPr lang="en-US" dirty="0"/>
              <a:t> For uplink, the maximum transmission power is limited to 25mW (14 dBm). </a:t>
            </a:r>
          </a:p>
          <a:p>
            <a:r>
              <a:rPr lang="en-US" dirty="0"/>
              <a:t>For downlink (for 869.525MHz), the maximum transmission power is limited to 0.5W (27 dBm)</a:t>
            </a:r>
          </a:p>
          <a:p>
            <a:r>
              <a:rPr lang="en-US" dirty="0"/>
              <a:t>There is an 0.1% and 1.0% duty cycle per day depending on the channel. </a:t>
            </a:r>
          </a:p>
          <a:p>
            <a:r>
              <a:rPr lang="en-US" dirty="0"/>
              <a:t>Besides these ISM band rules, the network operator (for example The Things Network) can also add additional restrictions.</a:t>
            </a:r>
          </a:p>
        </p:txBody>
      </p:sp>
      <p:sp>
        <p:nvSpPr>
          <p:cNvPr id="4" name="Slide Number Placeholder 3">
            <a:extLst>
              <a:ext uri="{FF2B5EF4-FFF2-40B4-BE49-F238E27FC236}">
                <a16:creationId xmlns:a16="http://schemas.microsoft.com/office/drawing/2014/main" id="{07507257-83D5-D44D-9FE2-A71FA0FB79F5}"/>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70424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81468-21B6-EC4D-AA54-08709FB36121}"/>
              </a:ext>
            </a:extLst>
          </p:cNvPr>
          <p:cNvSpPr>
            <a:spLocks noGrp="1"/>
          </p:cNvSpPr>
          <p:nvPr>
            <p:ph type="title"/>
          </p:nvPr>
        </p:nvSpPr>
        <p:spPr>
          <a:xfrm>
            <a:off x="1141413" y="618518"/>
            <a:ext cx="9905998" cy="1478570"/>
          </a:xfrm>
        </p:spPr>
        <p:txBody>
          <a:bodyPr>
            <a:normAutofit/>
          </a:bodyPr>
          <a:lstStyle/>
          <a:p>
            <a:r>
              <a:rPr lang="en-US" b="1" dirty="0"/>
              <a:t>THE THINGS NETWORK (TTN) FAIR USE (restriction)</a:t>
            </a:r>
          </a:p>
        </p:txBody>
      </p:sp>
      <p:sp>
        <p:nvSpPr>
          <p:cNvPr id="4" name="Slide Number Placeholder 3">
            <a:extLst>
              <a:ext uri="{FF2B5EF4-FFF2-40B4-BE49-F238E27FC236}">
                <a16:creationId xmlns:a16="http://schemas.microsoft.com/office/drawing/2014/main" id="{CD609052-BDC2-7E46-8267-2F861DCB018C}"/>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a:pPr>
                <a:spcAft>
                  <a:spcPts val="600"/>
                </a:spcAft>
              </a:pPr>
              <a:t>17</a:t>
            </a:fld>
            <a:endParaRPr lang="en-US"/>
          </a:p>
        </p:txBody>
      </p:sp>
      <p:graphicFrame>
        <p:nvGraphicFramePr>
          <p:cNvPr id="6" name="Content Placeholder 2">
            <a:extLst>
              <a:ext uri="{FF2B5EF4-FFF2-40B4-BE49-F238E27FC236}">
                <a16:creationId xmlns:a16="http://schemas.microsoft.com/office/drawing/2014/main" id="{AFBF73CE-E338-4D33-8955-3DED410836E1}"/>
              </a:ext>
            </a:extLst>
          </p:cNvPr>
          <p:cNvGraphicFramePr>
            <a:graphicFrameLocks noGrp="1"/>
          </p:cNvGraphicFramePr>
          <p:nvPr>
            <p:ph idx="1"/>
            <p:extLst>
              <p:ext uri="{D42A27DB-BD31-4B8C-83A1-F6EECF244321}">
                <p14:modId xmlns:p14="http://schemas.microsoft.com/office/powerpoint/2010/main" val="194621742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632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304DC-E54A-4D4E-97AD-8D6C5347A15E}"/>
              </a:ext>
            </a:extLst>
          </p:cNvPr>
          <p:cNvSpPr>
            <a:spLocks noGrp="1"/>
          </p:cNvSpPr>
          <p:nvPr>
            <p:ph type="title"/>
          </p:nvPr>
        </p:nvSpPr>
        <p:spPr>
          <a:xfrm>
            <a:off x="1141413" y="618518"/>
            <a:ext cx="9905998" cy="1478570"/>
          </a:xfrm>
        </p:spPr>
        <p:txBody>
          <a:bodyPr>
            <a:normAutofit/>
          </a:bodyPr>
          <a:lstStyle/>
          <a:p>
            <a:r>
              <a:rPr lang="en-US" b="1" dirty="0"/>
              <a:t>Time on air and duty cycle</a:t>
            </a:r>
          </a:p>
        </p:txBody>
      </p:sp>
      <p:sp>
        <p:nvSpPr>
          <p:cNvPr id="4" name="Slide Number Placeholder 3">
            <a:extLst>
              <a:ext uri="{FF2B5EF4-FFF2-40B4-BE49-F238E27FC236}">
                <a16:creationId xmlns:a16="http://schemas.microsoft.com/office/drawing/2014/main" id="{08F0BB79-1923-0F42-9A6B-FBF5A0E50E8E}"/>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18</a:t>
            </a:fld>
            <a:endParaRPr lang="en-US"/>
          </a:p>
        </p:txBody>
      </p:sp>
      <p:graphicFrame>
        <p:nvGraphicFramePr>
          <p:cNvPr id="6" name="Content Placeholder 2">
            <a:extLst>
              <a:ext uri="{FF2B5EF4-FFF2-40B4-BE49-F238E27FC236}">
                <a16:creationId xmlns:a16="http://schemas.microsoft.com/office/drawing/2014/main" id="{1180EC43-EA4A-4675-87C6-37FAD4A9BBF2}"/>
              </a:ext>
            </a:extLst>
          </p:cNvPr>
          <p:cNvGraphicFramePr>
            <a:graphicFrameLocks noGrp="1"/>
          </p:cNvGraphicFramePr>
          <p:nvPr>
            <p:ph idx="1"/>
            <p:extLst>
              <p:ext uri="{D42A27DB-BD31-4B8C-83A1-F6EECF244321}">
                <p14:modId xmlns:p14="http://schemas.microsoft.com/office/powerpoint/2010/main" val="2618077600"/>
              </p:ext>
            </p:extLst>
          </p:nvPr>
        </p:nvGraphicFramePr>
        <p:xfrm>
          <a:off x="977290" y="1850233"/>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riangle 7">
            <a:extLst>
              <a:ext uri="{FF2B5EF4-FFF2-40B4-BE49-F238E27FC236}">
                <a16:creationId xmlns:a16="http://schemas.microsoft.com/office/drawing/2014/main" id="{F3614456-4A29-9A47-8CD4-F5C45A7EBAA9}"/>
              </a:ext>
            </a:extLst>
          </p:cNvPr>
          <p:cNvSpPr/>
          <p:nvPr/>
        </p:nvSpPr>
        <p:spPr>
          <a:xfrm>
            <a:off x="2188029" y="5682343"/>
            <a:ext cx="620485" cy="5571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4C422C19-D2EA-EB47-893B-9131C4881D0B}"/>
              </a:ext>
            </a:extLst>
          </p:cNvPr>
          <p:cNvSpPr/>
          <p:nvPr/>
        </p:nvSpPr>
        <p:spPr>
          <a:xfrm rot="10800000">
            <a:off x="7266214" y="5682343"/>
            <a:ext cx="620485" cy="566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9594251-BB31-D74A-9082-1B8622791EA3}"/>
              </a:ext>
            </a:extLst>
          </p:cNvPr>
          <p:cNvCxnSpPr>
            <a:cxnSpLocks/>
            <a:stCxn id="8" idx="5"/>
          </p:cNvCxnSpPr>
          <p:nvPr/>
        </p:nvCxnSpPr>
        <p:spPr>
          <a:xfrm>
            <a:off x="2653393" y="5960913"/>
            <a:ext cx="4612820" cy="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F04C300-275B-534C-BF6A-50E15CBB7015}"/>
              </a:ext>
            </a:extLst>
          </p:cNvPr>
          <p:cNvSpPr txBox="1"/>
          <p:nvPr/>
        </p:nvSpPr>
        <p:spPr>
          <a:xfrm>
            <a:off x="977290" y="5883274"/>
            <a:ext cx="1186245" cy="369332"/>
          </a:xfrm>
          <a:prstGeom prst="rect">
            <a:avLst/>
          </a:prstGeom>
          <a:noFill/>
        </p:spPr>
        <p:txBody>
          <a:bodyPr wrap="square" rtlCol="0">
            <a:spAutoFit/>
          </a:bodyPr>
          <a:lstStyle/>
          <a:p>
            <a:r>
              <a:rPr lang="en-US" dirty="0"/>
              <a:t>   sender</a:t>
            </a:r>
          </a:p>
        </p:txBody>
      </p:sp>
      <p:sp>
        <p:nvSpPr>
          <p:cNvPr id="16" name="TextBox 15">
            <a:extLst>
              <a:ext uri="{FF2B5EF4-FFF2-40B4-BE49-F238E27FC236}">
                <a16:creationId xmlns:a16="http://schemas.microsoft.com/office/drawing/2014/main" id="{8C24FC8B-CFFA-564E-8FEE-63E39FB26703}"/>
              </a:ext>
            </a:extLst>
          </p:cNvPr>
          <p:cNvSpPr txBox="1"/>
          <p:nvPr/>
        </p:nvSpPr>
        <p:spPr>
          <a:xfrm>
            <a:off x="8120432" y="5883274"/>
            <a:ext cx="1279278" cy="369332"/>
          </a:xfrm>
          <a:prstGeom prst="rect">
            <a:avLst/>
          </a:prstGeom>
          <a:noFill/>
        </p:spPr>
        <p:txBody>
          <a:bodyPr wrap="square" rtlCol="0">
            <a:spAutoFit/>
          </a:bodyPr>
          <a:lstStyle/>
          <a:p>
            <a:r>
              <a:rPr lang="en-US" dirty="0"/>
              <a:t>Receiver</a:t>
            </a:r>
          </a:p>
        </p:txBody>
      </p:sp>
      <p:sp>
        <p:nvSpPr>
          <p:cNvPr id="17" name="TextBox 16">
            <a:extLst>
              <a:ext uri="{FF2B5EF4-FFF2-40B4-BE49-F238E27FC236}">
                <a16:creationId xmlns:a16="http://schemas.microsoft.com/office/drawing/2014/main" id="{262176F4-2AF7-004D-990C-58EAD0BDAA29}"/>
              </a:ext>
            </a:extLst>
          </p:cNvPr>
          <p:cNvSpPr txBox="1"/>
          <p:nvPr/>
        </p:nvSpPr>
        <p:spPr>
          <a:xfrm>
            <a:off x="3820886" y="5519057"/>
            <a:ext cx="2275114" cy="369332"/>
          </a:xfrm>
          <a:prstGeom prst="rect">
            <a:avLst/>
          </a:prstGeom>
          <a:noFill/>
        </p:spPr>
        <p:txBody>
          <a:bodyPr wrap="square" rtlCol="0">
            <a:spAutoFit/>
          </a:bodyPr>
          <a:lstStyle/>
          <a:p>
            <a:r>
              <a:rPr lang="en-US" dirty="0"/>
              <a:t>Waiting time (</a:t>
            </a:r>
            <a:r>
              <a:rPr lang="en-US" dirty="0" err="1"/>
              <a:t>ToA</a:t>
            </a:r>
            <a:r>
              <a:rPr lang="en-US" dirty="0"/>
              <a:t>)</a:t>
            </a:r>
          </a:p>
        </p:txBody>
      </p:sp>
    </p:spTree>
    <p:extLst>
      <p:ext uri="{BB962C8B-B14F-4D97-AF65-F5344CB8AC3E}">
        <p14:creationId xmlns:p14="http://schemas.microsoft.com/office/powerpoint/2010/main" val="407033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75D7-5C56-314D-ABEE-BB9D77E226E8}"/>
              </a:ext>
            </a:extLst>
          </p:cNvPr>
          <p:cNvSpPr>
            <a:spLocks noGrp="1"/>
          </p:cNvSpPr>
          <p:nvPr>
            <p:ph type="title"/>
          </p:nvPr>
        </p:nvSpPr>
        <p:spPr/>
        <p:txBody>
          <a:bodyPr/>
          <a:lstStyle/>
          <a:p>
            <a:r>
              <a:rPr lang="en-US" b="1" cap="none" dirty="0"/>
              <a:t>INTRODUCTION</a:t>
            </a:r>
          </a:p>
        </p:txBody>
      </p:sp>
      <p:sp>
        <p:nvSpPr>
          <p:cNvPr id="3" name="Content Placeholder 2">
            <a:extLst>
              <a:ext uri="{FF2B5EF4-FFF2-40B4-BE49-F238E27FC236}">
                <a16:creationId xmlns:a16="http://schemas.microsoft.com/office/drawing/2014/main" id="{5A9875E5-24BE-5147-BCA3-2E4E2DD9D048}"/>
              </a:ext>
            </a:extLst>
          </p:cNvPr>
          <p:cNvSpPr>
            <a:spLocks noGrp="1"/>
          </p:cNvSpPr>
          <p:nvPr>
            <p:ph idx="1"/>
          </p:nvPr>
        </p:nvSpPr>
        <p:spPr/>
        <p:txBody>
          <a:bodyPr>
            <a:normAutofit lnSpcReduction="10000"/>
          </a:bodyPr>
          <a:lstStyle/>
          <a:p>
            <a:r>
              <a:rPr lang="en-US" dirty="0"/>
              <a:t>In this presentation the topics that will be discussed is what is internet of things (IOT), how they can be connected to the internet using different wireless technologies, and Among those wireless technologies I will explain LPWAN (Low power Wide area networks), there are a lot of competing technologies in the LPWAN space like NB-IOT, </a:t>
            </a:r>
            <a:r>
              <a:rPr lang="en-US" dirty="0" err="1"/>
              <a:t>LoRa</a:t>
            </a:r>
            <a:r>
              <a:rPr lang="en-US" dirty="0"/>
              <a:t>, </a:t>
            </a:r>
            <a:r>
              <a:rPr lang="en-US" dirty="0" err="1"/>
              <a:t>Sigfox</a:t>
            </a:r>
            <a:r>
              <a:rPr lang="en-US" dirty="0"/>
              <a:t> and others but we will be discussing about </a:t>
            </a:r>
            <a:r>
              <a:rPr lang="en-US" dirty="0" err="1"/>
              <a:t>LoRa</a:t>
            </a:r>
            <a:r>
              <a:rPr lang="en-US" dirty="0"/>
              <a:t>, the difference between </a:t>
            </a:r>
            <a:r>
              <a:rPr lang="en-US" dirty="0" err="1"/>
              <a:t>LoRa</a:t>
            </a:r>
            <a:r>
              <a:rPr lang="en-US" dirty="0"/>
              <a:t> and </a:t>
            </a:r>
            <a:r>
              <a:rPr lang="en-US" dirty="0" err="1"/>
              <a:t>LoRaWAN</a:t>
            </a:r>
            <a:r>
              <a:rPr lang="en-US" dirty="0"/>
              <a:t> low power wide area network technologies and who sets the rules and regulation of this wireless network communications.  </a:t>
            </a:r>
          </a:p>
        </p:txBody>
      </p:sp>
      <p:sp>
        <p:nvSpPr>
          <p:cNvPr id="4" name="Slide Number Placeholder 3">
            <a:extLst>
              <a:ext uri="{FF2B5EF4-FFF2-40B4-BE49-F238E27FC236}">
                <a16:creationId xmlns:a16="http://schemas.microsoft.com/office/drawing/2014/main" id="{9D89F70F-510B-4F45-B993-4A8018837790}"/>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09218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138" name="Rectangle 66">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68">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70"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140"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868F8-E2C4-BD46-8BAE-1DB3A3E066BA}"/>
              </a:ext>
            </a:extLst>
          </p:cNvPr>
          <p:cNvSpPr>
            <a:spLocks noGrp="1"/>
          </p:cNvSpPr>
          <p:nvPr>
            <p:ph type="title"/>
          </p:nvPr>
        </p:nvSpPr>
        <p:spPr>
          <a:xfrm>
            <a:off x="4654296" y="963613"/>
            <a:ext cx="6013703" cy="4149724"/>
          </a:xfrm>
        </p:spPr>
        <p:txBody>
          <a:bodyPr vert="horz" lIns="91440" tIns="45720" rIns="91440" bIns="45720" rtlCol="0" anchor="ctr">
            <a:normAutofit/>
          </a:bodyPr>
          <a:lstStyle/>
          <a:p>
            <a:r>
              <a:rPr lang="en-US" sz="6000"/>
              <a:t>Thank you for your attention</a:t>
            </a:r>
          </a:p>
        </p:txBody>
      </p:sp>
      <p:sp>
        <p:nvSpPr>
          <p:cNvPr id="4" name="Slide Number Placeholder 3">
            <a:extLst>
              <a:ext uri="{FF2B5EF4-FFF2-40B4-BE49-F238E27FC236}">
                <a16:creationId xmlns:a16="http://schemas.microsoft.com/office/drawing/2014/main" id="{1993B064-6FC5-E446-A7A7-A91674891E17}"/>
              </a:ext>
            </a:extLst>
          </p:cNvPr>
          <p:cNvSpPr>
            <a:spLocks noGrp="1"/>
          </p:cNvSpPr>
          <p:nvPr>
            <p:ph type="sldNum" sz="quarter" idx="12"/>
          </p:nvPr>
        </p:nvSpPr>
        <p:spPr>
          <a:xfrm>
            <a:off x="9896911" y="5410199"/>
            <a:ext cx="771089" cy="365125"/>
          </a:xfrm>
        </p:spPr>
        <p:txBody>
          <a:bodyPr vert="horz" lIns="91440" tIns="45720" rIns="91440" bIns="45720" rtlCol="0" anchor="ctr">
            <a:normAutofit/>
          </a:bodyPr>
          <a:lstStyle/>
          <a:p>
            <a:pPr>
              <a:spcAft>
                <a:spcPts val="600"/>
              </a:spcAft>
            </a:pPr>
            <a:fld id="{6D22F896-40B5-4ADD-8801-0D06FADFA095}" type="slidenum">
              <a:rPr lang="en-US" kern="1200" dirty="0">
                <a:solidFill>
                  <a:schemeClr val="tx1">
                    <a:tint val="75000"/>
                  </a:schemeClr>
                </a:solidFill>
                <a:latin typeface="+mn-lt"/>
                <a:ea typeface="+mn-ea"/>
                <a:cs typeface="+mn-cs"/>
              </a:rPr>
              <a:pPr>
                <a:spcAft>
                  <a:spcPts val="600"/>
                </a:spcAft>
              </a:pPr>
              <a:t>19</a:t>
            </a:fld>
            <a:endParaRPr lang="en-US"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59907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37D8-0B68-0843-9540-FFB60ECD5192}"/>
              </a:ext>
            </a:extLst>
          </p:cNvPr>
          <p:cNvSpPr>
            <a:spLocks noGrp="1"/>
          </p:cNvSpPr>
          <p:nvPr>
            <p:ph type="title"/>
          </p:nvPr>
        </p:nvSpPr>
        <p:spPr>
          <a:xfrm>
            <a:off x="1141413" y="618518"/>
            <a:ext cx="9905998" cy="1478570"/>
          </a:xfrm>
        </p:spPr>
        <p:txBody>
          <a:bodyPr>
            <a:normAutofit/>
          </a:bodyPr>
          <a:lstStyle/>
          <a:p>
            <a:r>
              <a:rPr lang="en-US" b="1"/>
              <a:t>IOT</a:t>
            </a:r>
            <a:endParaRPr lang="en-US" b="1" dirty="0"/>
          </a:p>
        </p:txBody>
      </p:sp>
      <p:sp>
        <p:nvSpPr>
          <p:cNvPr id="4" name="Slide Number Placeholder 3">
            <a:extLst>
              <a:ext uri="{FF2B5EF4-FFF2-40B4-BE49-F238E27FC236}">
                <a16:creationId xmlns:a16="http://schemas.microsoft.com/office/drawing/2014/main" id="{49A112AB-0A91-7942-9B21-C03BC655D358}"/>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2</a:t>
            </a:fld>
            <a:endParaRPr lang="en-US"/>
          </a:p>
        </p:txBody>
      </p:sp>
      <p:graphicFrame>
        <p:nvGraphicFramePr>
          <p:cNvPr id="13" name="Content Placeholder 2">
            <a:extLst>
              <a:ext uri="{FF2B5EF4-FFF2-40B4-BE49-F238E27FC236}">
                <a16:creationId xmlns:a16="http://schemas.microsoft.com/office/drawing/2014/main" id="{E4925A35-1B5E-4202-8C98-6405C2F4ECE4}"/>
              </a:ext>
            </a:extLst>
          </p:cNvPr>
          <p:cNvGraphicFramePr>
            <a:graphicFrameLocks noGrp="1"/>
          </p:cNvGraphicFramePr>
          <p:nvPr>
            <p:ph idx="1"/>
            <p:extLst>
              <p:ext uri="{D42A27DB-BD31-4B8C-83A1-F6EECF244321}">
                <p14:modId xmlns:p14="http://schemas.microsoft.com/office/powerpoint/2010/main" val="378690885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73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10C4101-4F21-3649-BB3E-04BAEA6A744B}"/>
              </a:ext>
            </a:extLst>
          </p:cNvPr>
          <p:cNvCxnSpPr>
            <a:cxnSpLocks/>
          </p:cNvCxnSpPr>
          <p:nvPr/>
        </p:nvCxnSpPr>
        <p:spPr>
          <a:xfrm flipV="1">
            <a:off x="1638795" y="1712422"/>
            <a:ext cx="0" cy="4671848"/>
          </a:xfrm>
          <a:prstGeom prst="straightConnector1">
            <a:avLst/>
          </a:prstGeom>
          <a:ln w="7302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F40FE7-7792-EB44-BC71-7362F3878ACD}"/>
              </a:ext>
            </a:extLst>
          </p:cNvPr>
          <p:cNvCxnSpPr>
            <a:cxnSpLocks/>
          </p:cNvCxnSpPr>
          <p:nvPr/>
        </p:nvCxnSpPr>
        <p:spPr>
          <a:xfrm flipV="1">
            <a:off x="1638795" y="6353090"/>
            <a:ext cx="7438703" cy="6729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1F08EF3-0F4A-D747-B8AE-A936EE052B75}"/>
              </a:ext>
            </a:extLst>
          </p:cNvPr>
          <p:cNvSpPr/>
          <p:nvPr/>
        </p:nvSpPr>
        <p:spPr>
          <a:xfrm>
            <a:off x="1799209" y="3804956"/>
            <a:ext cx="2942704" cy="2466413"/>
          </a:xfrm>
          <a:prstGeom prst="rect">
            <a:avLst/>
          </a:prstGeom>
          <a:solidFill>
            <a:schemeClr val="accent6">
              <a:lumMod val="75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				Wi-Fi </a:t>
            </a:r>
          </a:p>
          <a:p>
            <a:r>
              <a:rPr lang="en-US" sz="2400" dirty="0"/>
              <a:t>		Bluetooth</a:t>
            </a:r>
          </a:p>
          <a:p>
            <a:r>
              <a:rPr lang="en-US" sz="2400" dirty="0"/>
              <a:t>	  BLE</a:t>
            </a:r>
          </a:p>
          <a:p>
            <a:r>
              <a:rPr lang="en-US" sz="2400" dirty="0"/>
              <a:t>NFC/RFID 	</a:t>
            </a:r>
          </a:p>
          <a:p>
            <a:r>
              <a:rPr lang="en-US" sz="2400" dirty="0"/>
              <a:t>			</a:t>
            </a:r>
            <a:r>
              <a:rPr lang="en-US" sz="2400" dirty="0" err="1"/>
              <a:t>wZigbee</a:t>
            </a:r>
            <a:endParaRPr lang="en-US" sz="2400" dirty="0"/>
          </a:p>
          <a:p>
            <a:r>
              <a:rPr lang="en-US" sz="2400" dirty="0"/>
              <a:t>					</a:t>
            </a:r>
          </a:p>
        </p:txBody>
      </p:sp>
      <p:sp>
        <p:nvSpPr>
          <p:cNvPr id="10" name="Rectangle 9">
            <a:extLst>
              <a:ext uri="{FF2B5EF4-FFF2-40B4-BE49-F238E27FC236}">
                <a16:creationId xmlns:a16="http://schemas.microsoft.com/office/drawing/2014/main" id="{4795EA2C-A369-FE4A-8EB9-1125ABA28681}"/>
              </a:ext>
            </a:extLst>
          </p:cNvPr>
          <p:cNvSpPr/>
          <p:nvPr/>
        </p:nvSpPr>
        <p:spPr>
          <a:xfrm>
            <a:off x="5030381" y="2529116"/>
            <a:ext cx="2128058" cy="1542196"/>
          </a:xfrm>
          <a:prstGeom prst="rect">
            <a:avLst/>
          </a:prstGeom>
          <a:solidFill>
            <a:schemeClr val="accent2">
              <a:lumMod val="60000"/>
              <a:lumOff val="4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5G</a:t>
            </a:r>
          </a:p>
          <a:p>
            <a:r>
              <a:rPr lang="en-US" b="1" dirty="0"/>
              <a:t>		4G</a:t>
            </a:r>
          </a:p>
          <a:p>
            <a:r>
              <a:rPr lang="en-US" b="1" dirty="0"/>
              <a:t>	3G	</a:t>
            </a:r>
          </a:p>
          <a:p>
            <a:r>
              <a:rPr lang="en-US" b="1" dirty="0"/>
              <a:t>2G</a:t>
            </a:r>
          </a:p>
        </p:txBody>
      </p:sp>
      <p:sp>
        <p:nvSpPr>
          <p:cNvPr id="11" name="Rectangle 10">
            <a:extLst>
              <a:ext uri="{FF2B5EF4-FFF2-40B4-BE49-F238E27FC236}">
                <a16:creationId xmlns:a16="http://schemas.microsoft.com/office/drawing/2014/main" id="{9DEF0DD0-576A-394A-8A85-A295B07ED482}"/>
              </a:ext>
            </a:extLst>
          </p:cNvPr>
          <p:cNvSpPr/>
          <p:nvPr/>
        </p:nvSpPr>
        <p:spPr>
          <a:xfrm>
            <a:off x="5734010" y="4571190"/>
            <a:ext cx="2819203" cy="1618458"/>
          </a:xfrm>
          <a:prstGeom prst="rect">
            <a:avLst/>
          </a:prstGeom>
          <a:solidFill>
            <a:schemeClr val="accent3">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	</a:t>
            </a:r>
            <a:r>
              <a:rPr lang="en-US" sz="2000" b="1" dirty="0">
                <a:solidFill>
                  <a:schemeClr val="tx1"/>
                </a:solidFill>
              </a:rPr>
              <a:t>		NB-IOT</a:t>
            </a:r>
          </a:p>
          <a:p>
            <a:r>
              <a:rPr lang="en-US" sz="2000" b="1" dirty="0">
                <a:solidFill>
                  <a:schemeClr val="tx1"/>
                </a:solidFill>
              </a:rPr>
              <a:t>	</a:t>
            </a:r>
            <a:r>
              <a:rPr lang="en-US" sz="2000" b="1" dirty="0" err="1">
                <a:solidFill>
                  <a:schemeClr val="tx1"/>
                </a:solidFill>
              </a:rPr>
              <a:t>LoRa</a:t>
            </a:r>
            <a:endParaRPr lang="en-US" sz="2000" b="1" dirty="0">
              <a:solidFill>
                <a:schemeClr val="tx1"/>
              </a:solidFill>
            </a:endParaRPr>
          </a:p>
          <a:p>
            <a:r>
              <a:rPr lang="en-US" sz="2000" b="1" dirty="0">
                <a:solidFill>
                  <a:schemeClr val="tx1"/>
                </a:solidFill>
              </a:rPr>
              <a:t>		</a:t>
            </a:r>
            <a:r>
              <a:rPr lang="en-US" sz="2000" b="1" dirty="0" err="1">
                <a:solidFill>
                  <a:schemeClr val="tx1"/>
                </a:solidFill>
              </a:rPr>
              <a:t>Sigfox</a:t>
            </a:r>
            <a:endParaRPr lang="en-US" sz="2000" b="1" dirty="0">
              <a:solidFill>
                <a:schemeClr val="tx1"/>
              </a:solidFill>
            </a:endParaRPr>
          </a:p>
        </p:txBody>
      </p:sp>
      <p:sp>
        <p:nvSpPr>
          <p:cNvPr id="16" name="Rectangle 15">
            <a:extLst>
              <a:ext uri="{FF2B5EF4-FFF2-40B4-BE49-F238E27FC236}">
                <a16:creationId xmlns:a16="http://schemas.microsoft.com/office/drawing/2014/main" id="{1FB6C1D9-1C19-8748-8941-4DA215F9C9F8}"/>
              </a:ext>
            </a:extLst>
          </p:cNvPr>
          <p:cNvSpPr/>
          <p:nvPr/>
        </p:nvSpPr>
        <p:spPr>
          <a:xfrm rot="16200000">
            <a:off x="486145" y="4084270"/>
            <a:ext cx="1716577" cy="406038"/>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Rate</a:t>
            </a:r>
          </a:p>
        </p:txBody>
      </p:sp>
      <p:sp>
        <p:nvSpPr>
          <p:cNvPr id="17" name="Rectangle 16">
            <a:extLst>
              <a:ext uri="{FF2B5EF4-FFF2-40B4-BE49-F238E27FC236}">
                <a16:creationId xmlns:a16="http://schemas.microsoft.com/office/drawing/2014/main" id="{5ACF098D-EA80-4947-A745-3D2B23BF8D21}"/>
              </a:ext>
            </a:extLst>
          </p:cNvPr>
          <p:cNvSpPr/>
          <p:nvPr/>
        </p:nvSpPr>
        <p:spPr>
          <a:xfrm>
            <a:off x="3434338" y="6420385"/>
            <a:ext cx="3192087" cy="262500"/>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Range</a:t>
            </a:r>
          </a:p>
        </p:txBody>
      </p:sp>
      <p:sp>
        <p:nvSpPr>
          <p:cNvPr id="4" name="Slide Number Placeholder 3">
            <a:extLst>
              <a:ext uri="{FF2B5EF4-FFF2-40B4-BE49-F238E27FC236}">
                <a16:creationId xmlns:a16="http://schemas.microsoft.com/office/drawing/2014/main" id="{E25F9329-524F-1149-8D14-6EE1785EB9D2}"/>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47DE01DE-2212-924E-94EB-9BFE63330673}"/>
              </a:ext>
            </a:extLst>
          </p:cNvPr>
          <p:cNvSpPr txBox="1"/>
          <p:nvPr/>
        </p:nvSpPr>
        <p:spPr>
          <a:xfrm>
            <a:off x="6793596" y="4160998"/>
            <a:ext cx="1312985" cy="369332"/>
          </a:xfrm>
          <a:prstGeom prst="rect">
            <a:avLst/>
          </a:prstGeom>
          <a:noFill/>
        </p:spPr>
        <p:txBody>
          <a:bodyPr wrap="square" rtlCol="0">
            <a:spAutoFit/>
          </a:bodyPr>
          <a:lstStyle/>
          <a:p>
            <a:r>
              <a:rPr lang="en-US" dirty="0">
                <a:solidFill>
                  <a:srgbClr val="FFFF00"/>
                </a:solidFill>
              </a:rPr>
              <a:t>LPWAN</a:t>
            </a:r>
          </a:p>
        </p:txBody>
      </p:sp>
      <p:sp>
        <p:nvSpPr>
          <p:cNvPr id="7" name="TextBox 6">
            <a:extLst>
              <a:ext uri="{FF2B5EF4-FFF2-40B4-BE49-F238E27FC236}">
                <a16:creationId xmlns:a16="http://schemas.microsoft.com/office/drawing/2014/main" id="{4DA6F0C3-06B2-8D40-8EA8-318E2F0AC863}"/>
              </a:ext>
            </a:extLst>
          </p:cNvPr>
          <p:cNvSpPr txBox="1"/>
          <p:nvPr/>
        </p:nvSpPr>
        <p:spPr>
          <a:xfrm>
            <a:off x="5174148" y="1712422"/>
            <a:ext cx="1840523" cy="646331"/>
          </a:xfrm>
          <a:prstGeom prst="rect">
            <a:avLst/>
          </a:prstGeom>
          <a:noFill/>
        </p:spPr>
        <p:txBody>
          <a:bodyPr wrap="square" rtlCol="0">
            <a:spAutoFit/>
          </a:bodyPr>
          <a:lstStyle/>
          <a:p>
            <a:r>
              <a:rPr lang="en-US" dirty="0">
                <a:solidFill>
                  <a:srgbClr val="FFFF00"/>
                </a:solidFill>
              </a:rPr>
              <a:t>Cellular Communication</a:t>
            </a:r>
          </a:p>
        </p:txBody>
      </p:sp>
      <p:sp>
        <p:nvSpPr>
          <p:cNvPr id="12" name="TextBox 11">
            <a:extLst>
              <a:ext uri="{FF2B5EF4-FFF2-40B4-BE49-F238E27FC236}">
                <a16:creationId xmlns:a16="http://schemas.microsoft.com/office/drawing/2014/main" id="{3F8D360C-086F-D241-83FE-89DF31942020}"/>
              </a:ext>
            </a:extLst>
          </p:cNvPr>
          <p:cNvSpPr txBox="1"/>
          <p:nvPr/>
        </p:nvSpPr>
        <p:spPr>
          <a:xfrm>
            <a:off x="2224359" y="2687974"/>
            <a:ext cx="2133600" cy="923330"/>
          </a:xfrm>
          <a:prstGeom prst="rect">
            <a:avLst/>
          </a:prstGeom>
          <a:noFill/>
        </p:spPr>
        <p:txBody>
          <a:bodyPr wrap="square" rtlCol="0">
            <a:spAutoFit/>
          </a:bodyPr>
          <a:lstStyle/>
          <a:p>
            <a:r>
              <a:rPr lang="en-US" dirty="0">
                <a:solidFill>
                  <a:srgbClr val="FFFF00"/>
                </a:solidFill>
              </a:rPr>
              <a:t>Short-Range Wireless Communication</a:t>
            </a:r>
          </a:p>
        </p:txBody>
      </p:sp>
    </p:spTree>
    <p:extLst>
      <p:ext uri="{BB962C8B-B14F-4D97-AF65-F5344CB8AC3E}">
        <p14:creationId xmlns:p14="http://schemas.microsoft.com/office/powerpoint/2010/main" val="95418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2589-8E6E-C04C-80E8-204880F852C5}"/>
              </a:ext>
            </a:extLst>
          </p:cNvPr>
          <p:cNvSpPr>
            <a:spLocks noGrp="1"/>
          </p:cNvSpPr>
          <p:nvPr>
            <p:ph type="title"/>
          </p:nvPr>
        </p:nvSpPr>
        <p:spPr>
          <a:xfrm>
            <a:off x="1141413" y="618518"/>
            <a:ext cx="9905998" cy="1478570"/>
          </a:xfrm>
        </p:spPr>
        <p:txBody>
          <a:bodyPr>
            <a:normAutofit/>
          </a:bodyPr>
          <a:lstStyle/>
          <a:p>
            <a:r>
              <a:rPr lang="en-US" b="1" cap="none" dirty="0"/>
              <a:t>LORA</a:t>
            </a:r>
          </a:p>
        </p:txBody>
      </p:sp>
      <p:sp>
        <p:nvSpPr>
          <p:cNvPr id="4" name="Slide Number Placeholder 3">
            <a:extLst>
              <a:ext uri="{FF2B5EF4-FFF2-40B4-BE49-F238E27FC236}">
                <a16:creationId xmlns:a16="http://schemas.microsoft.com/office/drawing/2014/main" id="{67CACE30-47C6-F84C-AFDF-A50D50234187}"/>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4</a:t>
            </a:fld>
            <a:endParaRPr lang="en-US"/>
          </a:p>
        </p:txBody>
      </p:sp>
      <p:graphicFrame>
        <p:nvGraphicFramePr>
          <p:cNvPr id="6" name="Content Placeholder 2">
            <a:extLst>
              <a:ext uri="{FF2B5EF4-FFF2-40B4-BE49-F238E27FC236}">
                <a16:creationId xmlns:a16="http://schemas.microsoft.com/office/drawing/2014/main" id="{DE3F7D42-C41F-4B65-8108-7EAAA7858AE2}"/>
              </a:ext>
            </a:extLst>
          </p:cNvPr>
          <p:cNvGraphicFramePr>
            <a:graphicFrameLocks noGrp="1"/>
          </p:cNvGraphicFramePr>
          <p:nvPr>
            <p:ph idx="1"/>
            <p:extLst>
              <p:ext uri="{D42A27DB-BD31-4B8C-83A1-F6EECF244321}">
                <p14:modId xmlns:p14="http://schemas.microsoft.com/office/powerpoint/2010/main" val="376701399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18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FDEF-95FE-4A42-BB20-4F004E9B57CE}"/>
              </a:ext>
            </a:extLst>
          </p:cNvPr>
          <p:cNvSpPr>
            <a:spLocks noGrp="1"/>
          </p:cNvSpPr>
          <p:nvPr>
            <p:ph type="title"/>
          </p:nvPr>
        </p:nvSpPr>
        <p:spPr/>
        <p:txBody>
          <a:bodyPr/>
          <a:lstStyle/>
          <a:p>
            <a:r>
              <a:rPr lang="en-US" b="1" cap="none" dirty="0"/>
              <a:t>LORA RANGE</a:t>
            </a:r>
            <a:endParaRPr lang="en-US" cap="none" dirty="0"/>
          </a:p>
        </p:txBody>
      </p:sp>
      <p:sp>
        <p:nvSpPr>
          <p:cNvPr id="3" name="Content Placeholder 2">
            <a:extLst>
              <a:ext uri="{FF2B5EF4-FFF2-40B4-BE49-F238E27FC236}">
                <a16:creationId xmlns:a16="http://schemas.microsoft.com/office/drawing/2014/main" id="{EE4E375D-7EDA-9243-A781-A97F7E3BDDC6}"/>
              </a:ext>
            </a:extLst>
          </p:cNvPr>
          <p:cNvSpPr>
            <a:spLocks noGrp="1"/>
          </p:cNvSpPr>
          <p:nvPr>
            <p:ph idx="1"/>
          </p:nvPr>
        </p:nvSpPr>
        <p:spPr/>
        <p:txBody>
          <a:bodyPr/>
          <a:lstStyle/>
          <a:p>
            <a:r>
              <a:rPr lang="en-US" dirty="0"/>
              <a:t>The range between </a:t>
            </a:r>
            <a:r>
              <a:rPr lang="en-US" dirty="0" err="1"/>
              <a:t>LoRa</a:t>
            </a:r>
            <a:r>
              <a:rPr lang="en-US" dirty="0"/>
              <a:t> sender and receiver depends on the environment, the buildings and materials used.</a:t>
            </a:r>
          </a:p>
          <a:p>
            <a:pPr marL="0" indent="0">
              <a:buNone/>
            </a:pPr>
            <a:endParaRPr lang="en-US" dirty="0"/>
          </a:p>
        </p:txBody>
      </p:sp>
      <p:sp>
        <p:nvSpPr>
          <p:cNvPr id="4" name="Slide Number Placeholder 3">
            <a:extLst>
              <a:ext uri="{FF2B5EF4-FFF2-40B4-BE49-F238E27FC236}">
                <a16:creationId xmlns:a16="http://schemas.microsoft.com/office/drawing/2014/main" id="{EC4D12C4-8C79-2D46-8D6C-B215C11FD8FE}"/>
              </a:ext>
            </a:extLst>
          </p:cNvPr>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7" name="Table 6">
            <a:extLst>
              <a:ext uri="{FF2B5EF4-FFF2-40B4-BE49-F238E27FC236}">
                <a16:creationId xmlns:a16="http://schemas.microsoft.com/office/drawing/2014/main" id="{0F1C1E9D-668D-204C-8A22-861487DAA88C}"/>
              </a:ext>
            </a:extLst>
          </p:cNvPr>
          <p:cNvGraphicFramePr>
            <a:graphicFrameLocks noGrp="1"/>
          </p:cNvGraphicFramePr>
          <p:nvPr>
            <p:extLst>
              <p:ext uri="{D42A27DB-BD31-4B8C-83A1-F6EECF244321}">
                <p14:modId xmlns:p14="http://schemas.microsoft.com/office/powerpoint/2010/main" val="548718768"/>
              </p:ext>
            </p:extLst>
          </p:nvPr>
        </p:nvGraphicFramePr>
        <p:xfrm>
          <a:off x="1141412" y="342900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76618497"/>
                    </a:ext>
                  </a:extLst>
                </a:gridCol>
                <a:gridCol w="4064000">
                  <a:extLst>
                    <a:ext uri="{9D8B030D-6E8A-4147-A177-3AD203B41FA5}">
                      <a16:colId xmlns:a16="http://schemas.microsoft.com/office/drawing/2014/main" val="1503200506"/>
                    </a:ext>
                  </a:extLst>
                </a:gridCol>
              </a:tblGrid>
              <a:tr h="370840">
                <a:tc>
                  <a:txBody>
                    <a:bodyPr/>
                    <a:lstStyle/>
                    <a:p>
                      <a:r>
                        <a:rPr lang="en-US" dirty="0"/>
                        <a:t>Environment</a:t>
                      </a:r>
                    </a:p>
                  </a:txBody>
                  <a:tcPr/>
                </a:tc>
                <a:tc>
                  <a:txBody>
                    <a:bodyPr/>
                    <a:lstStyle/>
                    <a:p>
                      <a:r>
                        <a:rPr lang="en-US" dirty="0"/>
                        <a:t>Range in kilometer(km)</a:t>
                      </a:r>
                    </a:p>
                  </a:txBody>
                  <a:tcPr/>
                </a:tc>
                <a:extLst>
                  <a:ext uri="{0D108BD9-81ED-4DB2-BD59-A6C34878D82A}">
                    <a16:rowId xmlns:a16="http://schemas.microsoft.com/office/drawing/2014/main" val="4045882714"/>
                  </a:ext>
                </a:extLst>
              </a:tr>
              <a:tr h="370840">
                <a:tc>
                  <a:txBody>
                    <a:bodyPr/>
                    <a:lstStyle/>
                    <a:p>
                      <a:r>
                        <a:rPr lang="en-US" dirty="0"/>
                        <a:t>Urban Areas(town and cities)</a:t>
                      </a:r>
                    </a:p>
                  </a:txBody>
                  <a:tcPr/>
                </a:tc>
                <a:tc>
                  <a:txBody>
                    <a:bodyPr/>
                    <a:lstStyle/>
                    <a:p>
                      <a:r>
                        <a:rPr lang="en-US" dirty="0"/>
                        <a:t>2-5km</a:t>
                      </a:r>
                    </a:p>
                  </a:txBody>
                  <a:tcPr/>
                </a:tc>
                <a:extLst>
                  <a:ext uri="{0D108BD9-81ED-4DB2-BD59-A6C34878D82A}">
                    <a16:rowId xmlns:a16="http://schemas.microsoft.com/office/drawing/2014/main" val="2100382910"/>
                  </a:ext>
                </a:extLst>
              </a:tr>
              <a:tr h="370840">
                <a:tc>
                  <a:txBody>
                    <a:bodyPr/>
                    <a:lstStyle/>
                    <a:p>
                      <a:r>
                        <a:rPr lang="en-US" dirty="0"/>
                        <a:t>Rural Areas(Country Side)</a:t>
                      </a:r>
                    </a:p>
                  </a:txBody>
                  <a:tcPr/>
                </a:tc>
                <a:tc>
                  <a:txBody>
                    <a:bodyPr/>
                    <a:lstStyle/>
                    <a:p>
                      <a:r>
                        <a:rPr lang="en-US" dirty="0"/>
                        <a:t>5-15km</a:t>
                      </a:r>
                    </a:p>
                  </a:txBody>
                  <a:tcPr/>
                </a:tc>
                <a:extLst>
                  <a:ext uri="{0D108BD9-81ED-4DB2-BD59-A6C34878D82A}">
                    <a16:rowId xmlns:a16="http://schemas.microsoft.com/office/drawing/2014/main" val="2814129156"/>
                  </a:ext>
                </a:extLst>
              </a:tr>
              <a:tr h="370840">
                <a:tc>
                  <a:txBody>
                    <a:bodyPr/>
                    <a:lstStyle/>
                    <a:p>
                      <a:r>
                        <a:rPr lang="en-US" dirty="0"/>
                        <a:t>Direct line of sight</a:t>
                      </a:r>
                    </a:p>
                  </a:txBody>
                  <a:tcPr/>
                </a:tc>
                <a:tc>
                  <a:txBody>
                    <a:bodyPr/>
                    <a:lstStyle/>
                    <a:p>
                      <a:r>
                        <a:rPr lang="en-US" dirty="0"/>
                        <a:t>&gt;15km</a:t>
                      </a:r>
                    </a:p>
                  </a:txBody>
                  <a:tcPr/>
                </a:tc>
                <a:extLst>
                  <a:ext uri="{0D108BD9-81ED-4DB2-BD59-A6C34878D82A}">
                    <a16:rowId xmlns:a16="http://schemas.microsoft.com/office/drawing/2014/main" val="712957385"/>
                  </a:ext>
                </a:extLst>
              </a:tr>
            </a:tbl>
          </a:graphicData>
        </a:graphic>
      </p:graphicFrame>
    </p:spTree>
    <p:extLst>
      <p:ext uri="{BB962C8B-B14F-4D97-AF65-F5344CB8AC3E}">
        <p14:creationId xmlns:p14="http://schemas.microsoft.com/office/powerpoint/2010/main" val="133084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2"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7"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5"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A31726-BDBD-BA49-BCBF-A2E7448C2369}"/>
              </a:ext>
            </a:extLst>
          </p:cNvPr>
          <p:cNvSpPr>
            <a:spLocks noGrp="1"/>
          </p:cNvSpPr>
          <p:nvPr>
            <p:ph type="title"/>
          </p:nvPr>
        </p:nvSpPr>
        <p:spPr>
          <a:xfrm>
            <a:off x="853330" y="1134683"/>
            <a:ext cx="2743310" cy="4255024"/>
          </a:xfrm>
        </p:spPr>
        <p:txBody>
          <a:bodyPr>
            <a:normAutofit/>
          </a:bodyPr>
          <a:lstStyle/>
          <a:p>
            <a:r>
              <a:rPr lang="en-US" b="1">
                <a:solidFill>
                  <a:srgbClr val="FFFFFF"/>
                </a:solidFill>
              </a:rPr>
              <a:t>Lora </a:t>
            </a:r>
            <a:r>
              <a:rPr lang="en-US" b="1" cap="none">
                <a:solidFill>
                  <a:srgbClr val="FFFFFF"/>
                </a:solidFill>
              </a:rPr>
              <a:t>END NODE</a:t>
            </a:r>
            <a:endParaRPr lang="en-US" b="1">
              <a:solidFill>
                <a:srgbClr val="FFFFFF"/>
              </a:solidFill>
            </a:endParaRPr>
          </a:p>
        </p:txBody>
      </p:sp>
      <p:sp>
        <p:nvSpPr>
          <p:cNvPr id="4" name="Slide Number Placeholder 3">
            <a:extLst>
              <a:ext uri="{FF2B5EF4-FFF2-40B4-BE49-F238E27FC236}">
                <a16:creationId xmlns:a16="http://schemas.microsoft.com/office/drawing/2014/main" id="{401B123B-4F06-6042-9A87-808C96C27C62}"/>
              </a:ext>
            </a:extLst>
          </p:cNvPr>
          <p:cNvSpPr>
            <a:spLocks noGrp="1"/>
          </p:cNvSpPr>
          <p:nvPr>
            <p:ph type="sldNum" sz="quarter" idx="12"/>
          </p:nvPr>
        </p:nvSpPr>
        <p:spPr>
          <a:xfrm>
            <a:off x="10357217" y="5883274"/>
            <a:ext cx="690193" cy="365125"/>
          </a:xfrm>
        </p:spPr>
        <p:txBody>
          <a:bodyPr>
            <a:normAutofit/>
          </a:bodyPr>
          <a:lstStyle/>
          <a:p>
            <a:pPr>
              <a:spcAft>
                <a:spcPts val="600"/>
              </a:spcAft>
            </a:pPr>
            <a:fld id="{6D22F896-40B5-4ADD-8801-0D06FADFA095}" type="slidenum">
              <a:rPr lang="en-US">
                <a:solidFill>
                  <a:schemeClr val="tx1">
                    <a:lumMod val="85000"/>
                    <a:lumOff val="15000"/>
                  </a:schemeClr>
                </a:solidFill>
              </a:rPr>
              <a:pPr>
                <a:spcAft>
                  <a:spcPts val="600"/>
                </a:spcAft>
              </a:pPr>
              <a:t>6</a:t>
            </a:fld>
            <a:endParaRPr lang="en-US">
              <a:solidFill>
                <a:schemeClr val="tx1">
                  <a:lumMod val="85000"/>
                  <a:lumOff val="15000"/>
                </a:schemeClr>
              </a:solidFill>
            </a:endParaRPr>
          </a:p>
        </p:txBody>
      </p:sp>
      <p:graphicFrame>
        <p:nvGraphicFramePr>
          <p:cNvPr id="6" name="Content Placeholder 2">
            <a:extLst>
              <a:ext uri="{FF2B5EF4-FFF2-40B4-BE49-F238E27FC236}">
                <a16:creationId xmlns:a16="http://schemas.microsoft.com/office/drawing/2014/main" id="{2E9CF84B-5995-49AD-A4BA-D70A895777F5}"/>
              </a:ext>
            </a:extLst>
          </p:cNvPr>
          <p:cNvGraphicFramePr>
            <a:graphicFrameLocks noGrp="1"/>
          </p:cNvGraphicFramePr>
          <p:nvPr>
            <p:ph idx="1"/>
            <p:extLst>
              <p:ext uri="{D42A27DB-BD31-4B8C-83A1-F6EECF244321}">
                <p14:modId xmlns:p14="http://schemas.microsoft.com/office/powerpoint/2010/main" val="33578252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57887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3"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8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0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13" name="Rectangle 11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4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EA31726-BDBD-BA49-BCBF-A2E7448C2369}"/>
              </a:ext>
            </a:extLst>
          </p:cNvPr>
          <p:cNvSpPr>
            <a:spLocks noGrp="1"/>
          </p:cNvSpPr>
          <p:nvPr>
            <p:ph type="title"/>
          </p:nvPr>
        </p:nvSpPr>
        <p:spPr>
          <a:xfrm>
            <a:off x="853330" y="1134683"/>
            <a:ext cx="2743310" cy="4255024"/>
          </a:xfrm>
        </p:spPr>
        <p:txBody>
          <a:bodyPr>
            <a:normAutofit/>
          </a:bodyPr>
          <a:lstStyle/>
          <a:p>
            <a:r>
              <a:rPr lang="en-US" b="1">
                <a:solidFill>
                  <a:srgbClr val="FFFFFF"/>
                </a:solidFill>
              </a:rPr>
              <a:t>LORA GATEWAY</a:t>
            </a:r>
          </a:p>
        </p:txBody>
      </p:sp>
      <p:sp>
        <p:nvSpPr>
          <p:cNvPr id="4" name="Slide Number Placeholder 3">
            <a:extLst>
              <a:ext uri="{FF2B5EF4-FFF2-40B4-BE49-F238E27FC236}">
                <a16:creationId xmlns:a16="http://schemas.microsoft.com/office/drawing/2014/main" id="{401B123B-4F06-6042-9A87-808C96C27C62}"/>
              </a:ext>
            </a:extLst>
          </p:cNvPr>
          <p:cNvSpPr>
            <a:spLocks noGrp="1"/>
          </p:cNvSpPr>
          <p:nvPr>
            <p:ph type="sldNum" sz="quarter" idx="12"/>
          </p:nvPr>
        </p:nvSpPr>
        <p:spPr>
          <a:xfrm>
            <a:off x="10357217" y="5883274"/>
            <a:ext cx="690193" cy="365125"/>
          </a:xfrm>
        </p:spPr>
        <p:txBody>
          <a:bodyPr>
            <a:normAutofit/>
          </a:bodyPr>
          <a:lstStyle/>
          <a:p>
            <a:pPr>
              <a:spcAft>
                <a:spcPts val="600"/>
              </a:spcAft>
            </a:pPr>
            <a:fld id="{6D22F896-40B5-4ADD-8801-0D06FADFA095}" type="slidenum">
              <a:rPr lang="en-US">
                <a:solidFill>
                  <a:schemeClr val="tx1">
                    <a:lumMod val="85000"/>
                    <a:lumOff val="15000"/>
                  </a:schemeClr>
                </a:solidFill>
              </a:rPr>
              <a:pPr>
                <a:spcAft>
                  <a:spcPts val="600"/>
                </a:spcAft>
              </a:pPr>
              <a:t>7</a:t>
            </a:fld>
            <a:endParaRPr lang="en-US">
              <a:solidFill>
                <a:schemeClr val="tx1">
                  <a:lumMod val="85000"/>
                  <a:lumOff val="15000"/>
                </a:schemeClr>
              </a:solidFill>
            </a:endParaRPr>
          </a:p>
        </p:txBody>
      </p:sp>
      <p:graphicFrame>
        <p:nvGraphicFramePr>
          <p:cNvPr id="7" name="Content Placeholder 2">
            <a:extLst>
              <a:ext uri="{FF2B5EF4-FFF2-40B4-BE49-F238E27FC236}">
                <a16:creationId xmlns:a16="http://schemas.microsoft.com/office/drawing/2014/main" id="{9F8D1EAB-F496-4A66-B1D6-B015B93A54E3}"/>
              </a:ext>
            </a:extLst>
          </p:cNvPr>
          <p:cNvGraphicFramePr>
            <a:graphicFrameLocks noGrp="1"/>
          </p:cNvGraphicFramePr>
          <p:nvPr>
            <p:ph idx="1"/>
            <p:extLst>
              <p:ext uri="{D42A27DB-BD31-4B8C-83A1-F6EECF244321}">
                <p14:modId xmlns:p14="http://schemas.microsoft.com/office/powerpoint/2010/main" val="306916012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836449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6581-3A6F-504E-AB5C-B98F67210537}"/>
              </a:ext>
            </a:extLst>
          </p:cNvPr>
          <p:cNvSpPr>
            <a:spLocks noGrp="1"/>
          </p:cNvSpPr>
          <p:nvPr>
            <p:ph type="title"/>
          </p:nvPr>
        </p:nvSpPr>
        <p:spPr>
          <a:xfrm>
            <a:off x="1141413" y="618518"/>
            <a:ext cx="9905998" cy="1478570"/>
          </a:xfrm>
        </p:spPr>
        <p:txBody>
          <a:bodyPr/>
          <a:lstStyle/>
          <a:p>
            <a:r>
              <a:rPr lang="en-US" b="1" dirty="0"/>
              <a:t>LORAWAN NETWORK</a:t>
            </a:r>
          </a:p>
        </p:txBody>
      </p:sp>
      <p:sp>
        <p:nvSpPr>
          <p:cNvPr id="4" name="Slide Number Placeholder 3">
            <a:extLst>
              <a:ext uri="{FF2B5EF4-FFF2-40B4-BE49-F238E27FC236}">
                <a16:creationId xmlns:a16="http://schemas.microsoft.com/office/drawing/2014/main" id="{259F3A2A-2D86-F747-8098-06AC13FB02F4}"/>
              </a:ext>
            </a:extLst>
          </p:cNvPr>
          <p:cNvSpPr>
            <a:spLocks noGrp="1"/>
          </p:cNvSpPr>
          <p:nvPr>
            <p:ph type="sldNum" sz="quarter" idx="12"/>
          </p:nvPr>
        </p:nvSpPr>
        <p:spPr>
          <a:xfrm>
            <a:off x="10276321" y="5883274"/>
            <a:ext cx="771089" cy="365125"/>
          </a:xfrm>
        </p:spPr>
        <p:txBody>
          <a:bodyPr/>
          <a:lstStyle/>
          <a:p>
            <a:fld id="{6D22F896-40B5-4ADD-8801-0D06FADFA095}" type="slidenum">
              <a:rPr lang="en-US" smtClean="0"/>
              <a:t>8</a:t>
            </a:fld>
            <a:endParaRPr lang="en-US" dirty="0"/>
          </a:p>
        </p:txBody>
      </p:sp>
      <p:sp>
        <p:nvSpPr>
          <p:cNvPr id="9" name="TextBox 8">
            <a:extLst>
              <a:ext uri="{FF2B5EF4-FFF2-40B4-BE49-F238E27FC236}">
                <a16:creationId xmlns:a16="http://schemas.microsoft.com/office/drawing/2014/main" id="{6824DB22-6E3A-0447-A2B4-976A94A49374}"/>
              </a:ext>
            </a:extLst>
          </p:cNvPr>
          <p:cNvSpPr txBox="1"/>
          <p:nvPr/>
        </p:nvSpPr>
        <p:spPr>
          <a:xfrm>
            <a:off x="7396843" y="2441573"/>
            <a:ext cx="3650567" cy="4154984"/>
          </a:xfrm>
          <a:prstGeom prst="rect">
            <a:avLst/>
          </a:prstGeom>
          <a:noFill/>
        </p:spPr>
        <p:txBody>
          <a:bodyPr wrap="square" rtlCol="0">
            <a:spAutoFit/>
          </a:bodyPr>
          <a:lstStyle/>
          <a:p>
            <a:pPr marL="342900" indent="-342900">
              <a:buFont typeface="Wingdings" pitchFamily="2" charset="2"/>
              <a:buChar char="Ø"/>
            </a:pPr>
            <a:r>
              <a:rPr lang="en-US" sz="2400"/>
              <a:t>LoRaWAN network architecture is deployed in a star topology.</a:t>
            </a:r>
          </a:p>
          <a:p>
            <a:pPr marL="342900" indent="-342900">
              <a:buFont typeface="Wingdings" pitchFamily="2" charset="2"/>
              <a:buChar char="Ø"/>
            </a:pPr>
            <a:r>
              <a:rPr lang="en-US" sz="2400"/>
              <a:t>The communication between the end node and gateway is bidirectional which means the end node can send data to the gateway but it can also receive data from the gateway.</a:t>
            </a:r>
            <a:endParaRPr lang="en-US" sz="2400" dirty="0"/>
          </a:p>
        </p:txBody>
      </p:sp>
      <p:pic>
        <p:nvPicPr>
          <p:cNvPr id="13" name="Content Placeholder 12">
            <a:extLst>
              <a:ext uri="{FF2B5EF4-FFF2-40B4-BE49-F238E27FC236}">
                <a16:creationId xmlns:a16="http://schemas.microsoft.com/office/drawing/2014/main" id="{150338FB-91D3-E44B-BE49-C7D9E6BC7BF9}"/>
              </a:ext>
            </a:extLst>
          </p:cNvPr>
          <p:cNvPicPr>
            <a:picLocks noGrp="1" noChangeAspect="1"/>
          </p:cNvPicPr>
          <p:nvPr>
            <p:ph idx="1"/>
          </p:nvPr>
        </p:nvPicPr>
        <p:blipFill>
          <a:blip r:embed="rId2"/>
          <a:stretch>
            <a:fillRect/>
          </a:stretch>
        </p:blipFill>
        <p:spPr>
          <a:xfrm>
            <a:off x="1141413" y="2441573"/>
            <a:ext cx="6179457" cy="3441701"/>
          </a:xfrm>
        </p:spPr>
      </p:pic>
    </p:spTree>
    <p:extLst>
      <p:ext uri="{BB962C8B-B14F-4D97-AF65-F5344CB8AC3E}">
        <p14:creationId xmlns:p14="http://schemas.microsoft.com/office/powerpoint/2010/main" val="1205169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1307</Words>
  <Application>Microsoft Macintosh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Tw Cen MT</vt:lpstr>
      <vt:lpstr>Wingdings</vt:lpstr>
      <vt:lpstr>Circuit</vt:lpstr>
      <vt:lpstr>Power consumption and management using machine learning algorithms for lpwan networks </vt:lpstr>
      <vt:lpstr>INTRODUCTION</vt:lpstr>
      <vt:lpstr>IOT</vt:lpstr>
      <vt:lpstr>PowerPoint Presentation</vt:lpstr>
      <vt:lpstr>LORA</vt:lpstr>
      <vt:lpstr>LORA RANGE</vt:lpstr>
      <vt:lpstr>Lora END NODE</vt:lpstr>
      <vt:lpstr>LORA GATEWAY</vt:lpstr>
      <vt:lpstr>LORAWAN NETWORK</vt:lpstr>
      <vt:lpstr>LORAWAN how it works</vt:lpstr>
      <vt:lpstr>UPLINK AND DOWNLINK</vt:lpstr>
      <vt:lpstr>DIRECT COMMUNICATION BETWEEN LORA DEVICES</vt:lpstr>
      <vt:lpstr>Lora protocol stack</vt:lpstr>
      <vt:lpstr>Rules and regulations</vt:lpstr>
      <vt:lpstr>Ism BAND</vt:lpstr>
      <vt:lpstr>Etsi and fcc</vt:lpstr>
      <vt:lpstr>Ism band duty cycle</vt:lpstr>
      <vt:lpstr>THE THINGS NETWORK (TTN) FAIR USE (restriction)</vt:lpstr>
      <vt:lpstr>Time on air and duty cycle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consumption and management using machine learning algorithms for lpwan networks </dc:title>
  <dc:creator>Mussa Ebrahim Bidaru</dc:creator>
  <cp:lastModifiedBy>Mussa Ebrahim Bidaru</cp:lastModifiedBy>
  <cp:revision>2</cp:revision>
  <dcterms:created xsi:type="dcterms:W3CDTF">2019-10-15T21:33:35Z</dcterms:created>
  <dcterms:modified xsi:type="dcterms:W3CDTF">2019-10-15T21:45:40Z</dcterms:modified>
</cp:coreProperties>
</file>