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6283d7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6283d7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6283d7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6283d7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6283d7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6283d7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6283d7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6283d7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6283d7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6283d7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6106a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6106a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693035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693035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693035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693035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693035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0693035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46c152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46c152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46c152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46c152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46c1523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46c1523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46c1523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46c152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6283d7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6283d7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6283d7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6283d7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6283d7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6283d7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6283d7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6283d7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6283d7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6283d7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88556"/>
            <a:ext cx="7136700" cy="15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Power Consumption and Management using Machine Learning Algorithms for LPWAN Networks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332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Prepared by: Mussa Ebrahim</a:t>
            </a:r>
            <a:endParaRPr sz="18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Neptune code: Q1DWS7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Submitted to: Hussam Rajab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Submission Date: 24/10/2019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RSSI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SNR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 is the ratio between the received power signal and the noise floor power level.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noise floor is an area of all unwanted interfering signal sources which can corrupt the transmitted signal and therefore re-transmissions will occur.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00" y="2871600"/>
            <a:ext cx="8301801" cy="20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SNR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Normally the noise floor is the physical limit of sensitivity, however LoRa works below the noise level.</a:t>
            </a:r>
            <a:endParaRPr sz="24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Typical LoRa SNR values are between: -20dB and +10dB</a:t>
            </a:r>
            <a:endParaRPr sz="24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value closer to +</a:t>
            </a:r>
            <a:r>
              <a:rPr lang="en" sz="24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10 dB</a:t>
            </a:r>
            <a:r>
              <a:rPr lang="en" sz="24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means the received signal is less corrupted.</a:t>
            </a:r>
            <a:endParaRPr sz="24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LoRa can demodulate signals which are -7.5 dB to -20 dB below the noise floor</a:t>
            </a:r>
            <a:endParaRPr sz="24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Frequencies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LoRaWAN uses frequencies for ISM band, LoRaWAN frequencies used in europe (TTN freq. plan: EU863-870 ISM band chanal frequencies)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2400"/>
            <a:ext cx="8141625" cy="30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EU863-870 ISM Band Channel </a:t>
            </a:r>
            <a:r>
              <a:rPr lang="en"/>
              <a:t>Frequencies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Downlink : same as uplink with an additional one :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5" y="1729875"/>
            <a:ext cx="7415401" cy="32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EU863-870 ISM Band Channel Frequencies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3E4349"/>
              </a:buClr>
              <a:buSzPts val="1650"/>
              <a:buFont typeface="Georgia"/>
              <a:buChar char="●"/>
            </a:pP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Europe uses  the </a:t>
            </a: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EU 863</a:t>
            </a: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-870 ISM band, according to the LoRaWAN Regional Parameters document every EU868MHz end device must implement the following default channels:</a:t>
            </a:r>
            <a:endParaRPr sz="165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749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650"/>
              <a:buFont typeface="Georgia"/>
              <a:buChar char="●"/>
            </a:pP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868.10 MHz, bandwidth = 125 kHz</a:t>
            </a:r>
            <a:endParaRPr sz="165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749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650"/>
              <a:buFont typeface="Georgia"/>
              <a:buChar char="●"/>
            </a:pP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868.30 MHz, bandwidth = 125 kHz</a:t>
            </a:r>
            <a:endParaRPr sz="165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749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650"/>
              <a:buFont typeface="Georgia"/>
              <a:buChar char="●"/>
            </a:pP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868.50 MHz, bandwidth = 125 kHz and additional 5 frequencies.</a:t>
            </a:r>
            <a:endParaRPr sz="165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650"/>
              <a:buFont typeface="Georgia"/>
              <a:buChar char="●"/>
            </a:pP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LoRaWAN only uses the following bandwidth ranges: 125 kHz, 250 kHz and 500 kHz.</a:t>
            </a:r>
            <a:endParaRPr sz="165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650"/>
              <a:buFont typeface="Georgia"/>
              <a:buChar char="●"/>
            </a:pP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of these 3 ranges are actual used depends on the region or frequency plan.</a:t>
            </a:r>
            <a:endParaRPr sz="165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650"/>
              <a:buFont typeface="Georgia"/>
              <a:buChar char="○"/>
            </a:pPr>
            <a:r>
              <a:rPr lang="en" sz="165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 in Europe only the bandwidths 125kHz and 250 kHz are used.</a:t>
            </a:r>
            <a:endParaRPr sz="165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214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ETSI Sub Bands 863-870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852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ETSI divides the 863-870 MHz band (referenced “G”) into 5 sub-bands: G, G1, G2, G3 and G4. Each sub band has different constraints in term of ERP, duty cycle and channel bandwidth.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8275"/>
            <a:ext cx="7424549" cy="31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Frequencies for every transmission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end device changes channel in a pseudo-random fashion for every transmission. Changing frequencies makes the system more robust to interferences.  For example in Europe for uplink transmissions 8 different frequencies are used.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00" y="2640950"/>
            <a:ext cx="8371000" cy="23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306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Dwell Time and HOP Time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014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Dwell time</a:t>
            </a:r>
            <a:r>
              <a:rPr lang="en"/>
              <a:t> (or transmit time) is the amount of time needed to transmit on a frequency.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Hop time</a:t>
            </a:r>
            <a:r>
              <a:rPr lang="en"/>
              <a:t> is the amount of time needed to change from one frequency to another in which the radio is not transmitting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5" y="2352625"/>
            <a:ext cx="7403850" cy="2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 flipH="1">
            <a:off x="311700" y="1266325"/>
            <a:ext cx="8520600" cy="3302700"/>
          </a:xfrm>
          <a:prstGeom prst="rect">
            <a:avLst/>
          </a:prstGeom>
          <a:effectLst>
            <a:outerShdw blurRad="142875" rotWithShape="0" algn="bl" dir="2400000" dist="495300">
              <a:srgbClr val="999999">
                <a:alpha val="71000"/>
              </a:srgbClr>
            </a:outerShdw>
            <a:reflection blurRad="0" dir="5400000" dist="32385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000"/>
              <a:t>Thank you for your attention!!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Toc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budget and Link margin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EIRP and ERP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RSSI and SNR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Carrier frequency and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Modulation type and chirp spread spectrum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presentation i will be explaining how the signal goes from the </a:t>
            </a:r>
            <a:r>
              <a:rPr lang="en"/>
              <a:t>transmitter</a:t>
            </a:r>
            <a:r>
              <a:rPr lang="en"/>
              <a:t> to the </a:t>
            </a:r>
            <a:r>
              <a:rPr lang="en"/>
              <a:t>receiver depending on the transmission power, receiving power, the losses on mid, cable loss,  gains in the antena,</a:t>
            </a:r>
            <a:r>
              <a:rPr lang="en"/>
              <a:t> how the </a:t>
            </a:r>
            <a:r>
              <a:rPr lang="en"/>
              <a:t>receiver</a:t>
            </a:r>
            <a:r>
              <a:rPr lang="en"/>
              <a:t> demodulate the modulated carrier signal then recover the </a:t>
            </a:r>
            <a:r>
              <a:rPr lang="en"/>
              <a:t>original</a:t>
            </a:r>
            <a:r>
              <a:rPr lang="en"/>
              <a:t> message or signal, get the value of Link budget,Link margin And i will roughly discuss about modulation type and </a:t>
            </a:r>
            <a:r>
              <a:rPr lang="en"/>
              <a:t>chirp</a:t>
            </a:r>
            <a:r>
              <a:rPr lang="en"/>
              <a:t> spread spectrum, RSSI and SNR.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BUDGET AND LINK MARGIN	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39827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BUDGET AND LINK MARGIN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link budget equation looks like this:						Received Power = Transmitted Power + Gains − Losses For example: Received Power = 20 - 5 + 10 - 115 + 12 - 2 = -80 dBm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receiver sensitivity is the lowest power level at which receiver can receive or demodulate the signal. 										For example: Receiver sensitivity = -90 dBm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link margin is the difference between the received power and receiver sensitivity. 													Link margin = Received power - Receiver sensitivity 						Link margin in dBm 												Received power in dBm											 Receiver sensitivity in dBm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BUDGET AND LINK MARGIN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link margin is too big, or too small, corrective actions can be applied to ensure the system will operate satisfactorily.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link margin must be positive (Received Power &gt; Receiver sensitivity) and should be at least a few dB for the receiver to successfully demodulate the signal.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LoRa receivers are very sensitive and are offering a sensitivity down to -148 dBm due to the use of Chirp Spread Spectrum.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EIRP AND ERP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Effective Isotropic Radiated Power (EIRP) is the total power radiated by a hypothetical isotropic antenna in a single direction.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EIRP= Tx power (dBm) + antenna gain (dBi) - cable loss (dBm)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Effective Radiated Power (ERP) is the total power radiated by an actual antenna relative to a half-wave dipole rather than a theoretical isotropic antenna.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ERP = Tx power (dBm) + antenna gain (dBd) - cable loss (dBm)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the purpose of EIRP  and ERP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RF transmitting systems must adhere to certain rules set by the regulatory bodies such as FCC or ETSI.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One of these rules: radio devices must not exceed certain ERP or EIRP values set by these regulatory bodies.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EIRP and ERP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EIRP</a:t>
            </a:r>
            <a:endParaRPr b="1" sz="1800"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3601001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217900"/>
            <a:ext cx="3999900" cy="33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RSSI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Received Signal Strength Indication (RSSI) is the received signal power in milliwatts and is measured in dBm. This value can be used as a measurement of how well a receiver can “hear” a signal from a sender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RSSI is measured in dBm and is a negative value. The closer to 0 the better the signal 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LoRa RSSI values are: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RSSI minimum = -120 dBm.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RSSI=-30dBm: signal is strong.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RSSI=-</a:t>
            </a:r>
            <a:r>
              <a:rPr lang="en"/>
              <a:t>120 dBm</a:t>
            </a:r>
            <a:r>
              <a:rPr lang="en"/>
              <a:t>: signal is weak.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