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5AE5-1E70-43D7-8411-A6C7E9F3B85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BF28F-CAF2-4DE9-BEF7-61AE4E4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50"/>
                </a:solidFill>
              </a:rPr>
              <a:t>Gig </a:t>
            </a:r>
            <a:r>
              <a:rPr lang="en-US" sz="8000" b="1" dirty="0" smtClean="0">
                <a:solidFill>
                  <a:srgbClr val="00B050"/>
                </a:solidFill>
              </a:rPr>
              <a:t>Images</a:t>
            </a:r>
            <a:endParaRPr lang="en-US" sz="8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Do's and Don'ts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9" y="-235376"/>
            <a:ext cx="10515600" cy="1325563"/>
          </a:xfrm>
        </p:spPr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239" y="7883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own more than a single Gig, be sure to choose a different image to each one. This will ensure buyers can find what they need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28" y="1694179"/>
            <a:ext cx="8634920" cy="54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3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842"/>
            <a:ext cx="10515600" cy="1325563"/>
          </a:xfrm>
        </p:spPr>
        <p:txBody>
          <a:bodyPr/>
          <a:lstStyle/>
          <a:p>
            <a:r>
              <a:rPr lang="en-US" b="1" dirty="0"/>
              <a:t>Authenticity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85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chose to use your personal photo make sure it’s truly representative. Show your real face, preferably from a front-facing angle to communicate trust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98" y="1912543"/>
            <a:ext cx="8634920" cy="54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0"/>
            <a:ext cx="10515600" cy="1325563"/>
          </a:xfrm>
        </p:spPr>
        <p:txBody>
          <a:bodyPr/>
          <a:lstStyle/>
          <a:p>
            <a:r>
              <a:rPr lang="en-US" b="1" dirty="0" smtClean="0"/>
              <a:t>Quality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48" y="11432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Don’t use pixelated images. Pixelated images are often low-quality, and potential buyers may believe this means you offer a low-quality Gig. Use high-res images for the best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52" y="2273827"/>
            <a:ext cx="7487468" cy="47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3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Don’t use stock images or other people’s work if you don’t have usage rights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6" y="2100083"/>
            <a:ext cx="7274475" cy="45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96" y="-126194"/>
            <a:ext cx="10515600" cy="1325563"/>
          </a:xfrm>
        </p:spPr>
        <p:txBody>
          <a:bodyPr/>
          <a:lstStyle/>
          <a:p>
            <a:r>
              <a:rPr lang="en-US" b="1" dirty="0" smtClean="0"/>
              <a:t>Relevancy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91" y="924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sure your Gig image is related to the service you are offering. Irrelevant images </a:t>
            </a:r>
            <a:r>
              <a:rPr lang="en-US" dirty="0" smtClean="0"/>
              <a:t>compromise </a:t>
            </a:r>
            <a:r>
              <a:rPr lang="en-US" dirty="0"/>
              <a:t>your Gig’s </a:t>
            </a:r>
            <a:r>
              <a:rPr lang="en-US" dirty="0" smtClean="0"/>
              <a:t>credibility.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51" y="1610435"/>
            <a:ext cx="8875489" cy="55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534" y="0"/>
            <a:ext cx="10515600" cy="1325563"/>
          </a:xfrm>
        </p:spPr>
        <p:txBody>
          <a:bodyPr/>
          <a:lstStyle/>
          <a:p>
            <a:r>
              <a:rPr lang="en-US" dirty="0"/>
              <a:t>Clickbait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534" y="11295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Don’t use clickbait. Using images for the sake of clicks can cause frustration and may even put your Gig at risk with Fiverr’s integrity team and lower your ranking.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51" y="2139464"/>
            <a:ext cx="8017140" cy="50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0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842"/>
            <a:ext cx="10515600" cy="1325563"/>
          </a:xfrm>
        </p:spPr>
        <p:txBody>
          <a:bodyPr/>
          <a:lstStyle/>
          <a:p>
            <a:r>
              <a:rPr lang="en-US" b="1" dirty="0"/>
              <a:t>Badges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75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Don’t put Fiverr badges or rewards on your profile or Gig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45" y="1378424"/>
            <a:ext cx="8898069" cy="56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6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842"/>
            <a:ext cx="10515600" cy="1325563"/>
          </a:xfrm>
        </p:spPr>
        <p:txBody>
          <a:bodyPr/>
          <a:lstStyle/>
          <a:p>
            <a:r>
              <a:rPr lang="en-US" b="1" dirty="0" smtClean="0"/>
              <a:t>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6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Don’t use too much text on an image. Keep the space clean so your primary message will pop.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40" y="1803361"/>
            <a:ext cx="8634920" cy="54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1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1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Don’t overcrowd with images, either.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64" y="1423080"/>
            <a:ext cx="8634920" cy="54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3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1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right image proportions. Don’t stretch, rotate, or use images that are too small. The recommended image size is at least 690 x 426px.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58" y="2049021"/>
            <a:ext cx="8634920" cy="54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5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238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Gig Images</vt:lpstr>
      <vt:lpstr>Quality</vt:lpstr>
      <vt:lpstr>Copyrights</vt:lpstr>
      <vt:lpstr>Relevancy</vt:lpstr>
      <vt:lpstr>Clickbait</vt:lpstr>
      <vt:lpstr>Badges</vt:lpstr>
      <vt:lpstr>Text</vt:lpstr>
      <vt:lpstr>Density</vt:lpstr>
      <vt:lpstr>Proportions</vt:lpstr>
      <vt:lpstr>Uniqueness</vt:lpstr>
      <vt:lpstr>Authenticity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 Image</dc:title>
  <dc:creator>Bhoomii</dc:creator>
  <cp:lastModifiedBy>Bhoomii</cp:lastModifiedBy>
  <cp:revision>10</cp:revision>
  <dcterms:created xsi:type="dcterms:W3CDTF">2017-11-28T03:11:41Z</dcterms:created>
  <dcterms:modified xsi:type="dcterms:W3CDTF">2017-11-28T16:04:54Z</dcterms:modified>
</cp:coreProperties>
</file>