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2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3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211192-D056-439E-99FC-D2B87B8791C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BD371D-7457-4F27-B7EF-32107A56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ER-L#20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0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W</a:t>
            </a:r>
            <a:r>
              <a:rPr lang="en-US" sz="2500" dirty="0" smtClean="0"/>
              <a:t>inning Profile &amp; Winning Proposals</a:t>
            </a:r>
          </a:p>
          <a:p>
            <a:r>
              <a:rPr lang="en-US" sz="2500" dirty="0" smtClean="0"/>
              <a:t>An offer to Present to your Potential buyers</a:t>
            </a:r>
          </a:p>
          <a:p>
            <a:r>
              <a:rPr lang="en-US" sz="2500" dirty="0" smtClean="0"/>
              <a:t>It does not highlight how great you are, It highlights how great you can make your client’s business</a:t>
            </a:r>
          </a:p>
          <a:p>
            <a:r>
              <a:rPr lang="en-US" sz="2500" dirty="0" smtClean="0"/>
              <a:t>Capture the client’s </a:t>
            </a:r>
            <a:r>
              <a:rPr lang="en-US" sz="2500" b="1" dirty="0" smtClean="0"/>
              <a:t>Attention</a:t>
            </a:r>
            <a:r>
              <a:rPr lang="en-US" sz="2500" dirty="0" smtClean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1961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‘what’ and ‘when</a:t>
            </a:r>
          </a:p>
          <a:p>
            <a:r>
              <a:rPr lang="en-US" sz="2500" dirty="0"/>
              <a:t>Do not follow the ‘one size fits all’ </a:t>
            </a:r>
          </a:p>
          <a:p>
            <a:r>
              <a:rPr lang="en-US" sz="2500" dirty="0"/>
              <a:t>Keep your proposals short </a:t>
            </a:r>
          </a:p>
          <a:p>
            <a:r>
              <a:rPr lang="en-US" sz="2500" dirty="0"/>
              <a:t>“Why should I work with you”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45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70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Proposal Writing</vt:lpstr>
      <vt:lpstr>Proposal Writing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Writing</dc:title>
  <dc:creator>Muhammad Afzal</dc:creator>
  <cp:lastModifiedBy>Muhammad Afzal</cp:lastModifiedBy>
  <cp:revision>2</cp:revision>
  <dcterms:created xsi:type="dcterms:W3CDTF">2018-04-25T02:08:15Z</dcterms:created>
  <dcterms:modified xsi:type="dcterms:W3CDTF">2018-04-25T02:09:31Z</dcterms:modified>
</cp:coreProperties>
</file>