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Epic Larm System 1337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Dennis Bunne, Marcus Arvidsson och Mazen Allaou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Syfte och Mål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sv"/>
              <a:t>Syfte</a:t>
            </a:r>
          </a:p>
          <a:p>
            <a:pPr indent="-311150" lvl="0" marL="457200" rtl="0">
              <a:spcBef>
                <a:spcPts val="0"/>
              </a:spcBef>
            </a:pPr>
            <a:r>
              <a:rPr lang="sv"/>
              <a:t>Lära oss mer om hur Realtidssystem fungerar</a:t>
            </a:r>
          </a:p>
          <a:p>
            <a:pPr indent="-311150" lvl="0" marL="457200" rtl="0">
              <a:spcBef>
                <a:spcPts val="0"/>
              </a:spcBef>
            </a:pPr>
            <a:r>
              <a:rPr lang="sv"/>
              <a:t>Förstå hur man använder “Tasks”, “Semaforer” m.m.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sv"/>
              <a:t>Mål</a:t>
            </a:r>
          </a:p>
          <a:p>
            <a:pPr indent="-311150" lvl="0" marL="457200" rtl="0">
              <a:spcBef>
                <a:spcPts val="0"/>
              </a:spcBef>
            </a:pPr>
            <a:r>
              <a:rPr lang="sv"/>
              <a:t>Skapa ett fungerande Realtidssystem</a:t>
            </a:r>
          </a:p>
          <a:p>
            <a:pPr indent="-311150" lvl="0" marL="457200" rtl="0">
              <a:spcBef>
                <a:spcPts val="0"/>
              </a:spcBef>
            </a:pPr>
            <a:r>
              <a:rPr lang="sv"/>
              <a:t>Få olika processer att arbeta samtidigt på en CPU</a:t>
            </a:r>
            <a:br>
              <a:rPr lang="sv"/>
            </a:b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Hårdvara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</a:pPr>
            <a:r>
              <a:rPr lang="sv"/>
              <a:t>Bluepill (STM32)</a:t>
            </a:r>
          </a:p>
          <a:p>
            <a:pPr indent="-311150" lvl="0" marL="457200" rtl="0">
              <a:spcBef>
                <a:spcPts val="0"/>
              </a:spcBef>
            </a:pPr>
            <a:r>
              <a:rPr lang="sv"/>
              <a:t>PIR-sensor</a:t>
            </a:r>
          </a:p>
          <a:p>
            <a:pPr indent="-311150" lvl="0" marL="457200" rtl="0">
              <a:spcBef>
                <a:spcPts val="0"/>
              </a:spcBef>
            </a:pPr>
            <a:r>
              <a:rPr lang="sv"/>
              <a:t>Buzzer</a:t>
            </a:r>
          </a:p>
          <a:p>
            <a:pPr indent="-311150" lvl="0" marL="457200" rtl="0">
              <a:spcBef>
                <a:spcPts val="0"/>
              </a:spcBef>
            </a:pPr>
            <a:r>
              <a:rPr lang="sv"/>
              <a:t>Realtidsklocka</a:t>
            </a:r>
          </a:p>
          <a:p>
            <a:pPr indent="-311150" lvl="0" marL="457200">
              <a:spcBef>
                <a:spcPts val="0"/>
              </a:spcBef>
            </a:pPr>
            <a:r>
              <a:rPr lang="sv"/>
              <a:t>Keypad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Mjukvara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</a:pPr>
            <a:r>
              <a:rPr lang="sv"/>
              <a:t>Arduino IDE</a:t>
            </a:r>
          </a:p>
          <a:p>
            <a:pPr indent="-311150" lvl="0" marL="457200" rtl="0">
              <a:spcBef>
                <a:spcPts val="0"/>
              </a:spcBef>
            </a:pPr>
            <a:r>
              <a:rPr lang="sv"/>
              <a:t>Fritzing</a:t>
            </a:r>
          </a:p>
          <a:p>
            <a:pPr indent="-311150" lvl="0" marL="457200" rtl="0">
              <a:spcBef>
                <a:spcPts val="0"/>
              </a:spcBef>
            </a:pPr>
            <a:r>
              <a:rPr lang="sv"/>
              <a:t>Google Drive</a:t>
            </a:r>
          </a:p>
          <a:p>
            <a:pPr indent="-311150" lvl="0" marL="457200" rtl="0">
              <a:spcBef>
                <a:spcPts val="0"/>
              </a:spcBef>
            </a:pPr>
            <a:r>
              <a:rPr lang="sv"/>
              <a:t>GIT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Resultat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</a:pPr>
            <a:r>
              <a:rPr lang="sv"/>
              <a:t>Larm som aktiveras beroende på klockan</a:t>
            </a:r>
          </a:p>
          <a:p>
            <a:pPr indent="-311150" lvl="0" marL="457200" rtl="0">
              <a:spcBef>
                <a:spcPts val="0"/>
              </a:spcBef>
            </a:pPr>
            <a:r>
              <a:rPr lang="sv"/>
              <a:t>Avaktivering/aktivering av larm manuellt</a:t>
            </a:r>
          </a:p>
          <a:p>
            <a:pPr indent="-311150" lvl="0" marL="457200" rtl="0">
              <a:spcBef>
                <a:spcPts val="0"/>
              </a:spcBef>
            </a:pPr>
            <a:r>
              <a:rPr lang="sv"/>
              <a:t>Larmet läser av rörelse i rummet som triggar igång alarmsignalen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0" y="2191800"/>
            <a:ext cx="91440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/>
              <a:t>Demonstration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0" y="1955175"/>
            <a:ext cx="91440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sv" sz="4800"/>
              <a:t>FRÅGOR?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