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Arvidsson" userId="be1c99ced3ee44ab" providerId="Windows Live" clId="Web-{9D7F84C8-86C7-46FC-AFB8-9A01F952A99A}"/>
    <pc:docChg chg="addSld modSld modSection">
      <pc:chgData name="Marcus Arvidsson" userId="be1c99ced3ee44ab" providerId="Windows Live" clId="Web-{9D7F84C8-86C7-46FC-AFB8-9A01F952A99A}" dt="2017-12-12T01:57:38.847" v="96"/>
      <pc:docMkLst>
        <pc:docMk/>
      </pc:docMkLst>
      <pc:sldChg chg="modSp">
        <pc:chgData name="Marcus Arvidsson" userId="be1c99ced3ee44ab" providerId="Windows Live" clId="Web-{9D7F84C8-86C7-46FC-AFB8-9A01F952A99A}" dt="2017-12-12T01:55:23.183" v="67"/>
        <pc:sldMkLst>
          <pc:docMk/>
          <pc:sldMk cId="3194377694" sldId="256"/>
        </pc:sldMkLst>
        <pc:spChg chg="mod">
          <ac:chgData name="Marcus Arvidsson" userId="be1c99ced3ee44ab" providerId="Windows Live" clId="Web-{9D7F84C8-86C7-46FC-AFB8-9A01F952A99A}" dt="2017-12-12T01:55:23.183" v="67"/>
          <ac:spMkLst>
            <pc:docMk/>
            <pc:sldMk cId="3194377694" sldId="256"/>
            <ac:spMk id="2" creationId="{00000000-0000-0000-0000-000000000000}"/>
          </ac:spMkLst>
        </pc:spChg>
        <pc:spChg chg="mod">
          <ac:chgData name="Marcus Arvidsson" userId="be1c99ced3ee44ab" providerId="Windows Live" clId="Web-{9D7F84C8-86C7-46FC-AFB8-9A01F952A99A}" dt="2017-12-12T01:54:24.807" v="48"/>
          <ac:spMkLst>
            <pc:docMk/>
            <pc:sldMk cId="3194377694" sldId="256"/>
            <ac:spMk id="3" creationId="{00000000-0000-0000-0000-000000000000}"/>
          </ac:spMkLst>
        </pc:spChg>
      </pc:sldChg>
      <pc:sldChg chg="modSp new">
        <pc:chgData name="Marcus Arvidsson" userId="be1c99ced3ee44ab" providerId="Windows Live" clId="Web-{9D7F84C8-86C7-46FC-AFB8-9A01F952A99A}" dt="2017-12-12T01:57:38.722" v="95"/>
        <pc:sldMkLst>
          <pc:docMk/>
          <pc:sldMk cId="4269965752" sldId="257"/>
        </pc:sldMkLst>
        <pc:spChg chg="mod">
          <ac:chgData name="Marcus Arvidsson" userId="be1c99ced3ee44ab" providerId="Windows Live" clId="Web-{9D7F84C8-86C7-46FC-AFB8-9A01F952A99A}" dt="2017-12-12T01:57:38.722" v="95"/>
          <ac:spMkLst>
            <pc:docMk/>
            <pc:sldMk cId="4269965752" sldId="257"/>
            <ac:spMk id="2" creationId="{D5DA91E3-4751-4902-AF43-35A14EE0D96E}"/>
          </ac:spMkLst>
        </pc:spChg>
      </pc:sldChg>
      <pc:sldChg chg="new">
        <pc:chgData name="Marcus Arvidsson" userId="be1c99ced3ee44ab" providerId="Windows Live" clId="Web-{9D7F84C8-86C7-46FC-AFB8-9A01F952A99A}" dt="2017-12-12T01:57:38.847" v="96"/>
        <pc:sldMkLst>
          <pc:docMk/>
          <pc:sldMk cId="1680265286" sldId="258"/>
        </pc:sldMkLst>
      </pc:sldChg>
    </pc:docChg>
  </pc:docChgLst>
  <pc:docChgLst>
    <pc:chgData name="Marcus Arvidsson" userId="be1c99ced3ee44ab" providerId="Windows Live" clId="Web-{EBDF01D5-1A04-4CCD-BA33-329F7E042516}"/>
    <pc:docChg chg="addSld delSld modSld modSection">
      <pc:chgData name="Marcus Arvidsson" userId="be1c99ced3ee44ab" providerId="Windows Live" clId="Web-{EBDF01D5-1A04-4CCD-BA33-329F7E042516}" dt="2017-12-12T02:28:43.760" v="106"/>
      <pc:docMkLst>
        <pc:docMk/>
      </pc:docMkLst>
      <pc:sldChg chg="addSp modSp del">
        <pc:chgData name="Marcus Arvidsson" userId="be1c99ced3ee44ab" providerId="Windows Live" clId="Web-{EBDF01D5-1A04-4CCD-BA33-329F7E042516}" dt="2017-12-12T02:24:55.614" v="76"/>
        <pc:sldMkLst>
          <pc:docMk/>
          <pc:sldMk cId="2972175226" sldId="260"/>
        </pc:sldMkLst>
        <pc:spChg chg="add mod">
          <ac:chgData name="Marcus Arvidsson" userId="be1c99ced3ee44ab" providerId="Windows Live" clId="Web-{EBDF01D5-1A04-4CCD-BA33-329F7E042516}" dt="2017-12-12T02:22:28.875" v="37"/>
          <ac:spMkLst>
            <pc:docMk/>
            <pc:sldMk cId="2972175226" sldId="260"/>
            <ac:spMk id="3" creationId="{01EB9599-0826-460C-B260-059A68293328}"/>
          </ac:spMkLst>
        </pc:spChg>
        <pc:spChg chg="add mod">
          <ac:chgData name="Marcus Arvidsson" userId="be1c99ced3ee44ab" providerId="Windows Live" clId="Web-{EBDF01D5-1A04-4CCD-BA33-329F7E042516}" dt="2017-12-12T02:23:56.721" v="70"/>
          <ac:spMkLst>
            <pc:docMk/>
            <pc:sldMk cId="2972175226" sldId="260"/>
            <ac:spMk id="4" creationId="{42BF879F-14F7-432B-B11E-4315EAB0FD93}"/>
          </ac:spMkLst>
        </pc:spChg>
        <pc:spChg chg="add mod">
          <ac:chgData name="Marcus Arvidsson" userId="be1c99ced3ee44ab" providerId="Windows Live" clId="Web-{EBDF01D5-1A04-4CCD-BA33-329F7E042516}" dt="2017-12-12T02:24:24.191" v="74"/>
          <ac:spMkLst>
            <pc:docMk/>
            <pc:sldMk cId="2972175226" sldId="260"/>
            <ac:spMk id="5" creationId="{086B37E2-0CF3-464A-B0B1-6E63C06E2729}"/>
          </ac:spMkLst>
        </pc:spChg>
      </pc:sldChg>
      <pc:sldChg chg="addSp modSp new">
        <pc:chgData name="Marcus Arvidsson" userId="be1c99ced3ee44ab" providerId="Windows Live" clId="Web-{EBDF01D5-1A04-4CCD-BA33-329F7E042516}" dt="2017-12-12T02:28:43.760" v="105"/>
        <pc:sldMkLst>
          <pc:docMk/>
          <pc:sldMk cId="3575613768" sldId="260"/>
        </pc:sldMkLst>
        <pc:spChg chg="add mod">
          <ac:chgData name="Marcus Arvidsson" userId="be1c99ced3ee44ab" providerId="Windows Live" clId="Web-{EBDF01D5-1A04-4CCD-BA33-329F7E042516}" dt="2017-12-12T02:28:43.760" v="105"/>
          <ac:spMkLst>
            <pc:docMk/>
            <pc:sldMk cId="3575613768" sldId="260"/>
            <ac:spMk id="2" creationId="{8C9429A1-DCE1-4E72-B115-D3235E265EA1}"/>
          </ac:spMkLst>
        </pc:spChg>
      </pc:sldChg>
    </pc:docChg>
  </pc:docChgLst>
  <pc:docChgLst>
    <pc:chgData name="Marcus Arvidsson" userId="be1c99ced3ee44ab" providerId="Windows Live" clId="Web-{C9CB3D06-EB85-4E78-B7FD-D5D4BF4A4F71}"/>
    <pc:docChg chg="addSld delSld modSld modSection">
      <pc:chgData name="Marcus Arvidsson" userId="be1c99ced3ee44ab" providerId="Windows Live" clId="Web-{C9CB3D06-EB85-4E78-B7FD-D5D4BF4A4F71}" dt="2017-12-12T02:20:44.404" v="136"/>
      <pc:docMkLst>
        <pc:docMk/>
      </pc:docMkLst>
      <pc:sldChg chg="modSp">
        <pc:chgData name="Marcus Arvidsson" userId="be1c99ced3ee44ab" providerId="Windows Live" clId="Web-{C9CB3D06-EB85-4E78-B7FD-D5D4BF4A4F71}" dt="2017-12-12T02:19:54.934" v="124"/>
        <pc:sldMkLst>
          <pc:docMk/>
          <pc:sldMk cId="3194377694" sldId="256"/>
        </pc:sldMkLst>
        <pc:spChg chg="mod">
          <ac:chgData name="Marcus Arvidsson" userId="be1c99ced3ee44ab" providerId="Windows Live" clId="Web-{C9CB3D06-EB85-4E78-B7FD-D5D4BF4A4F71}" dt="2017-12-12T02:19:54.934" v="124"/>
          <ac:spMkLst>
            <pc:docMk/>
            <pc:sldMk cId="3194377694" sldId="256"/>
            <ac:spMk id="3" creationId="{00000000-0000-0000-0000-000000000000}"/>
          </ac:spMkLst>
        </pc:spChg>
      </pc:sldChg>
      <pc:sldChg chg="addSp delSp modSp modTransition">
        <pc:chgData name="Marcus Arvidsson" userId="be1c99ced3ee44ab" providerId="Windows Live" clId="Web-{C9CB3D06-EB85-4E78-B7FD-D5D4BF4A4F71}" dt="2017-12-12T02:05:22.318" v="7"/>
        <pc:sldMkLst>
          <pc:docMk/>
          <pc:sldMk cId="4269965752" sldId="257"/>
        </pc:sldMkLst>
        <pc:spChg chg="mod">
          <ac:chgData name="Marcus Arvidsson" userId="be1c99ced3ee44ab" providerId="Windows Live" clId="Web-{C9CB3D06-EB85-4E78-B7FD-D5D4BF4A4F71}" dt="2017-12-12T02:04:05.097" v="2"/>
          <ac:spMkLst>
            <pc:docMk/>
            <pc:sldMk cId="4269965752" sldId="257"/>
            <ac:spMk id="2" creationId="{D5DA91E3-4751-4902-AF43-35A14EE0D96E}"/>
          </ac:spMkLst>
        </pc:spChg>
        <pc:graphicFrameChg chg="add del">
          <ac:chgData name="Marcus Arvidsson" userId="be1c99ced3ee44ab" providerId="Windows Live" clId="Web-{C9CB3D06-EB85-4E78-B7FD-D5D4BF4A4F71}" dt="2017-12-12T02:05:09.271" v="6"/>
          <ac:graphicFrameMkLst>
            <pc:docMk/>
            <pc:sldMk cId="4269965752" sldId="257"/>
            <ac:graphicFrameMk id="3" creationId="{4713F310-09CE-4A5B-91E8-B5C51EF215BC}"/>
          </ac:graphicFrameMkLst>
        </pc:graphicFrameChg>
      </pc:sldChg>
      <pc:sldChg chg="del">
        <pc:chgData name="Marcus Arvidsson" userId="be1c99ced3ee44ab" providerId="Windows Live" clId="Web-{C9CB3D06-EB85-4E78-B7FD-D5D4BF4A4F71}" dt="2017-12-12T02:03:31.518" v="0"/>
        <pc:sldMkLst>
          <pc:docMk/>
          <pc:sldMk cId="1680265286" sldId="258"/>
        </pc:sldMkLst>
      </pc:sldChg>
      <pc:sldChg chg="new del">
        <pc:chgData name="Marcus Arvidsson" userId="be1c99ced3ee44ab" providerId="Windows Live" clId="Web-{C9CB3D06-EB85-4E78-B7FD-D5D4BF4A4F71}" dt="2017-12-12T02:04:51.973" v="4"/>
        <pc:sldMkLst>
          <pc:docMk/>
          <pc:sldMk cId="3690170921" sldId="258"/>
        </pc:sldMkLst>
      </pc:sldChg>
      <pc:sldChg chg="modSp new">
        <pc:chgData name="Marcus Arvidsson" userId="be1c99ced3ee44ab" providerId="Windows Live" clId="Web-{C9CB3D06-EB85-4E78-B7FD-D5D4BF4A4F71}" dt="2017-12-12T02:07:32.634" v="54"/>
        <pc:sldMkLst>
          <pc:docMk/>
          <pc:sldMk cId="3972346798" sldId="258"/>
        </pc:sldMkLst>
        <pc:spChg chg="mod">
          <ac:chgData name="Marcus Arvidsson" userId="be1c99ced3ee44ab" providerId="Windows Live" clId="Web-{C9CB3D06-EB85-4E78-B7FD-D5D4BF4A4F71}" dt="2017-12-12T02:07:32.634" v="54"/>
          <ac:spMkLst>
            <pc:docMk/>
            <pc:sldMk cId="3972346798" sldId="258"/>
            <ac:spMk id="2" creationId="{7BF51401-6868-433A-BE37-4B64194BD173}"/>
          </ac:spMkLst>
        </pc:spChg>
      </pc:sldChg>
      <pc:sldChg chg="modSp new">
        <pc:chgData name="Marcus Arvidsson" userId="be1c99ced3ee44ab" providerId="Windows Live" clId="Web-{C9CB3D06-EB85-4E78-B7FD-D5D4BF4A4F71}" dt="2017-12-12T02:18:44.823" v="97"/>
        <pc:sldMkLst>
          <pc:docMk/>
          <pc:sldMk cId="1841999291" sldId="259"/>
        </pc:sldMkLst>
        <pc:spChg chg="mod">
          <ac:chgData name="Marcus Arvidsson" userId="be1c99ced3ee44ab" providerId="Windows Live" clId="Web-{C9CB3D06-EB85-4E78-B7FD-D5D4BF4A4F71}" dt="2017-12-12T02:18:44.823" v="97"/>
          <ac:spMkLst>
            <pc:docMk/>
            <pc:sldMk cId="1841999291" sldId="259"/>
            <ac:spMk id="2" creationId="{62BDE793-20F1-48D8-B2F9-AD39EFB7C877}"/>
          </ac:spMkLst>
        </pc:spChg>
      </pc:sldChg>
      <pc:sldChg chg="modSp new">
        <pc:chgData name="Marcus Arvidsson" userId="be1c99ced3ee44ab" providerId="Windows Live" clId="Web-{C9CB3D06-EB85-4E78-B7FD-D5D4BF4A4F71}" dt="2017-12-12T02:20:44.404" v="136"/>
        <pc:sldMkLst>
          <pc:docMk/>
          <pc:sldMk cId="2972175226" sldId="260"/>
        </pc:sldMkLst>
        <pc:spChg chg="mod">
          <ac:chgData name="Marcus Arvidsson" userId="be1c99ced3ee44ab" providerId="Windows Live" clId="Web-{C9CB3D06-EB85-4E78-B7FD-D5D4BF4A4F71}" dt="2017-12-12T02:20:44.404" v="136"/>
          <ac:spMkLst>
            <pc:docMk/>
            <pc:sldMk cId="2972175226" sldId="260"/>
            <ac:spMk id="2" creationId="{C2D4CBC4-BD86-424F-82F9-A8DFFCE72F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0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7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206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 dirty="0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35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99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972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48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40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69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65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9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33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1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2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36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dirty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58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2017-12-12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5332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XeXyFIqRr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Simulering </a:t>
            </a:r>
            <a:r>
              <a:rPr lang="sv-SE" dirty="0" err="1"/>
              <a:t>pirsegmentbombwhatevernivilltypvadnitrorprogram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sv-SE" dirty="0"/>
          </a:p>
          <a:p>
            <a:r>
              <a:rPr lang="sv-SE" dirty="0"/>
              <a:t>Simulering av något!!!</a:t>
            </a:r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DA91E3-4751-4902-AF43-35A14E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har jag använt för komponenter</a:t>
            </a:r>
            <a:r>
              <a:rPr lang="sv-SE" dirty="0">
                <a:solidFill>
                  <a:srgbClr val="EBEBEB"/>
                </a:solidFill>
              </a:rPr>
              <a:t>?</a:t>
            </a:r>
            <a:br>
              <a:rPr lang="en-US" dirty="0">
                <a:solidFill>
                  <a:schemeClr val="tx1"/>
                </a:solidFill>
              </a:rPr>
            </a:b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996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F51401-6868-433A-BE37-4B64194B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552575"/>
            <a:ext cx="9404723" cy="1400530"/>
          </a:xfrm>
        </p:spPr>
        <p:txBody>
          <a:bodyPr/>
          <a:lstStyle/>
          <a:p>
            <a:r>
              <a:rPr lang="sv-SE" dirty="0"/>
              <a:t>PIR Sensor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sv-SE" dirty="0"/>
              <a:t>7 – Segment display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sv-SE" dirty="0" err="1"/>
              <a:t>Breadboard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sv-SE" dirty="0"/>
              <a:t>Resistorer och kablage</a:t>
            </a:r>
          </a:p>
        </p:txBody>
      </p:sp>
    </p:spTree>
    <p:extLst>
      <p:ext uri="{BB962C8B-B14F-4D97-AF65-F5344CB8AC3E}">
        <p14:creationId xmlns:p14="http://schemas.microsoft.com/office/powerpoint/2010/main" val="39723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BDE793-20F1-48D8-B2F9-AD39EFB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04775"/>
            <a:ext cx="9267326" cy="1035808"/>
          </a:xfrm>
        </p:spPr>
        <p:txBody>
          <a:bodyPr/>
          <a:lstStyle/>
          <a:p>
            <a:r>
              <a:rPr lang="sv-SE" dirty="0"/>
              <a:t>Länkar till </a:t>
            </a:r>
            <a:r>
              <a:rPr lang="sv-SE" dirty="0">
                <a:solidFill>
                  <a:srgbClr val="EBEBEB"/>
                </a:solidFill>
              </a:rPr>
              <a:t>simulering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sv-SE" dirty="0"/>
              <a:t>https://www.youtube.com/watch?v=Hf5Is5VBCdI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sv-SE" dirty="0">
                <a:hlinkClick r:id="rId2"/>
              </a:rPr>
              <a:t>https://www.youtube.com/watch?v=pXeXyFIqRrM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sv-SE" dirty="0">
                <a:solidFill>
                  <a:srgbClr val="EBEBEB"/>
                </a:solidFill>
                <a:latin typeface="Century Gothic"/>
              </a:rPr>
              <a:t>https://www.youtube.com/watch?v=TuUgFnW_lwU</a:t>
            </a:r>
          </a:p>
        </p:txBody>
      </p:sp>
    </p:spTree>
    <p:extLst>
      <p:ext uri="{BB962C8B-B14F-4D97-AF65-F5344CB8AC3E}">
        <p14:creationId xmlns:p14="http://schemas.microsoft.com/office/powerpoint/2010/main" val="184199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8C9429A1-DCE1-4E72-B115-D3235E265EA1}"/>
              </a:ext>
            </a:extLst>
          </p:cNvPr>
          <p:cNvSpPr txBox="1"/>
          <p:nvPr/>
        </p:nvSpPr>
        <p:spPr>
          <a:xfrm>
            <a:off x="4724400" y="319321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dirty="0"/>
              <a:t>Simulering </a:t>
            </a:r>
            <a:r>
              <a:rPr lang="sv-SE" dirty="0" err="1"/>
              <a:t>tinkercad</a:t>
            </a:r>
            <a:r>
              <a:rPr lang="sv-SE" dirty="0"/>
              <a:t> innan </a:t>
            </a:r>
            <a:r>
              <a:rPr lang="sv-SE" dirty="0" err="1"/>
              <a:t>youtube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61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Bredbild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Jon</vt:lpstr>
      <vt:lpstr>Simulering pirsegmentbombwhatevernivilltypvadnitrorprogram</vt:lpstr>
      <vt:lpstr>Vad har jag använt för komponenter? </vt:lpstr>
      <vt:lpstr>PIR Sensor  7 – Segment display  Breadboard  Resistorer och kablage</vt:lpstr>
      <vt:lpstr>Länkar till simulering  https://www.youtube.com/watch?v=Hf5Is5VBCdI  https://www.youtube.com/watch?v=pXeXyFIqRrM   https://www.youtube.com/watch?v=TuUgFnW_lwU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Simulering pirsegmentbombwhatevernivilltypvadnitrorprogram</dc:title>
  <dc:creator/>
  <cp:lastModifiedBy/>
  <cp:revision>6</cp:revision>
  <dcterms:created xsi:type="dcterms:W3CDTF">2012-08-10T12:10:31Z</dcterms:created>
  <dcterms:modified xsi:type="dcterms:W3CDTF">2017-12-12T02:28:44Z</dcterms:modified>
</cp:coreProperties>
</file>