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2" r:id="rId5"/>
    <p:sldId id="264" r:id="rId6"/>
    <p:sldId id="257" r:id="rId7"/>
    <p:sldId id="263" r:id="rId8"/>
    <p:sldId id="259" r:id="rId9"/>
    <p:sldId id="265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9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ocuments\R_github\underreporting\output\United%20States%20of%20Americ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ocuments\R_github\underreporting\output\United%20Kingdo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ocuments\R_github\underreporting\output\Canad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ocuments\R_github\underreporting\output\Fr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ocuments\R_github\underreporting\output\Swede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ocuments\R_github\underreporting\output\Australi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ocuments\R_github\underreporting\output\Japa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ocuments\R_github\underreporting\output\Indonesi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Documents\R_github\underreporting\output\Austri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United States of America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'Sheet 1'!$G$1</c:f>
              <c:strCache>
                <c:ptCount val="1"/>
                <c:pt idx="0">
                  <c:v>% of Infections reported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1'!$G$2:$G$1148</c:f>
              <c:numCache>
                <c:formatCode>0%</c:formatCode>
                <c:ptCount val="1147"/>
                <c:pt idx="0">
                  <c:v>5.5380595112891E-2</c:v>
                </c:pt>
                <c:pt idx="1">
                  <c:v>4.75446020461429E-2</c:v>
                </c:pt>
                <c:pt idx="2">
                  <c:v>4.0863695912206399E-2</c:v>
                </c:pt>
                <c:pt idx="3">
                  <c:v>3.49648141560134E-2</c:v>
                </c:pt>
                <c:pt idx="4">
                  <c:v>2.9558017695577601E-2</c:v>
                </c:pt>
                <c:pt idx="5">
                  <c:v>2.4833645584340099E-2</c:v>
                </c:pt>
                <c:pt idx="6">
                  <c:v>2.2541841516810102E-2</c:v>
                </c:pt>
                <c:pt idx="7">
                  <c:v>2.0282509397872399E-2</c:v>
                </c:pt>
                <c:pt idx="8">
                  <c:v>1.8112917558210099E-2</c:v>
                </c:pt>
                <c:pt idx="9">
                  <c:v>1.60066568996729E-2</c:v>
                </c:pt>
                <c:pt idx="10">
                  <c:v>1.41491196932323E-2</c:v>
                </c:pt>
                <c:pt idx="11">
                  <c:v>1.2668282072320101E-2</c:v>
                </c:pt>
                <c:pt idx="12">
                  <c:v>1.15352312767721E-2</c:v>
                </c:pt>
                <c:pt idx="13">
                  <c:v>1.05954316179171E-2</c:v>
                </c:pt>
                <c:pt idx="14">
                  <c:v>9.8857667621376401E-3</c:v>
                </c:pt>
                <c:pt idx="15">
                  <c:v>9.39899922399722E-3</c:v>
                </c:pt>
                <c:pt idx="16">
                  <c:v>9.1417225186251894E-3</c:v>
                </c:pt>
                <c:pt idx="17">
                  <c:v>9.1348217789196506E-3</c:v>
                </c:pt>
                <c:pt idx="18">
                  <c:v>9.0359861688666995E-3</c:v>
                </c:pt>
                <c:pt idx="19">
                  <c:v>8.9558163077378596E-3</c:v>
                </c:pt>
                <c:pt idx="20">
                  <c:v>8.8866506498724192E-3</c:v>
                </c:pt>
                <c:pt idx="21">
                  <c:v>8.7998491057410307E-3</c:v>
                </c:pt>
                <c:pt idx="22">
                  <c:v>8.6041650773766697E-3</c:v>
                </c:pt>
                <c:pt idx="23">
                  <c:v>8.3227217511544997E-3</c:v>
                </c:pt>
                <c:pt idx="24">
                  <c:v>7.9909139117827002E-3</c:v>
                </c:pt>
                <c:pt idx="25">
                  <c:v>7.7050089332412102E-3</c:v>
                </c:pt>
                <c:pt idx="26">
                  <c:v>7.4681948738180197E-3</c:v>
                </c:pt>
                <c:pt idx="27">
                  <c:v>7.3971528437638103E-3</c:v>
                </c:pt>
                <c:pt idx="28">
                  <c:v>7.37446422224107E-3</c:v>
                </c:pt>
                <c:pt idx="29">
                  <c:v>7.5069964383465597E-3</c:v>
                </c:pt>
                <c:pt idx="30">
                  <c:v>7.7739981372034498E-3</c:v>
                </c:pt>
                <c:pt idx="31">
                  <c:v>8.1151498560775998E-3</c:v>
                </c:pt>
                <c:pt idx="32">
                  <c:v>8.6174693622984508E-3</c:v>
                </c:pt>
                <c:pt idx="33">
                  <c:v>8.9659511023266105E-3</c:v>
                </c:pt>
                <c:pt idx="34">
                  <c:v>9.5850044429707099E-3</c:v>
                </c:pt>
                <c:pt idx="35">
                  <c:v>1.08836050016473E-2</c:v>
                </c:pt>
                <c:pt idx="36">
                  <c:v>1.29969524291015E-2</c:v>
                </c:pt>
                <c:pt idx="37">
                  <c:v>1.5946982098611898E-2</c:v>
                </c:pt>
                <c:pt idx="38">
                  <c:v>1.9467511315227601E-2</c:v>
                </c:pt>
                <c:pt idx="39">
                  <c:v>2.3302691656897901E-2</c:v>
                </c:pt>
                <c:pt idx="40">
                  <c:v>2.7928955273303E-2</c:v>
                </c:pt>
                <c:pt idx="41">
                  <c:v>3.3485861522591899E-2</c:v>
                </c:pt>
                <c:pt idx="42">
                  <c:v>3.9734763968944299E-2</c:v>
                </c:pt>
                <c:pt idx="43">
                  <c:v>4.6321982924564797E-2</c:v>
                </c:pt>
                <c:pt idx="44">
                  <c:v>5.3390666014641597E-2</c:v>
                </c:pt>
                <c:pt idx="45">
                  <c:v>6.1352410363405399E-2</c:v>
                </c:pt>
                <c:pt idx="46">
                  <c:v>7.0658642253094303E-2</c:v>
                </c:pt>
                <c:pt idx="47">
                  <c:v>8.1333773042796306E-2</c:v>
                </c:pt>
                <c:pt idx="48">
                  <c:v>9.2800008029722603E-2</c:v>
                </c:pt>
                <c:pt idx="49">
                  <c:v>0.105019725748244</c:v>
                </c:pt>
                <c:pt idx="50">
                  <c:v>0.11849283390245501</c:v>
                </c:pt>
                <c:pt idx="51">
                  <c:v>0.132990607005189</c:v>
                </c:pt>
                <c:pt idx="52">
                  <c:v>0.14789688666227699</c:v>
                </c:pt>
                <c:pt idx="53">
                  <c:v>0.16261516690904301</c:v>
                </c:pt>
                <c:pt idx="54">
                  <c:v>0.17654488614396399</c:v>
                </c:pt>
                <c:pt idx="55">
                  <c:v>0.18974451121175601</c:v>
                </c:pt>
                <c:pt idx="56">
                  <c:v>0.202001111636472</c:v>
                </c:pt>
                <c:pt idx="57">
                  <c:v>0.21247769709873601</c:v>
                </c:pt>
                <c:pt idx="58">
                  <c:v>0.22074264073177499</c:v>
                </c:pt>
                <c:pt idx="59">
                  <c:v>0.22715293082847299</c:v>
                </c:pt>
                <c:pt idx="60">
                  <c:v>0.231911663981095</c:v>
                </c:pt>
                <c:pt idx="61">
                  <c:v>0.23508345253461799</c:v>
                </c:pt>
                <c:pt idx="62">
                  <c:v>0.23695122761904999</c:v>
                </c:pt>
                <c:pt idx="63">
                  <c:v>0.23791966102848899</c:v>
                </c:pt>
                <c:pt idx="64">
                  <c:v>0.238674882544262</c:v>
                </c:pt>
                <c:pt idx="65">
                  <c:v>0.239774083672218</c:v>
                </c:pt>
                <c:pt idx="66">
                  <c:v>0.241282684342461</c:v>
                </c:pt>
                <c:pt idx="67">
                  <c:v>0.24356587711955999</c:v>
                </c:pt>
                <c:pt idx="68">
                  <c:v>0.24691904379267801</c:v>
                </c:pt>
                <c:pt idx="69">
                  <c:v>0.25088150249150698</c:v>
                </c:pt>
                <c:pt idx="70">
                  <c:v>0.25540119840574299</c:v>
                </c:pt>
                <c:pt idx="71">
                  <c:v>0.26069782906355599</c:v>
                </c:pt>
                <c:pt idx="72">
                  <c:v>0.26722300429595502</c:v>
                </c:pt>
                <c:pt idx="73">
                  <c:v>0.27487448293156103</c:v>
                </c:pt>
                <c:pt idx="74">
                  <c:v>0.28259151220927298</c:v>
                </c:pt>
                <c:pt idx="75">
                  <c:v>0.29025755002755099</c:v>
                </c:pt>
                <c:pt idx="76">
                  <c:v>0.29845846524613301</c:v>
                </c:pt>
                <c:pt idx="77">
                  <c:v>0.30684904892967102</c:v>
                </c:pt>
                <c:pt idx="78">
                  <c:v>0.314811528646807</c:v>
                </c:pt>
                <c:pt idx="79">
                  <c:v>0.321250025156258</c:v>
                </c:pt>
                <c:pt idx="80">
                  <c:v>0.32613806468817802</c:v>
                </c:pt>
                <c:pt idx="81">
                  <c:v>0.33043942574470597</c:v>
                </c:pt>
                <c:pt idx="82">
                  <c:v>0.33404378102483001</c:v>
                </c:pt>
                <c:pt idx="83">
                  <c:v>0.33635557399652799</c:v>
                </c:pt>
                <c:pt idx="84">
                  <c:v>0.33726545078236703</c:v>
                </c:pt>
                <c:pt idx="85">
                  <c:v>0.33656845851568301</c:v>
                </c:pt>
                <c:pt idx="86">
                  <c:v>0.33479401827319399</c:v>
                </c:pt>
                <c:pt idx="87">
                  <c:v>0.33237389339555301</c:v>
                </c:pt>
                <c:pt idx="88">
                  <c:v>0.329217952351257</c:v>
                </c:pt>
                <c:pt idx="89">
                  <c:v>0.32615992745701</c:v>
                </c:pt>
                <c:pt idx="90">
                  <c:v>0.32345834386656003</c:v>
                </c:pt>
                <c:pt idx="91">
                  <c:v>0.32117273346998398</c:v>
                </c:pt>
                <c:pt idx="92">
                  <c:v>0.31984662279680598</c:v>
                </c:pt>
                <c:pt idx="93">
                  <c:v>0.31958593995540602</c:v>
                </c:pt>
                <c:pt idx="94">
                  <c:v>0.32024507796616902</c:v>
                </c:pt>
                <c:pt idx="95">
                  <c:v>0.32234570142691599</c:v>
                </c:pt>
                <c:pt idx="96">
                  <c:v>0.324798598958499</c:v>
                </c:pt>
                <c:pt idx="97">
                  <c:v>0.32740067788462102</c:v>
                </c:pt>
                <c:pt idx="98">
                  <c:v>0.33056711321687798</c:v>
                </c:pt>
                <c:pt idx="99">
                  <c:v>0.33352386414178498</c:v>
                </c:pt>
                <c:pt idx="100">
                  <c:v>0.33593872595251201</c:v>
                </c:pt>
                <c:pt idx="101">
                  <c:v>0.33782455602581002</c:v>
                </c:pt>
                <c:pt idx="102">
                  <c:v>0.338822626239008</c:v>
                </c:pt>
                <c:pt idx="103">
                  <c:v>0.33913145410723899</c:v>
                </c:pt>
                <c:pt idx="104">
                  <c:v>0.33860284051191297</c:v>
                </c:pt>
                <c:pt idx="105">
                  <c:v>0.33676746347558101</c:v>
                </c:pt>
                <c:pt idx="106">
                  <c:v>0.33495020398662601</c:v>
                </c:pt>
                <c:pt idx="107">
                  <c:v>0.33410812029896902</c:v>
                </c:pt>
                <c:pt idx="108">
                  <c:v>0.333687190896161</c:v>
                </c:pt>
                <c:pt idx="109">
                  <c:v>0.33322559287162901</c:v>
                </c:pt>
                <c:pt idx="110">
                  <c:v>0.33331756971819099</c:v>
                </c:pt>
                <c:pt idx="111">
                  <c:v>0.33410079435469298</c:v>
                </c:pt>
                <c:pt idx="112">
                  <c:v>0.33623797100640201</c:v>
                </c:pt>
                <c:pt idx="113">
                  <c:v>0.33867568140591803</c:v>
                </c:pt>
                <c:pt idx="114">
                  <c:v>0.33941303582008803</c:v>
                </c:pt>
                <c:pt idx="115">
                  <c:v>0.33843448981312502</c:v>
                </c:pt>
                <c:pt idx="116">
                  <c:v>0.33535550759090599</c:v>
                </c:pt>
                <c:pt idx="117">
                  <c:v>0.33006247051874898</c:v>
                </c:pt>
                <c:pt idx="118">
                  <c:v>0.32362398317139002</c:v>
                </c:pt>
                <c:pt idx="119">
                  <c:v>0.31469545895513401</c:v>
                </c:pt>
                <c:pt idx="120">
                  <c:v>0.30325309251934202</c:v>
                </c:pt>
                <c:pt idx="121">
                  <c:v>0.29155935139075601</c:v>
                </c:pt>
                <c:pt idx="122">
                  <c:v>0.28013536434233299</c:v>
                </c:pt>
                <c:pt idx="123">
                  <c:v>0.26973585901160002</c:v>
                </c:pt>
                <c:pt idx="124">
                  <c:v>0.260620568670758</c:v>
                </c:pt>
                <c:pt idx="125">
                  <c:v>0.25235411839469202</c:v>
                </c:pt>
                <c:pt idx="126">
                  <c:v>0.24600783331960199</c:v>
                </c:pt>
                <c:pt idx="127">
                  <c:v>0.24202813150760399</c:v>
                </c:pt>
                <c:pt idx="128">
                  <c:v>0.23977762605615999</c:v>
                </c:pt>
                <c:pt idx="129">
                  <c:v>0.23924999133380501</c:v>
                </c:pt>
                <c:pt idx="130">
                  <c:v>0.24027576319121199</c:v>
                </c:pt>
                <c:pt idx="131">
                  <c:v>0.24310375819003099</c:v>
                </c:pt>
                <c:pt idx="132">
                  <c:v>0.24771364619000899</c:v>
                </c:pt>
                <c:pt idx="133">
                  <c:v>0.25332289730066898</c:v>
                </c:pt>
                <c:pt idx="134">
                  <c:v>0.26007695558582999</c:v>
                </c:pt>
                <c:pt idx="135">
                  <c:v>0.26747131641953398</c:v>
                </c:pt>
                <c:pt idx="136">
                  <c:v>0.27515020284435698</c:v>
                </c:pt>
                <c:pt idx="137">
                  <c:v>0.28329452988563097</c:v>
                </c:pt>
                <c:pt idx="138">
                  <c:v>0.29085242945048601</c:v>
                </c:pt>
                <c:pt idx="139">
                  <c:v>0.297575734698028</c:v>
                </c:pt>
                <c:pt idx="140">
                  <c:v>0.30441081573048001</c:v>
                </c:pt>
                <c:pt idx="141">
                  <c:v>0.31042008063759802</c:v>
                </c:pt>
                <c:pt idx="142">
                  <c:v>0.315154578968664</c:v>
                </c:pt>
                <c:pt idx="143">
                  <c:v>0.31937397893006603</c:v>
                </c:pt>
                <c:pt idx="144">
                  <c:v>0.322696362634316</c:v>
                </c:pt>
                <c:pt idx="145">
                  <c:v>0.325622925778637</c:v>
                </c:pt>
                <c:pt idx="146">
                  <c:v>0.32896655226632998</c:v>
                </c:pt>
                <c:pt idx="147">
                  <c:v>0.33207974633461801</c:v>
                </c:pt>
                <c:pt idx="148">
                  <c:v>0.33594341349361501</c:v>
                </c:pt>
                <c:pt idx="149">
                  <c:v>0.34181621054199202</c:v>
                </c:pt>
                <c:pt idx="150">
                  <c:v>0.34860082438886197</c:v>
                </c:pt>
                <c:pt idx="151">
                  <c:v>0.356708134240727</c:v>
                </c:pt>
                <c:pt idx="152">
                  <c:v>0.36619619493692701</c:v>
                </c:pt>
                <c:pt idx="153">
                  <c:v>0.375664079575246</c:v>
                </c:pt>
                <c:pt idx="154">
                  <c:v>0.385412146124199</c:v>
                </c:pt>
                <c:pt idx="155">
                  <c:v>0.39442694954646201</c:v>
                </c:pt>
                <c:pt idx="156">
                  <c:v>0.40181617880647402</c:v>
                </c:pt>
                <c:pt idx="157">
                  <c:v>0.40836124772421001</c:v>
                </c:pt>
                <c:pt idx="158">
                  <c:v>0.41367986735687301</c:v>
                </c:pt>
                <c:pt idx="159">
                  <c:v>0.41821629020447199</c:v>
                </c:pt>
                <c:pt idx="160">
                  <c:v>0.42295628309717498</c:v>
                </c:pt>
                <c:pt idx="161">
                  <c:v>0.42748010831957001</c:v>
                </c:pt>
                <c:pt idx="162">
                  <c:v>0.43290828005947102</c:v>
                </c:pt>
                <c:pt idx="163">
                  <c:v>0.43966217354396597</c:v>
                </c:pt>
                <c:pt idx="164">
                  <c:v>0.44645884876603897</c:v>
                </c:pt>
                <c:pt idx="165">
                  <c:v>0.45323870451250697</c:v>
                </c:pt>
                <c:pt idx="166">
                  <c:v>0.45917562055469702</c:v>
                </c:pt>
                <c:pt idx="167">
                  <c:v>0.46353879070620002</c:v>
                </c:pt>
                <c:pt idx="168">
                  <c:v>0.46702761550293298</c:v>
                </c:pt>
                <c:pt idx="169">
                  <c:v>0.468654143374924</c:v>
                </c:pt>
                <c:pt idx="170">
                  <c:v>0.46775954836278999</c:v>
                </c:pt>
                <c:pt idx="171">
                  <c:v>0.46579753287811199</c:v>
                </c:pt>
                <c:pt idx="172">
                  <c:v>0.46233264290625697</c:v>
                </c:pt>
                <c:pt idx="173">
                  <c:v>0.45811420884454801</c:v>
                </c:pt>
                <c:pt idx="174">
                  <c:v>0.45416623791413002</c:v>
                </c:pt>
                <c:pt idx="175">
                  <c:v>0.44966448703505002</c:v>
                </c:pt>
                <c:pt idx="176">
                  <c:v>0.44550332725032099</c:v>
                </c:pt>
                <c:pt idx="177">
                  <c:v>0.44349696563760099</c:v>
                </c:pt>
                <c:pt idx="178">
                  <c:v>0.44436649145061402</c:v>
                </c:pt>
                <c:pt idx="179">
                  <c:v>0.44916932363736001</c:v>
                </c:pt>
                <c:pt idx="180">
                  <c:v>0.45648700434143002</c:v>
                </c:pt>
                <c:pt idx="181">
                  <c:v>0.464906919696782</c:v>
                </c:pt>
                <c:pt idx="182">
                  <c:v>0.47431578247023298</c:v>
                </c:pt>
                <c:pt idx="183">
                  <c:v>0.48470142656653897</c:v>
                </c:pt>
                <c:pt idx="184">
                  <c:v>0.49426360614550602</c:v>
                </c:pt>
                <c:pt idx="185">
                  <c:v>0.49930975587505999</c:v>
                </c:pt>
                <c:pt idx="186">
                  <c:v>0.49883799941525903</c:v>
                </c:pt>
                <c:pt idx="187">
                  <c:v>0.49413998032544398</c:v>
                </c:pt>
                <c:pt idx="188">
                  <c:v>0.48659048123698001</c:v>
                </c:pt>
                <c:pt idx="189">
                  <c:v>0.47739656317853801</c:v>
                </c:pt>
                <c:pt idx="190">
                  <c:v>0.46502815439096601</c:v>
                </c:pt>
                <c:pt idx="191">
                  <c:v>0.449727979101188</c:v>
                </c:pt>
                <c:pt idx="192">
                  <c:v>0.43592124749709499</c:v>
                </c:pt>
                <c:pt idx="193">
                  <c:v>0.42488173771432802</c:v>
                </c:pt>
                <c:pt idx="194">
                  <c:v>0.41648450740686199</c:v>
                </c:pt>
                <c:pt idx="195">
                  <c:v>0.41019853550000701</c:v>
                </c:pt>
                <c:pt idx="196">
                  <c:v>0.405941236637195</c:v>
                </c:pt>
                <c:pt idx="197">
                  <c:v>0.40477914498309803</c:v>
                </c:pt>
                <c:pt idx="198">
                  <c:v>0.40650409805503401</c:v>
                </c:pt>
                <c:pt idx="199">
                  <c:v>0.40938548535975799</c:v>
                </c:pt>
                <c:pt idx="200">
                  <c:v>0.41237643375769001</c:v>
                </c:pt>
                <c:pt idx="201">
                  <c:v>0.41442301067503501</c:v>
                </c:pt>
                <c:pt idx="202">
                  <c:v>0.41510898643143901</c:v>
                </c:pt>
                <c:pt idx="203">
                  <c:v>0.41406505430937302</c:v>
                </c:pt>
                <c:pt idx="204">
                  <c:v>0.411504321126971</c:v>
                </c:pt>
                <c:pt idx="205">
                  <c:v>0.40809849988665198</c:v>
                </c:pt>
                <c:pt idx="206">
                  <c:v>0.40357424200831798</c:v>
                </c:pt>
                <c:pt idx="207">
                  <c:v>0.39768720259526202</c:v>
                </c:pt>
                <c:pt idx="208">
                  <c:v>0.39047950284519001</c:v>
                </c:pt>
                <c:pt idx="209">
                  <c:v>0.382561520048048</c:v>
                </c:pt>
                <c:pt idx="210">
                  <c:v>0.37407292659268898</c:v>
                </c:pt>
                <c:pt idx="211">
                  <c:v>0.36506062222050401</c:v>
                </c:pt>
                <c:pt idx="212">
                  <c:v>0.35623319143552701</c:v>
                </c:pt>
                <c:pt idx="213">
                  <c:v>0.34908394200687398</c:v>
                </c:pt>
                <c:pt idx="214">
                  <c:v>0.34479532752672298</c:v>
                </c:pt>
                <c:pt idx="215">
                  <c:v>0.34401326120186199</c:v>
                </c:pt>
                <c:pt idx="216">
                  <c:v>0.34599502342703498</c:v>
                </c:pt>
                <c:pt idx="217">
                  <c:v>0.34990859224222798</c:v>
                </c:pt>
                <c:pt idx="218">
                  <c:v>0.35556245220582899</c:v>
                </c:pt>
                <c:pt idx="219">
                  <c:v>0.36142696388274997</c:v>
                </c:pt>
                <c:pt idx="220">
                  <c:v>0.366025309664125</c:v>
                </c:pt>
                <c:pt idx="221">
                  <c:v>0.36870735375165897</c:v>
                </c:pt>
                <c:pt idx="222">
                  <c:v>0.369206065829354</c:v>
                </c:pt>
                <c:pt idx="223">
                  <c:v>0.36829935332362301</c:v>
                </c:pt>
                <c:pt idx="224">
                  <c:v>0.36643329780957501</c:v>
                </c:pt>
                <c:pt idx="225">
                  <c:v>0.362820814550043</c:v>
                </c:pt>
                <c:pt idx="226">
                  <c:v>0.35778174870942497</c:v>
                </c:pt>
                <c:pt idx="227">
                  <c:v>0.35106842728165799</c:v>
                </c:pt>
                <c:pt idx="228">
                  <c:v>0.34348448248380697</c:v>
                </c:pt>
                <c:pt idx="229">
                  <c:v>0.33672704408316501</c:v>
                </c:pt>
                <c:pt idx="230">
                  <c:v>0.33012618476039401</c:v>
                </c:pt>
                <c:pt idx="231">
                  <c:v>0.32321803906006302</c:v>
                </c:pt>
                <c:pt idx="232">
                  <c:v>0.31721046841599199</c:v>
                </c:pt>
                <c:pt idx="233">
                  <c:v>0.31277872110707999</c:v>
                </c:pt>
                <c:pt idx="234">
                  <c:v>0.30976302590077198</c:v>
                </c:pt>
                <c:pt idx="235">
                  <c:v>0.30706700125324399</c:v>
                </c:pt>
                <c:pt idx="236">
                  <c:v>0.30370478178917398</c:v>
                </c:pt>
                <c:pt idx="237">
                  <c:v>0.30064355699720802</c:v>
                </c:pt>
                <c:pt idx="238">
                  <c:v>0.298854986549973</c:v>
                </c:pt>
                <c:pt idx="239">
                  <c:v>0.29746281410391301</c:v>
                </c:pt>
                <c:pt idx="240">
                  <c:v>0.29587332188895599</c:v>
                </c:pt>
                <c:pt idx="241">
                  <c:v>0.295110422464748</c:v>
                </c:pt>
                <c:pt idx="242">
                  <c:v>0.29545955676802499</c:v>
                </c:pt>
                <c:pt idx="243">
                  <c:v>0.296407622622192</c:v>
                </c:pt>
                <c:pt idx="244">
                  <c:v>0.29742768914262002</c:v>
                </c:pt>
                <c:pt idx="245">
                  <c:v>0.29794021453880698</c:v>
                </c:pt>
                <c:pt idx="246">
                  <c:v>0.29852834642444198</c:v>
                </c:pt>
                <c:pt idx="247">
                  <c:v>0.299130785946077</c:v>
                </c:pt>
                <c:pt idx="248">
                  <c:v>0.29922443203263299</c:v>
                </c:pt>
                <c:pt idx="249">
                  <c:v>0.29937349448753298</c:v>
                </c:pt>
                <c:pt idx="250">
                  <c:v>0.29970564913315001</c:v>
                </c:pt>
                <c:pt idx="251">
                  <c:v>0.29982517393466901</c:v>
                </c:pt>
                <c:pt idx="252">
                  <c:v>0.29987973643820498</c:v>
                </c:pt>
                <c:pt idx="253">
                  <c:v>0.299683311648618</c:v>
                </c:pt>
                <c:pt idx="254">
                  <c:v>0.29942681335575499</c:v>
                </c:pt>
                <c:pt idx="255">
                  <c:v>0.298615976394357</c:v>
                </c:pt>
                <c:pt idx="256">
                  <c:v>0.29623535182976402</c:v>
                </c:pt>
                <c:pt idx="257">
                  <c:v>0.29312222244620101</c:v>
                </c:pt>
                <c:pt idx="258">
                  <c:v>0.290553563890524</c:v>
                </c:pt>
                <c:pt idx="259">
                  <c:v>0.28834292937511602</c:v>
                </c:pt>
                <c:pt idx="260">
                  <c:v>0.28621146104456602</c:v>
                </c:pt>
                <c:pt idx="261">
                  <c:v>0.28405522456556198</c:v>
                </c:pt>
                <c:pt idx="262">
                  <c:v>0.282456915798518</c:v>
                </c:pt>
                <c:pt idx="263">
                  <c:v>0.282333900338119</c:v>
                </c:pt>
                <c:pt idx="264">
                  <c:v>0.28308487021909101</c:v>
                </c:pt>
                <c:pt idx="265">
                  <c:v>0.28384332527023698</c:v>
                </c:pt>
                <c:pt idx="266">
                  <c:v>0.28525528409483403</c:v>
                </c:pt>
                <c:pt idx="267">
                  <c:v>0.287743495970878</c:v>
                </c:pt>
                <c:pt idx="268">
                  <c:v>0.29138598119988401</c:v>
                </c:pt>
                <c:pt idx="269">
                  <c:v>0.29628793898635097</c:v>
                </c:pt>
                <c:pt idx="270">
                  <c:v>0.30173069005948999</c:v>
                </c:pt>
                <c:pt idx="271">
                  <c:v>0.30779475724803501</c:v>
                </c:pt>
                <c:pt idx="272">
                  <c:v>0.31503461051334503</c:v>
                </c:pt>
                <c:pt idx="273">
                  <c:v>0.32269514299013502</c:v>
                </c:pt>
                <c:pt idx="274">
                  <c:v>0.33085308455992601</c:v>
                </c:pt>
                <c:pt idx="275">
                  <c:v>0.340020719776015</c:v>
                </c:pt>
                <c:pt idx="276">
                  <c:v>0.34940199689660101</c:v>
                </c:pt>
                <c:pt idx="277">
                  <c:v>0.35916167131669202</c:v>
                </c:pt>
                <c:pt idx="278">
                  <c:v>0.36941498153651697</c:v>
                </c:pt>
                <c:pt idx="279">
                  <c:v>0.37945440877478798</c:v>
                </c:pt>
                <c:pt idx="280">
                  <c:v>0.389425911189417</c:v>
                </c:pt>
                <c:pt idx="281">
                  <c:v>0.39876711835763501</c:v>
                </c:pt>
                <c:pt idx="282">
                  <c:v>0.40607008788225801</c:v>
                </c:pt>
                <c:pt idx="283">
                  <c:v>0.41111230703113999</c:v>
                </c:pt>
                <c:pt idx="284">
                  <c:v>0.41444517268439601</c:v>
                </c:pt>
                <c:pt idx="285">
                  <c:v>0.41617996337873397</c:v>
                </c:pt>
                <c:pt idx="286">
                  <c:v>0.41632032607531899</c:v>
                </c:pt>
                <c:pt idx="287">
                  <c:v>0.41449147652715601</c:v>
                </c:pt>
                <c:pt idx="288">
                  <c:v>0.41009482604748099</c:v>
                </c:pt>
                <c:pt idx="289">
                  <c:v>0.40452576708771099</c:v>
                </c:pt>
                <c:pt idx="290">
                  <c:v>0.39953150255437198</c:v>
                </c:pt>
                <c:pt idx="291">
                  <c:v>0.39433377054753399</c:v>
                </c:pt>
                <c:pt idx="292">
                  <c:v>0.38916115197473999</c:v>
                </c:pt>
                <c:pt idx="293">
                  <c:v>0.385227825612182</c:v>
                </c:pt>
                <c:pt idx="294">
                  <c:v>0.383545694577969</c:v>
                </c:pt>
                <c:pt idx="295">
                  <c:v>0.38616728098178499</c:v>
                </c:pt>
                <c:pt idx="296">
                  <c:v>0.39258499634852601</c:v>
                </c:pt>
                <c:pt idx="297">
                  <c:v>0.40069769600579702</c:v>
                </c:pt>
                <c:pt idx="298">
                  <c:v>0.41047922844031798</c:v>
                </c:pt>
                <c:pt idx="299">
                  <c:v>0.420977643971576</c:v>
                </c:pt>
                <c:pt idx="300">
                  <c:v>0.43082336239690799</c:v>
                </c:pt>
                <c:pt idx="301">
                  <c:v>0.43975779204375998</c:v>
                </c:pt>
                <c:pt idx="302">
                  <c:v>0.446305781426315</c:v>
                </c:pt>
                <c:pt idx="303">
                  <c:v>0.45028937419736098</c:v>
                </c:pt>
                <c:pt idx="304">
                  <c:v>0.453236942270348</c:v>
                </c:pt>
                <c:pt idx="305">
                  <c:v>0.45578179099194599</c:v>
                </c:pt>
                <c:pt idx="306">
                  <c:v>0.45855970293942599</c:v>
                </c:pt>
                <c:pt idx="307">
                  <c:v>0.46183713884787603</c:v>
                </c:pt>
                <c:pt idx="308">
                  <c:v>0.46479935196598798</c:v>
                </c:pt>
                <c:pt idx="309">
                  <c:v>0.46767639113749898</c:v>
                </c:pt>
                <c:pt idx="310">
                  <c:v>0.46989694740263399</c:v>
                </c:pt>
                <c:pt idx="311">
                  <c:v>0.47022279427185298</c:v>
                </c:pt>
                <c:pt idx="312">
                  <c:v>0.46841052072441403</c:v>
                </c:pt>
                <c:pt idx="313">
                  <c:v>0.46405148774084298</c:v>
                </c:pt>
                <c:pt idx="314">
                  <c:v>0.45772395291492401</c:v>
                </c:pt>
                <c:pt idx="315">
                  <c:v>0.45042927874170602</c:v>
                </c:pt>
                <c:pt idx="316">
                  <c:v>0.44091164180416098</c:v>
                </c:pt>
                <c:pt idx="317">
                  <c:v>0.42953802122496298</c:v>
                </c:pt>
                <c:pt idx="318">
                  <c:v>0.41756225655294299</c:v>
                </c:pt>
                <c:pt idx="319">
                  <c:v>0.40517856555015802</c:v>
                </c:pt>
                <c:pt idx="320">
                  <c:v>0.39363689756349202</c:v>
                </c:pt>
                <c:pt idx="321">
                  <c:v>0.383139787266075</c:v>
                </c:pt>
                <c:pt idx="322">
                  <c:v>0.37446749645263699</c:v>
                </c:pt>
                <c:pt idx="323">
                  <c:v>0.37119622096800903</c:v>
                </c:pt>
                <c:pt idx="324">
                  <c:v>0.37430724038808999</c:v>
                </c:pt>
                <c:pt idx="325">
                  <c:v>0.38263037399232203</c:v>
                </c:pt>
                <c:pt idx="326">
                  <c:v>0.39502938297349999</c:v>
                </c:pt>
                <c:pt idx="327">
                  <c:v>0.41015422896902198</c:v>
                </c:pt>
                <c:pt idx="328">
                  <c:v>0.42831238765864399</c:v>
                </c:pt>
                <c:pt idx="329">
                  <c:v>0.44841481489221702</c:v>
                </c:pt>
                <c:pt idx="330">
                  <c:v>0.46808083530072703</c:v>
                </c:pt>
                <c:pt idx="331">
                  <c:v>0.48687377737202697</c:v>
                </c:pt>
                <c:pt idx="332">
                  <c:v>0.505066395022986</c:v>
                </c:pt>
                <c:pt idx="333">
                  <c:v>0.52321317405172396</c:v>
                </c:pt>
                <c:pt idx="334">
                  <c:v>0.54111467190387597</c:v>
                </c:pt>
                <c:pt idx="335">
                  <c:v>0.55688279960222398</c:v>
                </c:pt>
                <c:pt idx="336">
                  <c:v>0.56955582309105501</c:v>
                </c:pt>
                <c:pt idx="337">
                  <c:v>0.57864727828950202</c:v>
                </c:pt>
                <c:pt idx="338">
                  <c:v>0.58394544916186797</c:v>
                </c:pt>
                <c:pt idx="339">
                  <c:v>0.586130891531495</c:v>
                </c:pt>
                <c:pt idx="340">
                  <c:v>0.58561823075420905</c:v>
                </c:pt>
                <c:pt idx="341">
                  <c:v>0.58199918644369497</c:v>
                </c:pt>
                <c:pt idx="342">
                  <c:v>0.57686877090696598</c:v>
                </c:pt>
                <c:pt idx="343">
                  <c:v>0.57173232267435403</c:v>
                </c:pt>
                <c:pt idx="344">
                  <c:v>0.56681245436459204</c:v>
                </c:pt>
                <c:pt idx="345">
                  <c:v>0.56174711556277801</c:v>
                </c:pt>
                <c:pt idx="346">
                  <c:v>0.55651901305278995</c:v>
                </c:pt>
                <c:pt idx="347">
                  <c:v>0.55170676054453505</c:v>
                </c:pt>
                <c:pt idx="348">
                  <c:v>0.54952796100555001</c:v>
                </c:pt>
                <c:pt idx="349">
                  <c:v>0.54904688791279299</c:v>
                </c:pt>
                <c:pt idx="350">
                  <c:v>0.548813245237184</c:v>
                </c:pt>
                <c:pt idx="351">
                  <c:v>0.54930410727579404</c:v>
                </c:pt>
                <c:pt idx="352">
                  <c:v>0.55075607689315198</c:v>
                </c:pt>
                <c:pt idx="353">
                  <c:v>0.55278767307446297</c:v>
                </c:pt>
                <c:pt idx="354">
                  <c:v>0.55572556399269502</c:v>
                </c:pt>
                <c:pt idx="355">
                  <c:v>0.55844710144462095</c:v>
                </c:pt>
                <c:pt idx="356">
                  <c:v>0.56004863173550401</c:v>
                </c:pt>
                <c:pt idx="357">
                  <c:v>0.56117966932645602</c:v>
                </c:pt>
                <c:pt idx="358">
                  <c:v>0.56081477438721805</c:v>
                </c:pt>
                <c:pt idx="359">
                  <c:v>0.561435117714839</c:v>
                </c:pt>
                <c:pt idx="360">
                  <c:v>0.56161450170176697</c:v>
                </c:pt>
                <c:pt idx="361">
                  <c:v>0.559433768769105</c:v>
                </c:pt>
                <c:pt idx="362">
                  <c:v>0.55444286623690797</c:v>
                </c:pt>
                <c:pt idx="363">
                  <c:v>0.54889528601177495</c:v>
                </c:pt>
                <c:pt idx="364">
                  <c:v>0.54307297664625798</c:v>
                </c:pt>
                <c:pt idx="365">
                  <c:v>0.53740174080679404</c:v>
                </c:pt>
                <c:pt idx="366">
                  <c:v>0.52836099109413504</c:v>
                </c:pt>
                <c:pt idx="367">
                  <c:v>0.51796302738940003</c:v>
                </c:pt>
                <c:pt idx="368">
                  <c:v>0.50754432964199903</c:v>
                </c:pt>
                <c:pt idx="369">
                  <c:v>0.49692774575192999</c:v>
                </c:pt>
                <c:pt idx="370">
                  <c:v>0.48508522682954602</c:v>
                </c:pt>
                <c:pt idx="371">
                  <c:v>0.47237470179751601</c:v>
                </c:pt>
                <c:pt idx="372">
                  <c:v>0.45922721314494702</c:v>
                </c:pt>
                <c:pt idx="373">
                  <c:v>0.44757703517519898</c:v>
                </c:pt>
                <c:pt idx="374">
                  <c:v>0.43688111228469501</c:v>
                </c:pt>
                <c:pt idx="375">
                  <c:v>0.42734971730911198</c:v>
                </c:pt>
                <c:pt idx="376">
                  <c:v>0.421383772171394</c:v>
                </c:pt>
                <c:pt idx="377">
                  <c:v>0.41977886994971902</c:v>
                </c:pt>
                <c:pt idx="378">
                  <c:v>0.421707209598564</c:v>
                </c:pt>
                <c:pt idx="379">
                  <c:v>0.42695462178773003</c:v>
                </c:pt>
                <c:pt idx="380">
                  <c:v>0.43329465894992403</c:v>
                </c:pt>
                <c:pt idx="381">
                  <c:v>0.44022467337264398</c:v>
                </c:pt>
                <c:pt idx="382">
                  <c:v>0.44646510689695901</c:v>
                </c:pt>
                <c:pt idx="383">
                  <c:v>0.44951455589586098</c:v>
                </c:pt>
                <c:pt idx="384">
                  <c:v>0.44886763428572002</c:v>
                </c:pt>
                <c:pt idx="385">
                  <c:v>0.44580059900922597</c:v>
                </c:pt>
                <c:pt idx="386">
                  <c:v>0.44114441821598899</c:v>
                </c:pt>
                <c:pt idx="387">
                  <c:v>0.43546723567161899</c:v>
                </c:pt>
                <c:pt idx="388">
                  <c:v>0.42917709648334301</c:v>
                </c:pt>
                <c:pt idx="389">
                  <c:v>0.423074538999137</c:v>
                </c:pt>
                <c:pt idx="390">
                  <c:v>0.418081358284769</c:v>
                </c:pt>
                <c:pt idx="391">
                  <c:v>0.41404143408510802</c:v>
                </c:pt>
                <c:pt idx="392">
                  <c:v>0.41007876763560902</c:v>
                </c:pt>
                <c:pt idx="393">
                  <c:v>0.40587178683821701</c:v>
                </c:pt>
                <c:pt idx="394">
                  <c:v>0.40141712338936902</c:v>
                </c:pt>
                <c:pt idx="395">
                  <c:v>0.39663217218670799</c:v>
                </c:pt>
                <c:pt idx="396">
                  <c:v>0.39141035559660697</c:v>
                </c:pt>
                <c:pt idx="397">
                  <c:v>0.385726019149913</c:v>
                </c:pt>
                <c:pt idx="398">
                  <c:v>0.379911977810721</c:v>
                </c:pt>
                <c:pt idx="399">
                  <c:v>0.37448660982926901</c:v>
                </c:pt>
                <c:pt idx="400">
                  <c:v>0.36934304548067798</c:v>
                </c:pt>
                <c:pt idx="401">
                  <c:v>0.36472096354534</c:v>
                </c:pt>
                <c:pt idx="402">
                  <c:v>0.36072076437357298</c:v>
                </c:pt>
                <c:pt idx="403">
                  <c:v>0.35695368053294901</c:v>
                </c:pt>
                <c:pt idx="404">
                  <c:v>0.35363385177131301</c:v>
                </c:pt>
                <c:pt idx="405">
                  <c:v>0.35097663872087898</c:v>
                </c:pt>
                <c:pt idx="406">
                  <c:v>0.34889628643079801</c:v>
                </c:pt>
                <c:pt idx="407">
                  <c:v>0.34814811322192801</c:v>
                </c:pt>
                <c:pt idx="408">
                  <c:v>0.34854057360873297</c:v>
                </c:pt>
                <c:pt idx="409">
                  <c:v>0.34975381552316898</c:v>
                </c:pt>
                <c:pt idx="410">
                  <c:v>0.352291978071122</c:v>
                </c:pt>
                <c:pt idx="411">
                  <c:v>0.35536669232498802</c:v>
                </c:pt>
                <c:pt idx="412">
                  <c:v>0.35832060099270602</c:v>
                </c:pt>
                <c:pt idx="413">
                  <c:v>0.36154277021841302</c:v>
                </c:pt>
                <c:pt idx="414">
                  <c:v>0.36421808208027301</c:v>
                </c:pt>
                <c:pt idx="415">
                  <c:v>0.36597694515799301</c:v>
                </c:pt>
                <c:pt idx="416">
                  <c:v>0.36704916529199599</c:v>
                </c:pt>
                <c:pt idx="417">
                  <c:v>0.36667874549365898</c:v>
                </c:pt>
                <c:pt idx="418">
                  <c:v>0.36576313739088301</c:v>
                </c:pt>
                <c:pt idx="419">
                  <c:v>0.36548456894388598</c:v>
                </c:pt>
                <c:pt idx="420">
                  <c:v>0.36558829734190301</c:v>
                </c:pt>
                <c:pt idx="421">
                  <c:v>0.36673625863892201</c:v>
                </c:pt>
                <c:pt idx="422">
                  <c:v>0.36964271976111701</c:v>
                </c:pt>
                <c:pt idx="423">
                  <c:v>0.374184823661249</c:v>
                </c:pt>
                <c:pt idx="424">
                  <c:v>0.38061934099002998</c:v>
                </c:pt>
                <c:pt idx="425">
                  <c:v>0.38914776006993101</c:v>
                </c:pt>
                <c:pt idx="426">
                  <c:v>0.39905849369913898</c:v>
                </c:pt>
                <c:pt idx="427">
                  <c:v>0.40914596146080201</c:v>
                </c:pt>
                <c:pt idx="428">
                  <c:v>0.41868378457709499</c:v>
                </c:pt>
                <c:pt idx="429">
                  <c:v>0.42699263660087999</c:v>
                </c:pt>
                <c:pt idx="430">
                  <c:v>0.433918386054781</c:v>
                </c:pt>
                <c:pt idx="431">
                  <c:v>0.43979836360346097</c:v>
                </c:pt>
                <c:pt idx="432">
                  <c:v>0.44305479303245199</c:v>
                </c:pt>
                <c:pt idx="433">
                  <c:v>0.44305303840781302</c:v>
                </c:pt>
                <c:pt idx="434">
                  <c:v>0.44154879128895103</c:v>
                </c:pt>
                <c:pt idx="435">
                  <c:v>0.43831235381586198</c:v>
                </c:pt>
                <c:pt idx="436">
                  <c:v>0.43366290982738498</c:v>
                </c:pt>
                <c:pt idx="437">
                  <c:v>0.42847931295695801</c:v>
                </c:pt>
                <c:pt idx="438">
                  <c:v>0.42286618869936399</c:v>
                </c:pt>
                <c:pt idx="439">
                  <c:v>0.41791920679223299</c:v>
                </c:pt>
                <c:pt idx="440">
                  <c:v>0.41389567132309102</c:v>
                </c:pt>
                <c:pt idx="441">
                  <c:v>0.41025444936012401</c:v>
                </c:pt>
                <c:pt idx="442">
                  <c:v>0.40802435062929598</c:v>
                </c:pt>
                <c:pt idx="443">
                  <c:v>0.40737373323498799</c:v>
                </c:pt>
                <c:pt idx="444">
                  <c:v>0.40749838480219203</c:v>
                </c:pt>
                <c:pt idx="445">
                  <c:v>0.40799284809540198</c:v>
                </c:pt>
                <c:pt idx="446">
                  <c:v>0.40847170426953899</c:v>
                </c:pt>
                <c:pt idx="447">
                  <c:v>0.409069132007018</c:v>
                </c:pt>
                <c:pt idx="448">
                  <c:v>0.40943041027768701</c:v>
                </c:pt>
                <c:pt idx="449">
                  <c:v>0.40888083452062002</c:v>
                </c:pt>
                <c:pt idx="450">
                  <c:v>0.40693304571469402</c:v>
                </c:pt>
                <c:pt idx="451">
                  <c:v>0.40356829622221202</c:v>
                </c:pt>
                <c:pt idx="452">
                  <c:v>0.39869221662524301</c:v>
                </c:pt>
                <c:pt idx="453">
                  <c:v>0.392394255905612</c:v>
                </c:pt>
                <c:pt idx="454">
                  <c:v>0.38491157659990999</c:v>
                </c:pt>
                <c:pt idx="455">
                  <c:v>0.37647220899390599</c:v>
                </c:pt>
                <c:pt idx="456">
                  <c:v>0.36724012934052302</c:v>
                </c:pt>
                <c:pt idx="457">
                  <c:v>0.35779535164389298</c:v>
                </c:pt>
                <c:pt idx="458">
                  <c:v>0.34894004850103699</c:v>
                </c:pt>
                <c:pt idx="459">
                  <c:v>0.34119698327131198</c:v>
                </c:pt>
                <c:pt idx="460">
                  <c:v>0.33474256998970298</c:v>
                </c:pt>
                <c:pt idx="461">
                  <c:v>0.32926700154934901</c:v>
                </c:pt>
                <c:pt idx="462">
                  <c:v>0.32553817489923698</c:v>
                </c:pt>
                <c:pt idx="463">
                  <c:v>0.323070771839367</c:v>
                </c:pt>
                <c:pt idx="464">
                  <c:v>0.321552921647764</c:v>
                </c:pt>
                <c:pt idx="465">
                  <c:v>0.32039832030936399</c:v>
                </c:pt>
                <c:pt idx="466">
                  <c:v>0.319075957694755</c:v>
                </c:pt>
                <c:pt idx="467">
                  <c:v>0.317171499122548</c:v>
                </c:pt>
                <c:pt idx="468">
                  <c:v>0.31453089696786901</c:v>
                </c:pt>
                <c:pt idx="469">
                  <c:v>0.30977738657389398</c:v>
                </c:pt>
                <c:pt idx="470">
                  <c:v>0.30339322924470602</c:v>
                </c:pt>
                <c:pt idx="471">
                  <c:v>0.29539108159109601</c:v>
                </c:pt>
                <c:pt idx="472">
                  <c:v>0.28575617732305197</c:v>
                </c:pt>
                <c:pt idx="473">
                  <c:v>0.27493731327222898</c:v>
                </c:pt>
                <c:pt idx="474">
                  <c:v>0.26226415278339599</c:v>
                </c:pt>
                <c:pt idx="475">
                  <c:v>0.248138145475022</c:v>
                </c:pt>
                <c:pt idx="476">
                  <c:v>0.234414524209103</c:v>
                </c:pt>
                <c:pt idx="477">
                  <c:v>0.22180940477003999</c:v>
                </c:pt>
                <c:pt idx="478">
                  <c:v>0.210278814738455</c:v>
                </c:pt>
                <c:pt idx="479">
                  <c:v>0.201508971101728</c:v>
                </c:pt>
                <c:pt idx="480">
                  <c:v>0.19429668699724001</c:v>
                </c:pt>
                <c:pt idx="481">
                  <c:v>0.190541057800724</c:v>
                </c:pt>
                <c:pt idx="482">
                  <c:v>0.19112366753545301</c:v>
                </c:pt>
                <c:pt idx="483">
                  <c:v>0.194118948318762</c:v>
                </c:pt>
                <c:pt idx="484">
                  <c:v>0.19795396724914299</c:v>
                </c:pt>
                <c:pt idx="485">
                  <c:v>0.20223656110583901</c:v>
                </c:pt>
                <c:pt idx="486">
                  <c:v>0.204974123526146</c:v>
                </c:pt>
                <c:pt idx="487">
                  <c:v>0.207005380908583</c:v>
                </c:pt>
                <c:pt idx="488">
                  <c:v>0.20702906084932601</c:v>
                </c:pt>
                <c:pt idx="489">
                  <c:v>0.20321294800865899</c:v>
                </c:pt>
                <c:pt idx="490">
                  <c:v>0.196221054719666</c:v>
                </c:pt>
                <c:pt idx="491">
                  <c:v>0.18789748124860101</c:v>
                </c:pt>
                <c:pt idx="492">
                  <c:v>0.17874336685672501</c:v>
                </c:pt>
                <c:pt idx="493">
                  <c:v>0.17131193672640199</c:v>
                </c:pt>
                <c:pt idx="494">
                  <c:v>0.16399772761103401</c:v>
                </c:pt>
                <c:pt idx="495">
                  <c:v>0.15716806310883499</c:v>
                </c:pt>
                <c:pt idx="496">
                  <c:v>0.15216287379995899</c:v>
                </c:pt>
                <c:pt idx="497">
                  <c:v>0.14946873652912401</c:v>
                </c:pt>
                <c:pt idx="498">
                  <c:v>0.14859714589152601</c:v>
                </c:pt>
                <c:pt idx="499">
                  <c:v>0.14910968375644701</c:v>
                </c:pt>
                <c:pt idx="500">
                  <c:v>0.14869211170170901</c:v>
                </c:pt>
                <c:pt idx="501">
                  <c:v>0.14842428610769001</c:v>
                </c:pt>
                <c:pt idx="502">
                  <c:v>0.14843396704383199</c:v>
                </c:pt>
                <c:pt idx="503">
                  <c:v>0.148520004816663</c:v>
                </c:pt>
                <c:pt idx="504">
                  <c:v>0.14804841924568299</c:v>
                </c:pt>
                <c:pt idx="505">
                  <c:v>0.14659129366779899</c:v>
                </c:pt>
                <c:pt idx="506">
                  <c:v>0.14441670665668199</c:v>
                </c:pt>
                <c:pt idx="507">
                  <c:v>0.14208907047114699</c:v>
                </c:pt>
                <c:pt idx="508">
                  <c:v>0.139876467560686</c:v>
                </c:pt>
                <c:pt idx="509">
                  <c:v>0.13717086675350401</c:v>
                </c:pt>
                <c:pt idx="510">
                  <c:v>0.13382330864115399</c:v>
                </c:pt>
                <c:pt idx="511">
                  <c:v>0.13087113291448499</c:v>
                </c:pt>
                <c:pt idx="512">
                  <c:v>0.12894887760875201</c:v>
                </c:pt>
                <c:pt idx="513">
                  <c:v>0.12798908966779399</c:v>
                </c:pt>
                <c:pt idx="514">
                  <c:v>0.12787246159929699</c:v>
                </c:pt>
                <c:pt idx="515">
                  <c:v>0.12825365847825701</c:v>
                </c:pt>
                <c:pt idx="516">
                  <c:v>0.129752034018497</c:v>
                </c:pt>
                <c:pt idx="517">
                  <c:v>0.13273418026858599</c:v>
                </c:pt>
                <c:pt idx="518">
                  <c:v>0.13622448741943899</c:v>
                </c:pt>
                <c:pt idx="519">
                  <c:v>0.13971991045325699</c:v>
                </c:pt>
                <c:pt idx="520">
                  <c:v>0.14348182627406</c:v>
                </c:pt>
                <c:pt idx="521">
                  <c:v>0.147252297040184</c:v>
                </c:pt>
                <c:pt idx="522">
                  <c:v>0.15091286532734099</c:v>
                </c:pt>
                <c:pt idx="523">
                  <c:v>0.154553290272681</c:v>
                </c:pt>
                <c:pt idx="524">
                  <c:v>0.15806050311021599</c:v>
                </c:pt>
                <c:pt idx="525">
                  <c:v>0.161869227187728</c:v>
                </c:pt>
                <c:pt idx="526">
                  <c:v>0.16622857083617901</c:v>
                </c:pt>
                <c:pt idx="527">
                  <c:v>0.17054017287560799</c:v>
                </c:pt>
                <c:pt idx="528">
                  <c:v>0.17434901265628799</c:v>
                </c:pt>
                <c:pt idx="529">
                  <c:v>0.17763714507164799</c:v>
                </c:pt>
                <c:pt idx="530">
                  <c:v>0.18064202404465199</c:v>
                </c:pt>
                <c:pt idx="531">
                  <c:v>0.18378140565648499</c:v>
                </c:pt>
                <c:pt idx="532">
                  <c:v>0.18680218585616201</c:v>
                </c:pt>
                <c:pt idx="533">
                  <c:v>0.18979375162106599</c:v>
                </c:pt>
                <c:pt idx="534">
                  <c:v>0.193320846756278</c:v>
                </c:pt>
                <c:pt idx="535">
                  <c:v>0.197545287352762</c:v>
                </c:pt>
                <c:pt idx="536">
                  <c:v>0.20249661057701501</c:v>
                </c:pt>
                <c:pt idx="537">
                  <c:v>0.20810096521103899</c:v>
                </c:pt>
                <c:pt idx="538">
                  <c:v>0.214190981599961</c:v>
                </c:pt>
                <c:pt idx="539">
                  <c:v>0.22093590416182199</c:v>
                </c:pt>
                <c:pt idx="540">
                  <c:v>0.228120555910723</c:v>
                </c:pt>
                <c:pt idx="541">
                  <c:v>0.235384073877555</c:v>
                </c:pt>
                <c:pt idx="542">
                  <c:v>0.242645722619552</c:v>
                </c:pt>
                <c:pt idx="543">
                  <c:v>0.249755373475609</c:v>
                </c:pt>
                <c:pt idx="544">
                  <c:v>0.25650349837497699</c:v>
                </c:pt>
                <c:pt idx="545">
                  <c:v>0.26274701387712901</c:v>
                </c:pt>
                <c:pt idx="546">
                  <c:v>0.26849396454420399</c:v>
                </c:pt>
                <c:pt idx="547">
                  <c:v>0.27376168240085602</c:v>
                </c:pt>
                <c:pt idx="548">
                  <c:v>0.27859155896040699</c:v>
                </c:pt>
                <c:pt idx="549">
                  <c:v>0.283062693845758</c:v>
                </c:pt>
                <c:pt idx="550">
                  <c:v>0.28729066489489202</c:v>
                </c:pt>
                <c:pt idx="551">
                  <c:v>0.291405044582494</c:v>
                </c:pt>
                <c:pt idx="552">
                  <c:v>0.29550608781492599</c:v>
                </c:pt>
                <c:pt idx="553">
                  <c:v>0.29941054357104102</c:v>
                </c:pt>
                <c:pt idx="554">
                  <c:v>0.302855069813039</c:v>
                </c:pt>
                <c:pt idx="555">
                  <c:v>0.30597311400203397</c:v>
                </c:pt>
                <c:pt idx="556">
                  <c:v>0.30898019797542398</c:v>
                </c:pt>
                <c:pt idx="557">
                  <c:v>0.31197844325500101</c:v>
                </c:pt>
                <c:pt idx="558">
                  <c:v>0.31497136274709497</c:v>
                </c:pt>
                <c:pt idx="559">
                  <c:v>0.31809263639548402</c:v>
                </c:pt>
                <c:pt idx="560">
                  <c:v>0.32169191636752897</c:v>
                </c:pt>
                <c:pt idx="561">
                  <c:v>0.32624980378483198</c:v>
                </c:pt>
                <c:pt idx="562">
                  <c:v>0.33130199819495298</c:v>
                </c:pt>
                <c:pt idx="563">
                  <c:v>0.33649123894742</c:v>
                </c:pt>
                <c:pt idx="564">
                  <c:v>0.34221535189921898</c:v>
                </c:pt>
                <c:pt idx="565">
                  <c:v>0.34871501753990802</c:v>
                </c:pt>
                <c:pt idx="566">
                  <c:v>0.35524439342109398</c:v>
                </c:pt>
                <c:pt idx="567">
                  <c:v>0.36091999799649999</c:v>
                </c:pt>
                <c:pt idx="568">
                  <c:v>0.36576729082217302</c:v>
                </c:pt>
                <c:pt idx="569">
                  <c:v>0.37017160645618702</c:v>
                </c:pt>
                <c:pt idx="570">
                  <c:v>0.37455796803027902</c:v>
                </c:pt>
                <c:pt idx="571">
                  <c:v>0.37832489478748599</c:v>
                </c:pt>
                <c:pt idx="572">
                  <c:v>0.37962385520700098</c:v>
                </c:pt>
                <c:pt idx="573">
                  <c:v>0.37938556646706301</c:v>
                </c:pt>
                <c:pt idx="574">
                  <c:v>0.37977298857949399</c:v>
                </c:pt>
                <c:pt idx="575">
                  <c:v>0.38073495499279503</c:v>
                </c:pt>
                <c:pt idx="576">
                  <c:v>0.38240894343377502</c:v>
                </c:pt>
                <c:pt idx="577">
                  <c:v>0.384369079551802</c:v>
                </c:pt>
                <c:pt idx="578">
                  <c:v>0.38737950429697099</c:v>
                </c:pt>
                <c:pt idx="579">
                  <c:v>0.39440514480017802</c:v>
                </c:pt>
                <c:pt idx="580">
                  <c:v>0.40427619127458297</c:v>
                </c:pt>
                <c:pt idx="581">
                  <c:v>0.41399579547898402</c:v>
                </c:pt>
                <c:pt idx="582">
                  <c:v>0.42279931634125001</c:v>
                </c:pt>
                <c:pt idx="583">
                  <c:v>0.43019770563183302</c:v>
                </c:pt>
                <c:pt idx="584">
                  <c:v>0.43691197808909799</c:v>
                </c:pt>
                <c:pt idx="585">
                  <c:v>0.44190840868966402</c:v>
                </c:pt>
                <c:pt idx="586">
                  <c:v>0.44312628928611197</c:v>
                </c:pt>
                <c:pt idx="587">
                  <c:v>0.44146264667173801</c:v>
                </c:pt>
                <c:pt idx="588">
                  <c:v>0.43811778948190799</c:v>
                </c:pt>
                <c:pt idx="589">
                  <c:v>0.43312579780756499</c:v>
                </c:pt>
                <c:pt idx="590">
                  <c:v>0.42715112842580399</c:v>
                </c:pt>
                <c:pt idx="591">
                  <c:v>0.42112349090863699</c:v>
                </c:pt>
                <c:pt idx="592">
                  <c:v>0.41580967140914499</c:v>
                </c:pt>
                <c:pt idx="593">
                  <c:v>0.41136801470068701</c:v>
                </c:pt>
                <c:pt idx="594">
                  <c:v>0.40756937794263898</c:v>
                </c:pt>
                <c:pt idx="595">
                  <c:v>0.40457644351889799</c:v>
                </c:pt>
                <c:pt idx="596">
                  <c:v>0.40327554098319801</c:v>
                </c:pt>
                <c:pt idx="597">
                  <c:v>0.40346063110538399</c:v>
                </c:pt>
                <c:pt idx="598">
                  <c:v>0.40349217063955201</c:v>
                </c:pt>
                <c:pt idx="599">
                  <c:v>0.403240701905141</c:v>
                </c:pt>
                <c:pt idx="600">
                  <c:v>0.40305417718814202</c:v>
                </c:pt>
                <c:pt idx="601">
                  <c:v>0.40280645313534102</c:v>
                </c:pt>
                <c:pt idx="602">
                  <c:v>0.40289282641992102</c:v>
                </c:pt>
                <c:pt idx="603">
                  <c:v>0.40291165732661599</c:v>
                </c:pt>
                <c:pt idx="604">
                  <c:v>0.40293446587592502</c:v>
                </c:pt>
                <c:pt idx="605">
                  <c:v>0.40314632449013799</c:v>
                </c:pt>
                <c:pt idx="606">
                  <c:v>0.403144621647613</c:v>
                </c:pt>
                <c:pt idx="607">
                  <c:v>0.40301707988139401</c:v>
                </c:pt>
                <c:pt idx="608">
                  <c:v>0.40264732280395499</c:v>
                </c:pt>
                <c:pt idx="609">
                  <c:v>0.40143483237905198</c:v>
                </c:pt>
                <c:pt idx="610">
                  <c:v>0.399382507955511</c:v>
                </c:pt>
                <c:pt idx="611">
                  <c:v>0.39680127442486601</c:v>
                </c:pt>
                <c:pt idx="612">
                  <c:v>0.39389315745005099</c:v>
                </c:pt>
                <c:pt idx="613">
                  <c:v>0.39070635994686098</c:v>
                </c:pt>
                <c:pt idx="614">
                  <c:v>0.38719166740392702</c:v>
                </c:pt>
                <c:pt idx="615">
                  <c:v>0.38341123101198299</c:v>
                </c:pt>
                <c:pt idx="616">
                  <c:v>0.37949349465892901</c:v>
                </c:pt>
                <c:pt idx="617">
                  <c:v>0.37541219272472398</c:v>
                </c:pt>
                <c:pt idx="618">
                  <c:v>0.370794850144956</c:v>
                </c:pt>
                <c:pt idx="619">
                  <c:v>0.36580547063660301</c:v>
                </c:pt>
                <c:pt idx="620">
                  <c:v>0.36060872866385202</c:v>
                </c:pt>
                <c:pt idx="621">
                  <c:v>0.35541076690963103</c:v>
                </c:pt>
                <c:pt idx="622">
                  <c:v>0.35061460530454802</c:v>
                </c:pt>
                <c:pt idx="623">
                  <c:v>0.346246481806886</c:v>
                </c:pt>
                <c:pt idx="624">
                  <c:v>0.342641799707047</c:v>
                </c:pt>
                <c:pt idx="625">
                  <c:v>0.33995479684117502</c:v>
                </c:pt>
                <c:pt idx="626">
                  <c:v>0.338081002076557</c:v>
                </c:pt>
                <c:pt idx="627">
                  <c:v>0.337061381796943</c:v>
                </c:pt>
                <c:pt idx="628">
                  <c:v>0.33630845024388001</c:v>
                </c:pt>
                <c:pt idx="629">
                  <c:v>0.33554260496937899</c:v>
                </c:pt>
                <c:pt idx="630">
                  <c:v>0.33518865765150502</c:v>
                </c:pt>
                <c:pt idx="631">
                  <c:v>0.33469586911813798</c:v>
                </c:pt>
                <c:pt idx="632">
                  <c:v>0.33301048322444399</c:v>
                </c:pt>
                <c:pt idx="633">
                  <c:v>0.330396187511381</c:v>
                </c:pt>
                <c:pt idx="634">
                  <c:v>0.32719490095234</c:v>
                </c:pt>
                <c:pt idx="635">
                  <c:v>0.32375974038211902</c:v>
                </c:pt>
                <c:pt idx="636">
                  <c:v>0.320741344045191</c:v>
                </c:pt>
                <c:pt idx="637">
                  <c:v>0.31644987897976401</c:v>
                </c:pt>
                <c:pt idx="638">
                  <c:v>0.31305313946251001</c:v>
                </c:pt>
                <c:pt idx="639">
                  <c:v>0.31163448987324199</c:v>
                </c:pt>
                <c:pt idx="640">
                  <c:v>0.31112938713278199</c:v>
                </c:pt>
                <c:pt idx="641">
                  <c:v>0.310877957715335</c:v>
                </c:pt>
                <c:pt idx="642">
                  <c:v>0.311332354584066</c:v>
                </c:pt>
                <c:pt idx="643">
                  <c:v>0.31203421490517202</c:v>
                </c:pt>
                <c:pt idx="644">
                  <c:v>0.31379776191154601</c:v>
                </c:pt>
                <c:pt idx="645">
                  <c:v>0.31083077687989902</c:v>
                </c:pt>
                <c:pt idx="646">
                  <c:v>0.30497963453980897</c:v>
                </c:pt>
                <c:pt idx="647">
                  <c:v>0.29661390739946197</c:v>
                </c:pt>
                <c:pt idx="648">
                  <c:v>0.28618955551416198</c:v>
                </c:pt>
                <c:pt idx="649">
                  <c:v>0.27325442799279198</c:v>
                </c:pt>
                <c:pt idx="650">
                  <c:v>0.25773112711409502</c:v>
                </c:pt>
                <c:pt idx="651">
                  <c:v>0.24014815767641501</c:v>
                </c:pt>
                <c:pt idx="652">
                  <c:v>0.222856369282489</c:v>
                </c:pt>
                <c:pt idx="653">
                  <c:v>0.205541803375105</c:v>
                </c:pt>
                <c:pt idx="654">
                  <c:v>0.18914917555420799</c:v>
                </c:pt>
                <c:pt idx="655">
                  <c:v>0.17423301383972001</c:v>
                </c:pt>
                <c:pt idx="656">
                  <c:v>0.161255723506945</c:v>
                </c:pt>
                <c:pt idx="657">
                  <c:v>0.15041077108805101</c:v>
                </c:pt>
                <c:pt idx="658">
                  <c:v>0.14273372070800899</c:v>
                </c:pt>
                <c:pt idx="659">
                  <c:v>0.13860149001179201</c:v>
                </c:pt>
                <c:pt idx="660">
                  <c:v>0.13676271215692301</c:v>
                </c:pt>
                <c:pt idx="661">
                  <c:v>0.13595299054252999</c:v>
                </c:pt>
                <c:pt idx="662">
                  <c:v>0.13532227420144399</c:v>
                </c:pt>
                <c:pt idx="663">
                  <c:v>0.13420551723035201</c:v>
                </c:pt>
                <c:pt idx="664">
                  <c:v>0.132355038680008</c:v>
                </c:pt>
                <c:pt idx="665">
                  <c:v>0.12889739893982899</c:v>
                </c:pt>
                <c:pt idx="666">
                  <c:v>0.12349933177736</c:v>
                </c:pt>
                <c:pt idx="667">
                  <c:v>0.116823295616547</c:v>
                </c:pt>
                <c:pt idx="668">
                  <c:v>0.10933580694881199</c:v>
                </c:pt>
                <c:pt idx="669">
                  <c:v>0.101497258256022</c:v>
                </c:pt>
                <c:pt idx="670">
                  <c:v>9.3877124874157905E-2</c:v>
                </c:pt>
                <c:pt idx="671">
                  <c:v>8.6735782775962902E-2</c:v>
                </c:pt>
                <c:pt idx="672">
                  <c:v>8.0290833281005405E-2</c:v>
                </c:pt>
                <c:pt idx="673">
                  <c:v>7.4569463246202797E-2</c:v>
                </c:pt>
                <c:pt idx="674">
                  <c:v>6.9439792702084904E-2</c:v>
                </c:pt>
                <c:pt idx="675">
                  <c:v>6.5092828097470107E-2</c:v>
                </c:pt>
                <c:pt idx="676">
                  <c:v>6.1519480151626303E-2</c:v>
                </c:pt>
                <c:pt idx="677">
                  <c:v>5.8693152679000098E-2</c:v>
                </c:pt>
                <c:pt idx="678">
                  <c:v>5.6700883787707899E-2</c:v>
                </c:pt>
                <c:pt idx="679">
                  <c:v>5.5510483783905398E-2</c:v>
                </c:pt>
                <c:pt idx="680">
                  <c:v>5.5003618384573301E-2</c:v>
                </c:pt>
                <c:pt idx="681">
                  <c:v>5.5071391512835501E-2</c:v>
                </c:pt>
                <c:pt idx="682">
                  <c:v>5.5509467359991203E-2</c:v>
                </c:pt>
                <c:pt idx="683">
                  <c:v>5.6297474084206302E-2</c:v>
                </c:pt>
                <c:pt idx="684">
                  <c:v>5.7553817745689601E-2</c:v>
                </c:pt>
                <c:pt idx="685">
                  <c:v>5.93677405357542E-2</c:v>
                </c:pt>
                <c:pt idx="686">
                  <c:v>6.1926533150290099E-2</c:v>
                </c:pt>
                <c:pt idx="687">
                  <c:v>6.5287150120553694E-2</c:v>
                </c:pt>
                <c:pt idx="688">
                  <c:v>6.9383221642996498E-2</c:v>
                </c:pt>
                <c:pt idx="689">
                  <c:v>7.4211251456280394E-2</c:v>
                </c:pt>
                <c:pt idx="690">
                  <c:v>7.9963789687731102E-2</c:v>
                </c:pt>
                <c:pt idx="691">
                  <c:v>8.6501197517453401E-2</c:v>
                </c:pt>
                <c:pt idx="692">
                  <c:v>9.3387459957046101E-2</c:v>
                </c:pt>
                <c:pt idx="693">
                  <c:v>0.100409612191408</c:v>
                </c:pt>
                <c:pt idx="694">
                  <c:v>0.107625547934505</c:v>
                </c:pt>
                <c:pt idx="695">
                  <c:v>0.11504261625376599</c:v>
                </c:pt>
                <c:pt idx="696">
                  <c:v>0.12284681635605001</c:v>
                </c:pt>
                <c:pt idx="697">
                  <c:v>0.13069153879197001</c:v>
                </c:pt>
                <c:pt idx="698">
                  <c:v>0.138187473314173</c:v>
                </c:pt>
                <c:pt idx="699">
                  <c:v>0.14557075273546599</c:v>
                </c:pt>
                <c:pt idx="700">
                  <c:v>0.15276402468297701</c:v>
                </c:pt>
                <c:pt idx="701">
                  <c:v>0.159419960346426</c:v>
                </c:pt>
                <c:pt idx="702">
                  <c:v>0.16542788284319199</c:v>
                </c:pt>
                <c:pt idx="703">
                  <c:v>0.17075899416311599</c:v>
                </c:pt>
                <c:pt idx="704">
                  <c:v>0.17555792960151301</c:v>
                </c:pt>
                <c:pt idx="705">
                  <c:v>0.17991877590765201</c:v>
                </c:pt>
                <c:pt idx="706">
                  <c:v>0.18377221288748399</c:v>
                </c:pt>
                <c:pt idx="707">
                  <c:v>0.18723289354515599</c:v>
                </c:pt>
                <c:pt idx="708">
                  <c:v>0.19072655394291599</c:v>
                </c:pt>
                <c:pt idx="709">
                  <c:v>0.19455513118645501</c:v>
                </c:pt>
                <c:pt idx="710">
                  <c:v>0.19827759697776201</c:v>
                </c:pt>
                <c:pt idx="711">
                  <c:v>0.20187045936157799</c:v>
                </c:pt>
                <c:pt idx="712">
                  <c:v>0.20585286733201799</c:v>
                </c:pt>
                <c:pt idx="713">
                  <c:v>0.210047218118011</c:v>
                </c:pt>
                <c:pt idx="714">
                  <c:v>0.21397303073443699</c:v>
                </c:pt>
                <c:pt idx="715">
                  <c:v>0.21715024345511799</c:v>
                </c:pt>
                <c:pt idx="716">
                  <c:v>0.219201058045841</c:v>
                </c:pt>
                <c:pt idx="717">
                  <c:v>0.22011390749753501</c:v>
                </c:pt>
                <c:pt idx="718">
                  <c:v>0.21955398292558301</c:v>
                </c:pt>
                <c:pt idx="719">
                  <c:v>0.21725806376420501</c:v>
                </c:pt>
                <c:pt idx="720">
                  <c:v>0.213485217461652</c:v>
                </c:pt>
                <c:pt idx="721">
                  <c:v>0.208602499219462</c:v>
                </c:pt>
                <c:pt idx="722">
                  <c:v>0.202671474673316</c:v>
                </c:pt>
                <c:pt idx="723">
                  <c:v>0.196126909216923</c:v>
                </c:pt>
                <c:pt idx="724">
                  <c:v>0.18942895597069601</c:v>
                </c:pt>
                <c:pt idx="725">
                  <c:v>0.182963781232233</c:v>
                </c:pt>
                <c:pt idx="726">
                  <c:v>0.177110706655219</c:v>
                </c:pt>
                <c:pt idx="727">
                  <c:v>0.171726290933987</c:v>
                </c:pt>
                <c:pt idx="728">
                  <c:v>0.16657509419692099</c:v>
                </c:pt>
                <c:pt idx="729">
                  <c:v>0.161848605886353</c:v>
                </c:pt>
                <c:pt idx="730">
                  <c:v>0.157458390102822</c:v>
                </c:pt>
                <c:pt idx="731">
                  <c:v>0.15359321259512099</c:v>
                </c:pt>
                <c:pt idx="732">
                  <c:v>0.14989101970461499</c:v>
                </c:pt>
                <c:pt idx="733">
                  <c:v>0.144972766848351</c:v>
                </c:pt>
                <c:pt idx="734">
                  <c:v>0.13914028620265101</c:v>
                </c:pt>
                <c:pt idx="735">
                  <c:v>0.133388362342343</c:v>
                </c:pt>
                <c:pt idx="736">
                  <c:v>0.12793613845843199</c:v>
                </c:pt>
                <c:pt idx="737">
                  <c:v>0.122720193143964</c:v>
                </c:pt>
                <c:pt idx="738">
                  <c:v>0.11711928679700601</c:v>
                </c:pt>
                <c:pt idx="739">
                  <c:v>0.11151162216645399</c:v>
                </c:pt>
                <c:pt idx="740">
                  <c:v>0.10699322262535001</c:v>
                </c:pt>
                <c:pt idx="741">
                  <c:v>0.103259631171207</c:v>
                </c:pt>
                <c:pt idx="742">
                  <c:v>9.9828063966519998E-2</c:v>
                </c:pt>
                <c:pt idx="743">
                  <c:v>9.6510173285122902E-2</c:v>
                </c:pt>
                <c:pt idx="744">
                  <c:v>9.3019532480591097E-2</c:v>
                </c:pt>
                <c:pt idx="745">
                  <c:v>8.9933726060016997E-2</c:v>
                </c:pt>
                <c:pt idx="746">
                  <c:v>8.7066934442495095E-2</c:v>
                </c:pt>
                <c:pt idx="747">
                  <c:v>8.4043122541000104E-2</c:v>
                </c:pt>
                <c:pt idx="748">
                  <c:v>8.1192002171665306E-2</c:v>
                </c:pt>
                <c:pt idx="749">
                  <c:v>7.8370356623781195E-2</c:v>
                </c:pt>
                <c:pt idx="750">
                  <c:v>7.5571817367102306E-2</c:v>
                </c:pt>
                <c:pt idx="751">
                  <c:v>7.2922721258464301E-2</c:v>
                </c:pt>
                <c:pt idx="752">
                  <c:v>7.0276445549474001E-2</c:v>
                </c:pt>
                <c:pt idx="753">
                  <c:v>6.7770325922309499E-2</c:v>
                </c:pt>
                <c:pt idx="754">
                  <c:v>6.5464337439781001E-2</c:v>
                </c:pt>
                <c:pt idx="755">
                  <c:v>6.3208561241908004E-2</c:v>
                </c:pt>
                <c:pt idx="756">
                  <c:v>6.1132997432849202E-2</c:v>
                </c:pt>
                <c:pt idx="757">
                  <c:v>5.9380788075877301E-2</c:v>
                </c:pt>
                <c:pt idx="758">
                  <c:v>5.7882937229670299E-2</c:v>
                </c:pt>
                <c:pt idx="759">
                  <c:v>5.6486161493554697E-2</c:v>
                </c:pt>
                <c:pt idx="760">
                  <c:v>5.5170462909632401E-2</c:v>
                </c:pt>
                <c:pt idx="761">
                  <c:v>5.4040414522764701E-2</c:v>
                </c:pt>
                <c:pt idx="762">
                  <c:v>5.3201374698905901E-2</c:v>
                </c:pt>
                <c:pt idx="763">
                  <c:v>5.2688470810452998E-2</c:v>
                </c:pt>
                <c:pt idx="764">
                  <c:v>5.2356063322702498E-2</c:v>
                </c:pt>
                <c:pt idx="765">
                  <c:v>5.2090218771168199E-2</c:v>
                </c:pt>
                <c:pt idx="766">
                  <c:v>5.19699072901618E-2</c:v>
                </c:pt>
                <c:pt idx="767">
                  <c:v>5.1989484193916503E-2</c:v>
                </c:pt>
                <c:pt idx="768">
                  <c:v>5.2027594310569102E-2</c:v>
                </c:pt>
                <c:pt idx="769">
                  <c:v>5.2082324874860197E-2</c:v>
                </c:pt>
                <c:pt idx="770">
                  <c:v>5.2170276976086102E-2</c:v>
                </c:pt>
                <c:pt idx="771">
                  <c:v>5.2168580700808598E-2</c:v>
                </c:pt>
                <c:pt idx="772">
                  <c:v>5.2039411629810399E-2</c:v>
                </c:pt>
                <c:pt idx="773">
                  <c:v>5.16546405539016E-2</c:v>
                </c:pt>
                <c:pt idx="774">
                  <c:v>5.0990471556652199E-2</c:v>
                </c:pt>
                <c:pt idx="775">
                  <c:v>5.0227550423683903E-2</c:v>
                </c:pt>
                <c:pt idx="776">
                  <c:v>4.92286485552825E-2</c:v>
                </c:pt>
                <c:pt idx="777">
                  <c:v>4.7986947407533301E-2</c:v>
                </c:pt>
                <c:pt idx="778">
                  <c:v>4.6807817283297602E-2</c:v>
                </c:pt>
                <c:pt idx="779">
                  <c:v>4.5718803769783503E-2</c:v>
                </c:pt>
                <c:pt idx="780">
                  <c:v>4.4738925335145598E-2</c:v>
                </c:pt>
                <c:pt idx="781">
                  <c:v>4.4011674407634697E-2</c:v>
                </c:pt>
                <c:pt idx="782">
                  <c:v>4.3424776158973402E-2</c:v>
                </c:pt>
                <c:pt idx="783">
                  <c:v>4.2944128935379001E-2</c:v>
                </c:pt>
                <c:pt idx="784">
                  <c:v>4.2638541574652203E-2</c:v>
                </c:pt>
                <c:pt idx="785">
                  <c:v>4.2472804933613502E-2</c:v>
                </c:pt>
                <c:pt idx="786">
                  <c:v>4.2376137082498398E-2</c:v>
                </c:pt>
                <c:pt idx="787">
                  <c:v>4.2315358839598902E-2</c:v>
                </c:pt>
                <c:pt idx="788">
                  <c:v>4.22801907502122E-2</c:v>
                </c:pt>
                <c:pt idx="789">
                  <c:v>4.2416191601898197E-2</c:v>
                </c:pt>
                <c:pt idx="790">
                  <c:v>4.2784043039816401E-2</c:v>
                </c:pt>
                <c:pt idx="791">
                  <c:v>4.32938156265672E-2</c:v>
                </c:pt>
                <c:pt idx="792">
                  <c:v>4.38890069763445E-2</c:v>
                </c:pt>
                <c:pt idx="793">
                  <c:v>4.4570098909702899E-2</c:v>
                </c:pt>
                <c:pt idx="794">
                  <c:v>4.5430429607945001E-2</c:v>
                </c:pt>
                <c:pt idx="795">
                  <c:v>4.6348613096993403E-2</c:v>
                </c:pt>
                <c:pt idx="796">
                  <c:v>4.6938719374319697E-2</c:v>
                </c:pt>
                <c:pt idx="797">
                  <c:v>4.8150433119505703E-2</c:v>
                </c:pt>
                <c:pt idx="798">
                  <c:v>4.9459503978523299E-2</c:v>
                </c:pt>
                <c:pt idx="799">
                  <c:v>5.0775659883871199E-2</c:v>
                </c:pt>
                <c:pt idx="800">
                  <c:v>5.2190194022563599E-2</c:v>
                </c:pt>
                <c:pt idx="801">
                  <c:v>5.3561681930604503E-2</c:v>
                </c:pt>
                <c:pt idx="802">
                  <c:v>5.4953495548853599E-2</c:v>
                </c:pt>
                <c:pt idx="803">
                  <c:v>5.6723172313880701E-2</c:v>
                </c:pt>
                <c:pt idx="804">
                  <c:v>5.7758773441787398E-2</c:v>
                </c:pt>
                <c:pt idx="805">
                  <c:v>5.8765166853973101E-2</c:v>
                </c:pt>
                <c:pt idx="806">
                  <c:v>5.9835582131404802E-2</c:v>
                </c:pt>
                <c:pt idx="807">
                  <c:v>6.0858047936252997E-2</c:v>
                </c:pt>
                <c:pt idx="808">
                  <c:v>6.1879363902042198E-2</c:v>
                </c:pt>
                <c:pt idx="809">
                  <c:v>6.2953732179555105E-2</c:v>
                </c:pt>
                <c:pt idx="810">
                  <c:v>6.4079687488926201E-2</c:v>
                </c:pt>
                <c:pt idx="811">
                  <c:v>6.5410998318172001E-2</c:v>
                </c:pt>
                <c:pt idx="812">
                  <c:v>6.6759531294694405E-2</c:v>
                </c:pt>
                <c:pt idx="813">
                  <c:v>6.8317512933578101E-2</c:v>
                </c:pt>
                <c:pt idx="814">
                  <c:v>7.0144580846940405E-2</c:v>
                </c:pt>
                <c:pt idx="815">
                  <c:v>7.2338251796155606E-2</c:v>
                </c:pt>
                <c:pt idx="816">
                  <c:v>7.4787792008227494E-2</c:v>
                </c:pt>
                <c:pt idx="817">
                  <c:v>7.74572699318785E-2</c:v>
                </c:pt>
                <c:pt idx="818">
                  <c:v>8.0182951277640704E-2</c:v>
                </c:pt>
                <c:pt idx="819">
                  <c:v>8.3096689974653207E-2</c:v>
                </c:pt>
                <c:pt idx="820">
                  <c:v>8.5935223346681203E-2</c:v>
                </c:pt>
                <c:pt idx="821">
                  <c:v>8.8678131753779296E-2</c:v>
                </c:pt>
                <c:pt idx="822">
                  <c:v>9.1257564897164994E-2</c:v>
                </c:pt>
                <c:pt idx="823">
                  <c:v>9.38606943857168E-2</c:v>
                </c:pt>
                <c:pt idx="824">
                  <c:v>9.6485812730298007E-2</c:v>
                </c:pt>
                <c:pt idx="825">
                  <c:v>9.9084743537042497E-2</c:v>
                </c:pt>
                <c:pt idx="826">
                  <c:v>0.101624407331856</c:v>
                </c:pt>
                <c:pt idx="827">
                  <c:v>0.10413280932418501</c:v>
                </c:pt>
                <c:pt idx="828">
                  <c:v>0.106497772388333</c:v>
                </c:pt>
                <c:pt idx="829">
                  <c:v>0.108728385113068</c:v>
                </c:pt>
                <c:pt idx="830">
                  <c:v>0.110512441405865</c:v>
                </c:pt>
                <c:pt idx="831">
                  <c:v>0.111699129953041</c:v>
                </c:pt>
                <c:pt idx="832">
                  <c:v>0.11245431149750899</c:v>
                </c:pt>
                <c:pt idx="833">
                  <c:v>0.11277753305987</c:v>
                </c:pt>
                <c:pt idx="834">
                  <c:v>0.112614679418027</c:v>
                </c:pt>
                <c:pt idx="835">
                  <c:v>0.112138716728569</c:v>
                </c:pt>
                <c:pt idx="836">
                  <c:v>0.11123556388043</c:v>
                </c:pt>
                <c:pt idx="837">
                  <c:v>0.110063484075326</c:v>
                </c:pt>
                <c:pt idx="838">
                  <c:v>0.108676868914773</c:v>
                </c:pt>
                <c:pt idx="839">
                  <c:v>0.107031173607433</c:v>
                </c:pt>
                <c:pt idx="840">
                  <c:v>0.105375253914408</c:v>
                </c:pt>
                <c:pt idx="841">
                  <c:v>0.10379256251426799</c:v>
                </c:pt>
                <c:pt idx="842">
                  <c:v>0.102425124506704</c:v>
                </c:pt>
                <c:pt idx="843">
                  <c:v>0.101512394748623</c:v>
                </c:pt>
                <c:pt idx="844">
                  <c:v>0.101164288646704</c:v>
                </c:pt>
                <c:pt idx="845">
                  <c:v>0.101573585149047</c:v>
                </c:pt>
                <c:pt idx="846">
                  <c:v>0.10257694139951901</c:v>
                </c:pt>
                <c:pt idx="847">
                  <c:v>0.10374142784205299</c:v>
                </c:pt>
                <c:pt idx="848">
                  <c:v>0.104792076823532</c:v>
                </c:pt>
                <c:pt idx="849">
                  <c:v>0.105405957717608</c:v>
                </c:pt>
                <c:pt idx="850">
                  <c:v>0.105336290269712</c:v>
                </c:pt>
                <c:pt idx="851">
                  <c:v>0.104518105378106</c:v>
                </c:pt>
                <c:pt idx="852">
                  <c:v>0.102866650680715</c:v>
                </c:pt>
                <c:pt idx="853">
                  <c:v>0.100454995135946</c:v>
                </c:pt>
                <c:pt idx="854">
                  <c:v>9.7577114508422005E-2</c:v>
                </c:pt>
                <c:pt idx="855">
                  <c:v>9.4513491084400006E-2</c:v>
                </c:pt>
                <c:pt idx="856">
                  <c:v>9.1569052371241993E-2</c:v>
                </c:pt>
                <c:pt idx="857">
                  <c:v>8.8947880354689701E-2</c:v>
                </c:pt>
                <c:pt idx="858">
                  <c:v>8.6536186517830002E-2</c:v>
                </c:pt>
                <c:pt idx="859">
                  <c:v>8.4352495843383807E-2</c:v>
                </c:pt>
                <c:pt idx="860">
                  <c:v>8.2690556562261402E-2</c:v>
                </c:pt>
                <c:pt idx="861">
                  <c:v>8.1656843470668497E-2</c:v>
                </c:pt>
                <c:pt idx="862">
                  <c:v>8.12784937499582E-2</c:v>
                </c:pt>
                <c:pt idx="863">
                  <c:v>8.13433122163182E-2</c:v>
                </c:pt>
                <c:pt idx="864">
                  <c:v>8.1575601281455204E-2</c:v>
                </c:pt>
                <c:pt idx="865">
                  <c:v>8.2041771819943807E-2</c:v>
                </c:pt>
                <c:pt idx="866">
                  <c:v>8.2608302033044895E-2</c:v>
                </c:pt>
                <c:pt idx="867">
                  <c:v>8.2942509039844001E-2</c:v>
                </c:pt>
                <c:pt idx="868">
                  <c:v>8.2917124969433195E-2</c:v>
                </c:pt>
                <c:pt idx="869">
                  <c:v>8.2392486619507793E-2</c:v>
                </c:pt>
                <c:pt idx="870">
                  <c:v>8.1493194884921197E-2</c:v>
                </c:pt>
                <c:pt idx="871">
                  <c:v>8.0438634179142196E-2</c:v>
                </c:pt>
                <c:pt idx="872">
                  <c:v>7.91424988011942E-2</c:v>
                </c:pt>
                <c:pt idx="873">
                  <c:v>7.76546831226783E-2</c:v>
                </c:pt>
                <c:pt idx="874">
                  <c:v>7.61100598456452E-2</c:v>
                </c:pt>
                <c:pt idx="875">
                  <c:v>7.4538263572349203E-2</c:v>
                </c:pt>
                <c:pt idx="876">
                  <c:v>7.3166926751035199E-2</c:v>
                </c:pt>
                <c:pt idx="877">
                  <c:v>7.2118092204460998E-2</c:v>
                </c:pt>
                <c:pt idx="878">
                  <c:v>7.1371531840714E-2</c:v>
                </c:pt>
                <c:pt idx="879">
                  <c:v>7.11178941049391E-2</c:v>
                </c:pt>
                <c:pt idx="880">
                  <c:v>7.14603949546887E-2</c:v>
                </c:pt>
                <c:pt idx="881">
                  <c:v>7.2277609394328202E-2</c:v>
                </c:pt>
                <c:pt idx="882">
                  <c:v>7.3461960107700994E-2</c:v>
                </c:pt>
                <c:pt idx="883">
                  <c:v>7.4741257420680995E-2</c:v>
                </c:pt>
                <c:pt idx="884">
                  <c:v>7.5928382393302393E-2</c:v>
                </c:pt>
                <c:pt idx="885">
                  <c:v>7.7028791690222004E-2</c:v>
                </c:pt>
                <c:pt idx="886">
                  <c:v>7.7923447359718206E-2</c:v>
                </c:pt>
                <c:pt idx="887">
                  <c:v>7.8467237836661596E-2</c:v>
                </c:pt>
                <c:pt idx="888">
                  <c:v>7.8774805681530294E-2</c:v>
                </c:pt>
                <c:pt idx="889">
                  <c:v>7.9023343322068298E-2</c:v>
                </c:pt>
                <c:pt idx="890">
                  <c:v>7.9360279776342205E-2</c:v>
                </c:pt>
                <c:pt idx="891">
                  <c:v>7.9778285441010802E-2</c:v>
                </c:pt>
                <c:pt idx="892">
                  <c:v>8.0168381640330605E-2</c:v>
                </c:pt>
                <c:pt idx="893">
                  <c:v>8.0545426801499703E-2</c:v>
                </c:pt>
                <c:pt idx="894">
                  <c:v>8.0932195133045198E-2</c:v>
                </c:pt>
                <c:pt idx="895">
                  <c:v>8.1240890361976098E-2</c:v>
                </c:pt>
                <c:pt idx="896">
                  <c:v>8.1385171184681193E-2</c:v>
                </c:pt>
                <c:pt idx="897">
                  <c:v>8.1283861769326199E-2</c:v>
                </c:pt>
                <c:pt idx="898">
                  <c:v>8.0923317512346396E-2</c:v>
                </c:pt>
                <c:pt idx="899">
                  <c:v>8.0396875232580794E-2</c:v>
                </c:pt>
                <c:pt idx="900">
                  <c:v>7.9727949270744294E-2</c:v>
                </c:pt>
                <c:pt idx="901">
                  <c:v>7.8996114243718496E-2</c:v>
                </c:pt>
                <c:pt idx="902">
                  <c:v>7.8206843189496E-2</c:v>
                </c:pt>
                <c:pt idx="903">
                  <c:v>7.7291994089187993E-2</c:v>
                </c:pt>
                <c:pt idx="904">
                  <c:v>7.6374095167982506E-2</c:v>
                </c:pt>
                <c:pt idx="905">
                  <c:v>7.5605382461415099E-2</c:v>
                </c:pt>
                <c:pt idx="906">
                  <c:v>7.4951369790283606E-2</c:v>
                </c:pt>
                <c:pt idx="907">
                  <c:v>7.4309588293512002E-2</c:v>
                </c:pt>
                <c:pt idx="908">
                  <c:v>7.3596430471118496E-2</c:v>
                </c:pt>
                <c:pt idx="909">
                  <c:v>7.2963162072237506E-2</c:v>
                </c:pt>
                <c:pt idx="910">
                  <c:v>7.2514650247867199E-2</c:v>
                </c:pt>
                <c:pt idx="911">
                  <c:v>7.2118811879655395E-2</c:v>
                </c:pt>
                <c:pt idx="912">
                  <c:v>7.1724366888219301E-2</c:v>
                </c:pt>
                <c:pt idx="913">
                  <c:v>7.1377918235040194E-2</c:v>
                </c:pt>
                <c:pt idx="914">
                  <c:v>7.1104356593858206E-2</c:v>
                </c:pt>
                <c:pt idx="915">
                  <c:v>7.0896833333842793E-2</c:v>
                </c:pt>
                <c:pt idx="916">
                  <c:v>7.06131098124375E-2</c:v>
                </c:pt>
                <c:pt idx="917">
                  <c:v>7.0191105270755297E-2</c:v>
                </c:pt>
                <c:pt idx="918">
                  <c:v>6.9696433723866705E-2</c:v>
                </c:pt>
                <c:pt idx="919">
                  <c:v>6.9175482740066102E-2</c:v>
                </c:pt>
                <c:pt idx="920">
                  <c:v>6.8680169747012396E-2</c:v>
                </c:pt>
                <c:pt idx="921">
                  <c:v>6.8291681137093094E-2</c:v>
                </c:pt>
                <c:pt idx="922">
                  <c:v>6.8098934704827294E-2</c:v>
                </c:pt>
                <c:pt idx="923">
                  <c:v>6.81241951336089E-2</c:v>
                </c:pt>
                <c:pt idx="924">
                  <c:v>6.8347665279341302E-2</c:v>
                </c:pt>
                <c:pt idx="925">
                  <c:v>6.8753232869351699E-2</c:v>
                </c:pt>
                <c:pt idx="926">
                  <c:v>6.9249827688611404E-2</c:v>
                </c:pt>
                <c:pt idx="927">
                  <c:v>6.97185169441666E-2</c:v>
                </c:pt>
                <c:pt idx="928">
                  <c:v>7.00711872695155E-2</c:v>
                </c:pt>
                <c:pt idx="929">
                  <c:v>7.0233793719287702E-2</c:v>
                </c:pt>
                <c:pt idx="930">
                  <c:v>7.0171594825320802E-2</c:v>
                </c:pt>
                <c:pt idx="931">
                  <c:v>6.9901602718546493E-2</c:v>
                </c:pt>
                <c:pt idx="932">
                  <c:v>6.9443309232795805E-2</c:v>
                </c:pt>
                <c:pt idx="933">
                  <c:v>6.8818797935930404E-2</c:v>
                </c:pt>
                <c:pt idx="934">
                  <c:v>6.8100913563999499E-2</c:v>
                </c:pt>
                <c:pt idx="935">
                  <c:v>6.7308936968477506E-2</c:v>
                </c:pt>
                <c:pt idx="936">
                  <c:v>6.6366335090301196E-2</c:v>
                </c:pt>
                <c:pt idx="937">
                  <c:v>6.5309274550558294E-2</c:v>
                </c:pt>
                <c:pt idx="938">
                  <c:v>6.4182325979901297E-2</c:v>
                </c:pt>
                <c:pt idx="939">
                  <c:v>6.2983995052051406E-2</c:v>
                </c:pt>
                <c:pt idx="940">
                  <c:v>6.1826688973010697E-2</c:v>
                </c:pt>
                <c:pt idx="941">
                  <c:v>6.0766429550119502E-2</c:v>
                </c:pt>
                <c:pt idx="942">
                  <c:v>5.99388664454307E-2</c:v>
                </c:pt>
                <c:pt idx="943">
                  <c:v>5.9446554051028999E-2</c:v>
                </c:pt>
                <c:pt idx="944">
                  <c:v>5.9173006368020101E-2</c:v>
                </c:pt>
                <c:pt idx="945">
                  <c:v>5.9038118223089901E-2</c:v>
                </c:pt>
                <c:pt idx="946">
                  <c:v>5.90597919002879E-2</c:v>
                </c:pt>
                <c:pt idx="947">
                  <c:v>5.9150553986022002E-2</c:v>
                </c:pt>
                <c:pt idx="948">
                  <c:v>5.9179316407544501E-2</c:v>
                </c:pt>
                <c:pt idx="949">
                  <c:v>5.9009724868226802E-2</c:v>
                </c:pt>
                <c:pt idx="950">
                  <c:v>5.8645751002215397E-2</c:v>
                </c:pt>
                <c:pt idx="951">
                  <c:v>5.8246487133349699E-2</c:v>
                </c:pt>
                <c:pt idx="952">
                  <c:v>5.7928542827692497E-2</c:v>
                </c:pt>
                <c:pt idx="953">
                  <c:v>5.7609497182844201E-2</c:v>
                </c:pt>
                <c:pt idx="954">
                  <c:v>5.7178397358389699E-2</c:v>
                </c:pt>
                <c:pt idx="955">
                  <c:v>5.6705097318196597E-2</c:v>
                </c:pt>
                <c:pt idx="956">
                  <c:v>5.6197663695198803E-2</c:v>
                </c:pt>
                <c:pt idx="957">
                  <c:v>5.5658192783088201E-2</c:v>
                </c:pt>
                <c:pt idx="958">
                  <c:v>5.5039359860927298E-2</c:v>
                </c:pt>
                <c:pt idx="959">
                  <c:v>5.4223919992641603E-2</c:v>
                </c:pt>
                <c:pt idx="960">
                  <c:v>5.3295456796355702E-2</c:v>
                </c:pt>
                <c:pt idx="961">
                  <c:v>5.2404506070567E-2</c:v>
                </c:pt>
                <c:pt idx="962">
                  <c:v>5.1565665060680499E-2</c:v>
                </c:pt>
                <c:pt idx="963">
                  <c:v>5.0830617576381201E-2</c:v>
                </c:pt>
                <c:pt idx="964">
                  <c:v>5.01435915672723E-2</c:v>
                </c:pt>
                <c:pt idx="965">
                  <c:v>4.94805924933669E-2</c:v>
                </c:pt>
                <c:pt idx="966">
                  <c:v>4.8952500356911399E-2</c:v>
                </c:pt>
                <c:pt idx="967">
                  <c:v>4.8546776565943903E-2</c:v>
                </c:pt>
                <c:pt idx="968">
                  <c:v>4.82051218954768E-2</c:v>
                </c:pt>
                <c:pt idx="969">
                  <c:v>4.7893349741338902E-2</c:v>
                </c:pt>
                <c:pt idx="970">
                  <c:v>4.74798763380231E-2</c:v>
                </c:pt>
                <c:pt idx="971">
                  <c:v>4.7028188119543998E-2</c:v>
                </c:pt>
                <c:pt idx="972">
                  <c:v>4.6656786853144401E-2</c:v>
                </c:pt>
                <c:pt idx="973">
                  <c:v>4.6253882141566401E-2</c:v>
                </c:pt>
                <c:pt idx="974">
                  <c:v>4.5779400922451197E-2</c:v>
                </c:pt>
                <c:pt idx="975">
                  <c:v>4.52489076013304E-2</c:v>
                </c:pt>
                <c:pt idx="976">
                  <c:v>4.47066150103149E-2</c:v>
                </c:pt>
                <c:pt idx="977">
                  <c:v>4.4383267857685697E-2</c:v>
                </c:pt>
                <c:pt idx="978">
                  <c:v>4.4188531613407502E-2</c:v>
                </c:pt>
                <c:pt idx="979">
                  <c:v>4.3884688932093803E-2</c:v>
                </c:pt>
                <c:pt idx="980">
                  <c:v>4.3605040794426897E-2</c:v>
                </c:pt>
                <c:pt idx="981">
                  <c:v>4.3462653779947701E-2</c:v>
                </c:pt>
                <c:pt idx="982">
                  <c:v>4.3441979338453E-2</c:v>
                </c:pt>
                <c:pt idx="983">
                  <c:v>4.3446144441955201E-2</c:v>
                </c:pt>
                <c:pt idx="984">
                  <c:v>4.3322518794347301E-2</c:v>
                </c:pt>
                <c:pt idx="985">
                  <c:v>4.3167889742276797E-2</c:v>
                </c:pt>
                <c:pt idx="986">
                  <c:v>4.3180803462965898E-2</c:v>
                </c:pt>
                <c:pt idx="987">
                  <c:v>4.3282827616326E-2</c:v>
                </c:pt>
                <c:pt idx="988">
                  <c:v>4.34331577602214E-2</c:v>
                </c:pt>
                <c:pt idx="989">
                  <c:v>4.3686777063699597E-2</c:v>
                </c:pt>
                <c:pt idx="990">
                  <c:v>4.4075964007449897E-2</c:v>
                </c:pt>
                <c:pt idx="991">
                  <c:v>4.4621339215855101E-2</c:v>
                </c:pt>
                <c:pt idx="992">
                  <c:v>4.5271770048262598E-2</c:v>
                </c:pt>
                <c:pt idx="993">
                  <c:v>4.5941338557233501E-2</c:v>
                </c:pt>
                <c:pt idx="994">
                  <c:v>4.6639465793882499E-2</c:v>
                </c:pt>
                <c:pt idx="995">
                  <c:v>4.7269069830089702E-2</c:v>
                </c:pt>
                <c:pt idx="996">
                  <c:v>4.76821553330736E-2</c:v>
                </c:pt>
                <c:pt idx="997">
                  <c:v>4.7902550894286001E-2</c:v>
                </c:pt>
                <c:pt idx="998">
                  <c:v>4.7966116065715998E-2</c:v>
                </c:pt>
                <c:pt idx="999">
                  <c:v>4.7843578720601E-2</c:v>
                </c:pt>
                <c:pt idx="1000">
                  <c:v>4.7587287692751598E-2</c:v>
                </c:pt>
                <c:pt idx="1001">
                  <c:v>4.7228977397501197E-2</c:v>
                </c:pt>
                <c:pt idx="1002">
                  <c:v>4.67617078568522E-2</c:v>
                </c:pt>
                <c:pt idx="1003">
                  <c:v>4.6246493208851699E-2</c:v>
                </c:pt>
                <c:pt idx="1004">
                  <c:v>4.56962195627202E-2</c:v>
                </c:pt>
                <c:pt idx="1005">
                  <c:v>4.51164557224389E-2</c:v>
                </c:pt>
                <c:pt idx="1006">
                  <c:v>4.4598524111020797E-2</c:v>
                </c:pt>
                <c:pt idx="1007">
                  <c:v>4.4036145002832101E-2</c:v>
                </c:pt>
                <c:pt idx="1008">
                  <c:v>4.33376519990415E-2</c:v>
                </c:pt>
                <c:pt idx="1009">
                  <c:v>4.2574681360187203E-2</c:v>
                </c:pt>
                <c:pt idx="1010">
                  <c:v>4.1752780417633799E-2</c:v>
                </c:pt>
                <c:pt idx="1011">
                  <c:v>4.0854322705214198E-2</c:v>
                </c:pt>
                <c:pt idx="1012">
                  <c:v>3.98282154096921E-2</c:v>
                </c:pt>
                <c:pt idx="1013">
                  <c:v>3.8665849283701599E-2</c:v>
                </c:pt>
                <c:pt idx="1014">
                  <c:v>3.7536498338769403E-2</c:v>
                </c:pt>
                <c:pt idx="1015">
                  <c:v>3.6489454004706302E-2</c:v>
                </c:pt>
                <c:pt idx="1016">
                  <c:v>3.5484104790495401E-2</c:v>
                </c:pt>
                <c:pt idx="1017">
                  <c:v>3.4562720928498103E-2</c:v>
                </c:pt>
                <c:pt idx="1018">
                  <c:v>3.3746445062125902E-2</c:v>
                </c:pt>
                <c:pt idx="1019">
                  <c:v>3.3082835789152901E-2</c:v>
                </c:pt>
                <c:pt idx="1020">
                  <c:v>3.2621311254418403E-2</c:v>
                </c:pt>
                <c:pt idx="1021">
                  <c:v>3.2349424012718599E-2</c:v>
                </c:pt>
                <c:pt idx="1022">
                  <c:v>3.2357036131889998E-2</c:v>
                </c:pt>
                <c:pt idx="1023">
                  <c:v>3.2748432493468399E-2</c:v>
                </c:pt>
                <c:pt idx="1024">
                  <c:v>3.3471186377224099E-2</c:v>
                </c:pt>
                <c:pt idx="1025">
                  <c:v>3.4410164262634199E-2</c:v>
                </c:pt>
                <c:pt idx="1026">
                  <c:v>3.5464029756380799E-2</c:v>
                </c:pt>
                <c:pt idx="1027">
                  <c:v>3.6536056476801498E-2</c:v>
                </c:pt>
                <c:pt idx="1028">
                  <c:v>3.7555773282723602E-2</c:v>
                </c:pt>
                <c:pt idx="1029">
                  <c:v>3.8441850482176999E-2</c:v>
                </c:pt>
                <c:pt idx="1030">
                  <c:v>3.9126768886816703E-2</c:v>
                </c:pt>
                <c:pt idx="1031">
                  <c:v>3.9634354562119702E-2</c:v>
                </c:pt>
                <c:pt idx="1032">
                  <c:v>4.0058015846566097E-2</c:v>
                </c:pt>
                <c:pt idx="1033">
                  <c:v>4.0481568007646497E-2</c:v>
                </c:pt>
                <c:pt idx="1034">
                  <c:v>4.1047225187781797E-2</c:v>
                </c:pt>
                <c:pt idx="1035">
                  <c:v>4.1791493072873998E-2</c:v>
                </c:pt>
                <c:pt idx="1036">
                  <c:v>4.2642967085980199E-2</c:v>
                </c:pt>
                <c:pt idx="1037">
                  <c:v>4.36038960960086E-2</c:v>
                </c:pt>
                <c:pt idx="1038">
                  <c:v>4.4665297692732898E-2</c:v>
                </c:pt>
                <c:pt idx="1039">
                  <c:v>4.5801887640053697E-2</c:v>
                </c:pt>
                <c:pt idx="1040">
                  <c:v>4.6987574690642901E-2</c:v>
                </c:pt>
                <c:pt idx="1041">
                  <c:v>4.81210708020159E-2</c:v>
                </c:pt>
                <c:pt idx="1042">
                  <c:v>4.9192032477330602E-2</c:v>
                </c:pt>
                <c:pt idx="1043">
                  <c:v>5.0276290716721302E-2</c:v>
                </c:pt>
                <c:pt idx="1044">
                  <c:v>5.1363784080887202E-2</c:v>
                </c:pt>
                <c:pt idx="1045">
                  <c:v>5.24474299452607E-2</c:v>
                </c:pt>
                <c:pt idx="1046">
                  <c:v>5.3520982859871002E-2</c:v>
                </c:pt>
                <c:pt idx="1047">
                  <c:v>5.45803819089705E-2</c:v>
                </c:pt>
                <c:pt idx="1048">
                  <c:v>5.5619517617763403E-2</c:v>
                </c:pt>
                <c:pt idx="1049">
                  <c:v>5.6635893160853303E-2</c:v>
                </c:pt>
                <c:pt idx="1050">
                  <c:v>5.7624657165471403E-2</c:v>
                </c:pt>
                <c:pt idx="1051">
                  <c:v>5.8584527213422798E-2</c:v>
                </c:pt>
                <c:pt idx="1052">
                  <c:v>5.9512863675972298E-2</c:v>
                </c:pt>
                <c:pt idx="1053">
                  <c:v>6.0406577472724897E-2</c:v>
                </c:pt>
                <c:pt idx="1054">
                  <c:v>6.1264018631976197E-2</c:v>
                </c:pt>
                <c:pt idx="1055">
                  <c:v>6.2084577707711197E-2</c:v>
                </c:pt>
                <c:pt idx="1056">
                  <c:v>6.2866383778178603E-2</c:v>
                </c:pt>
                <c:pt idx="1057">
                  <c:v>6.3614775876944502E-2</c:v>
                </c:pt>
                <c:pt idx="1058">
                  <c:v>6.4327003086981194E-2</c:v>
                </c:pt>
                <c:pt idx="1059">
                  <c:v>6.4989638024098198E-2</c:v>
                </c:pt>
                <c:pt idx="1060">
                  <c:v>6.5602309574193898E-2</c:v>
                </c:pt>
                <c:pt idx="1061">
                  <c:v>6.6160925850626107E-2</c:v>
                </c:pt>
                <c:pt idx="1062">
                  <c:v>6.6666218138578703E-2</c:v>
                </c:pt>
                <c:pt idx="1063">
                  <c:v>6.7117553909038799E-2</c:v>
                </c:pt>
                <c:pt idx="1064">
                  <c:v>6.7507022230894595E-2</c:v>
                </c:pt>
                <c:pt idx="1065">
                  <c:v>6.7831972250529199E-2</c:v>
                </c:pt>
                <c:pt idx="1066">
                  <c:v>6.8105185607025207E-2</c:v>
                </c:pt>
                <c:pt idx="1067">
                  <c:v>6.8326771771108505E-2</c:v>
                </c:pt>
                <c:pt idx="1068">
                  <c:v>6.8499519469408604E-2</c:v>
                </c:pt>
                <c:pt idx="1069">
                  <c:v>6.8623163006279603E-2</c:v>
                </c:pt>
                <c:pt idx="1070">
                  <c:v>6.8697068527240598E-2</c:v>
                </c:pt>
                <c:pt idx="1071">
                  <c:v>6.8728149229163302E-2</c:v>
                </c:pt>
                <c:pt idx="1072">
                  <c:v>6.8724282964295405E-2</c:v>
                </c:pt>
                <c:pt idx="1073">
                  <c:v>6.8692546383625E-2</c:v>
                </c:pt>
                <c:pt idx="1074">
                  <c:v>6.8633620554727701E-2</c:v>
                </c:pt>
                <c:pt idx="1075">
                  <c:v>6.8554390107388202E-2</c:v>
                </c:pt>
                <c:pt idx="1076">
                  <c:v>6.8454969807402399E-2</c:v>
                </c:pt>
                <c:pt idx="1077">
                  <c:v>6.8341389626587798E-2</c:v>
                </c:pt>
                <c:pt idx="1078">
                  <c:v>6.8222295635515101E-2</c:v>
                </c:pt>
                <c:pt idx="1079">
                  <c:v>6.80976044866025E-2</c:v>
                </c:pt>
                <c:pt idx="1080">
                  <c:v>6.7968486822765198E-2</c:v>
                </c:pt>
                <c:pt idx="1081">
                  <c:v>6.7841322876746393E-2</c:v>
                </c:pt>
                <c:pt idx="1082">
                  <c:v>6.7714465279105199E-2</c:v>
                </c:pt>
                <c:pt idx="1083">
                  <c:v>6.7591975480251199E-2</c:v>
                </c:pt>
                <c:pt idx="1084">
                  <c:v>6.7471256335997404E-2</c:v>
                </c:pt>
                <c:pt idx="1085">
                  <c:v>6.7343836822626596E-2</c:v>
                </c:pt>
                <c:pt idx="1086">
                  <c:v>6.7214548473993094E-2</c:v>
                </c:pt>
                <c:pt idx="1087">
                  <c:v>6.7081539938195794E-2</c:v>
                </c:pt>
                <c:pt idx="1088">
                  <c:v>6.6946021850013498E-2</c:v>
                </c:pt>
                <c:pt idx="1089">
                  <c:v>6.6810135630161804E-2</c:v>
                </c:pt>
                <c:pt idx="1090">
                  <c:v>6.6672616148239106E-2</c:v>
                </c:pt>
                <c:pt idx="1091">
                  <c:v>6.6533631903809301E-2</c:v>
                </c:pt>
                <c:pt idx="1092">
                  <c:v>6.6394396619617393E-2</c:v>
                </c:pt>
                <c:pt idx="1093">
                  <c:v>6.62519456985914E-2</c:v>
                </c:pt>
                <c:pt idx="1094">
                  <c:v>6.6111277883365793E-2</c:v>
                </c:pt>
                <c:pt idx="1095">
                  <c:v>6.59697021169625E-2</c:v>
                </c:pt>
                <c:pt idx="1096">
                  <c:v>6.5828776573052999E-2</c:v>
                </c:pt>
                <c:pt idx="1097">
                  <c:v>6.5687386007319798E-2</c:v>
                </c:pt>
                <c:pt idx="1098">
                  <c:v>6.5546038244405594E-2</c:v>
                </c:pt>
                <c:pt idx="1099">
                  <c:v>6.5405546197826195E-2</c:v>
                </c:pt>
                <c:pt idx="1100">
                  <c:v>6.5267280760443303E-2</c:v>
                </c:pt>
                <c:pt idx="1101">
                  <c:v>6.5128501379211903E-2</c:v>
                </c:pt>
                <c:pt idx="1102">
                  <c:v>6.4991431703300795E-2</c:v>
                </c:pt>
                <c:pt idx="1103">
                  <c:v>6.4855015352328002E-2</c:v>
                </c:pt>
                <c:pt idx="1104">
                  <c:v>6.4721548353081595E-2</c:v>
                </c:pt>
                <c:pt idx="1105">
                  <c:v>6.4589062808425496E-2</c:v>
                </c:pt>
                <c:pt idx="1106">
                  <c:v>6.4458324494341995E-2</c:v>
                </c:pt>
                <c:pt idx="1107">
                  <c:v>6.4329689392224401E-2</c:v>
                </c:pt>
                <c:pt idx="1108">
                  <c:v>6.4202963603214702E-2</c:v>
                </c:pt>
                <c:pt idx="1109">
                  <c:v>6.4078643949023795E-2</c:v>
                </c:pt>
                <c:pt idx="1110">
                  <c:v>6.3955702118554905E-2</c:v>
                </c:pt>
                <c:pt idx="1111">
                  <c:v>6.3835790644994603E-2</c:v>
                </c:pt>
                <c:pt idx="1112">
                  <c:v>6.3719138982084395E-2</c:v>
                </c:pt>
                <c:pt idx="1113">
                  <c:v>6.3602526266663698E-2</c:v>
                </c:pt>
                <c:pt idx="1114">
                  <c:v>6.3489877878208104E-2</c:v>
                </c:pt>
                <c:pt idx="1115">
                  <c:v>6.3376976543119398E-2</c:v>
                </c:pt>
                <c:pt idx="1116">
                  <c:v>6.3267741354510104E-2</c:v>
                </c:pt>
                <c:pt idx="1117">
                  <c:v>6.3162305376083902E-2</c:v>
                </c:pt>
                <c:pt idx="1118">
                  <c:v>6.3056808011840201E-2</c:v>
                </c:pt>
                <c:pt idx="1119">
                  <c:v>6.2952930095825296E-2</c:v>
                </c:pt>
                <c:pt idx="1120">
                  <c:v>6.2851813944669405E-2</c:v>
                </c:pt>
                <c:pt idx="1121">
                  <c:v>6.2750633457821406E-2</c:v>
                </c:pt>
                <c:pt idx="1122">
                  <c:v>6.2653968399471502E-2</c:v>
                </c:pt>
                <c:pt idx="1123">
                  <c:v>6.2557475924429604E-2</c:v>
                </c:pt>
                <c:pt idx="1124">
                  <c:v>6.2461293872866003E-2</c:v>
                </c:pt>
                <c:pt idx="1125">
                  <c:v>6.2368257648084999E-2</c:v>
                </c:pt>
                <c:pt idx="1126">
                  <c:v>6.2276639280489099E-2</c:v>
                </c:pt>
                <c:pt idx="1127">
                  <c:v>6.2186512494582E-2</c:v>
                </c:pt>
                <c:pt idx="1128">
                  <c:v>6.2096268911053597E-2</c:v>
                </c:pt>
                <c:pt idx="1129">
                  <c:v>6.20071029597066E-2</c:v>
                </c:pt>
                <c:pt idx="1130">
                  <c:v>6.1919408183820399E-2</c:v>
                </c:pt>
                <c:pt idx="1131">
                  <c:v>6.1832588088897501E-2</c:v>
                </c:pt>
                <c:pt idx="1132">
                  <c:v>6.17490814199885E-2</c:v>
                </c:pt>
                <c:pt idx="1133">
                  <c:v>6.1667174904701298E-2</c:v>
                </c:pt>
                <c:pt idx="1134">
                  <c:v>6.1584963053230302E-2</c:v>
                </c:pt>
                <c:pt idx="1135">
                  <c:v>6.1505166114697002E-2</c:v>
                </c:pt>
                <c:pt idx="1136">
                  <c:v>6.14266210400818E-2</c:v>
                </c:pt>
                <c:pt idx="1137">
                  <c:v>6.1350384098675097E-2</c:v>
                </c:pt>
                <c:pt idx="1138">
                  <c:v>6.1277202225200701E-2</c:v>
                </c:pt>
                <c:pt idx="1139">
                  <c:v>6.1202312120335597E-2</c:v>
                </c:pt>
                <c:pt idx="1140">
                  <c:v>6.1130775828057399E-2</c:v>
                </c:pt>
                <c:pt idx="1141">
                  <c:v>6.1061756733108499E-2</c:v>
                </c:pt>
                <c:pt idx="1142">
                  <c:v>6.0995044220126998E-2</c:v>
                </c:pt>
                <c:pt idx="1143">
                  <c:v>6.0930164911062602E-2</c:v>
                </c:pt>
                <c:pt idx="1144">
                  <c:v>6.0866664725632499E-2</c:v>
                </c:pt>
                <c:pt idx="1145">
                  <c:v>6.0805376704227199E-2</c:v>
                </c:pt>
                <c:pt idx="1146">
                  <c:v>6.0747751016454798E-2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0B-4396-94D3-ECA4E8E33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22480"/>
        <c:axId val="49526320"/>
      </c:lineChart>
      <c:lineChart>
        <c:grouping val="standard"/>
        <c:varyColors val="0"/>
        <c:ser>
          <c:idx val="0"/>
          <c:order val="0"/>
          <c:tx>
            <c:strRef>
              <c:f>'Sheet 1'!$F$1</c:f>
              <c:strCache>
                <c:ptCount val="1"/>
                <c:pt idx="0">
                  <c:v> Daily # of Reported cases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1'!$F$2:$F$1148</c:f>
              <c:numCache>
                <c:formatCode>_(* #,##0_);_(* \(#,##0\);_(* "-"??_);_(@_)</c:formatCode>
                <c:ptCount val="1147"/>
                <c:pt idx="0">
                  <c:v>27.005714285714301</c:v>
                </c:pt>
                <c:pt idx="1">
                  <c:v>25.632857142857102</c:v>
                </c:pt>
                <c:pt idx="2">
                  <c:v>24.597142857142899</c:v>
                </c:pt>
                <c:pt idx="3">
                  <c:v>23.728571428571399</c:v>
                </c:pt>
                <c:pt idx="4">
                  <c:v>22.817142857142901</c:v>
                </c:pt>
                <c:pt idx="5">
                  <c:v>21.965714285714299</c:v>
                </c:pt>
                <c:pt idx="6">
                  <c:v>22.998571428571399</c:v>
                </c:pt>
                <c:pt idx="7">
                  <c:v>24.01</c:v>
                </c:pt>
                <c:pt idx="8">
                  <c:v>24.984285714285701</c:v>
                </c:pt>
                <c:pt idx="9">
                  <c:v>25.831428571428599</c:v>
                </c:pt>
                <c:pt idx="10">
                  <c:v>26.82</c:v>
                </c:pt>
                <c:pt idx="11">
                  <c:v>28.321428571428601</c:v>
                </c:pt>
                <c:pt idx="12">
                  <c:v>30.53</c:v>
                </c:pt>
                <c:pt idx="13">
                  <c:v>33.297142857142902</c:v>
                </c:pt>
                <c:pt idx="14">
                  <c:v>37.015714285714303</c:v>
                </c:pt>
                <c:pt idx="15">
                  <c:v>42.15</c:v>
                </c:pt>
                <c:pt idx="16">
                  <c:v>49.3157142857143</c:v>
                </c:pt>
                <c:pt idx="17">
                  <c:v>59.397142857142903</c:v>
                </c:pt>
                <c:pt idx="18">
                  <c:v>70.934285714285707</c:v>
                </c:pt>
                <c:pt idx="19">
                  <c:v>85.03</c:v>
                </c:pt>
                <c:pt idx="20">
                  <c:v>102.221428571429</c:v>
                </c:pt>
                <c:pt idx="21">
                  <c:v>123.034285714286</c:v>
                </c:pt>
                <c:pt idx="22">
                  <c:v>146.94714285714301</c:v>
                </c:pt>
                <c:pt idx="23">
                  <c:v>174.358571428571</c:v>
                </c:pt>
                <c:pt idx="24">
                  <c:v>205.322857142857</c:v>
                </c:pt>
                <c:pt idx="25">
                  <c:v>241.28714285714301</c:v>
                </c:pt>
                <c:pt idx="26">
                  <c:v>281.84285714285699</c:v>
                </c:pt>
                <c:pt idx="27">
                  <c:v>331.74571428571397</c:v>
                </c:pt>
                <c:pt idx="28">
                  <c:v>387.047142857143</c:v>
                </c:pt>
                <c:pt idx="29">
                  <c:v>453.80285714285702</c:v>
                </c:pt>
                <c:pt idx="30">
                  <c:v>532.83428571428601</c:v>
                </c:pt>
                <c:pt idx="31">
                  <c:v>621.69142857142901</c:v>
                </c:pt>
                <c:pt idx="32">
                  <c:v>728.74571428571403</c:v>
                </c:pt>
                <c:pt idx="33">
                  <c:v>828.08571428571395</c:v>
                </c:pt>
                <c:pt idx="34">
                  <c:v>958.19857142857097</c:v>
                </c:pt>
                <c:pt idx="35">
                  <c:v>1168.46571428571</c:v>
                </c:pt>
                <c:pt idx="36">
                  <c:v>1487.81714285714</c:v>
                </c:pt>
                <c:pt idx="37">
                  <c:v>1933.68571428571</c:v>
                </c:pt>
                <c:pt idx="38">
                  <c:v>2484.7214285714299</c:v>
                </c:pt>
                <c:pt idx="39">
                  <c:v>3111.37142857143</c:v>
                </c:pt>
                <c:pt idx="40">
                  <c:v>3877.91285714286</c:v>
                </c:pt>
                <c:pt idx="41">
                  <c:v>4807.2628571428604</c:v>
                </c:pt>
                <c:pt idx="42">
                  <c:v>5864.6314285714298</c:v>
                </c:pt>
                <c:pt idx="43">
                  <c:v>6989.7228571428604</c:v>
                </c:pt>
                <c:pt idx="44">
                  <c:v>8190.31</c:v>
                </c:pt>
                <c:pt idx="45">
                  <c:v>9514.8714285714304</c:v>
                </c:pt>
                <c:pt idx="46">
                  <c:v>11019.52</c:v>
                </c:pt>
                <c:pt idx="47">
                  <c:v>12692.224285714299</c:v>
                </c:pt>
                <c:pt idx="48">
                  <c:v>14423.214285714301</c:v>
                </c:pt>
                <c:pt idx="49">
                  <c:v>16190.3357142857</c:v>
                </c:pt>
                <c:pt idx="50">
                  <c:v>18060.9585714286</c:v>
                </c:pt>
                <c:pt idx="51">
                  <c:v>19994.232857142899</c:v>
                </c:pt>
                <c:pt idx="52">
                  <c:v>21900.242857142901</c:v>
                </c:pt>
                <c:pt idx="53">
                  <c:v>23703.018571428602</c:v>
                </c:pt>
                <c:pt idx="54">
                  <c:v>25334.625714285699</c:v>
                </c:pt>
                <c:pt idx="55">
                  <c:v>26826.33</c:v>
                </c:pt>
                <c:pt idx="56">
                  <c:v>28164.28</c:v>
                </c:pt>
                <c:pt idx="57">
                  <c:v>29245.397142857099</c:v>
                </c:pt>
                <c:pt idx="58">
                  <c:v>30024.091428571399</c:v>
                </c:pt>
                <c:pt idx="59">
                  <c:v>30557.81</c:v>
                </c:pt>
                <c:pt idx="60">
                  <c:v>30876.732857142899</c:v>
                </c:pt>
                <c:pt idx="61">
                  <c:v>30980.212857142898</c:v>
                </c:pt>
                <c:pt idx="62">
                  <c:v>30893.61</c:v>
                </c:pt>
                <c:pt idx="63">
                  <c:v>30661.788571428599</c:v>
                </c:pt>
                <c:pt idx="64">
                  <c:v>30356.661428571399</c:v>
                </c:pt>
                <c:pt idx="65">
                  <c:v>30036.11</c:v>
                </c:pt>
                <c:pt idx="66">
                  <c:v>29706.62</c:v>
                </c:pt>
                <c:pt idx="67">
                  <c:v>29413.487142857099</c:v>
                </c:pt>
                <c:pt idx="68">
                  <c:v>29203.082857142901</c:v>
                </c:pt>
                <c:pt idx="69">
                  <c:v>29035.675714285699</c:v>
                </c:pt>
                <c:pt idx="70">
                  <c:v>28913.951428571399</c:v>
                </c:pt>
                <c:pt idx="71">
                  <c:v>28873.374285714301</c:v>
                </c:pt>
                <c:pt idx="72">
                  <c:v>28962.9714285714</c:v>
                </c:pt>
                <c:pt idx="73">
                  <c:v>29151.425714285699</c:v>
                </c:pt>
                <c:pt idx="74">
                  <c:v>29307.844285714302</c:v>
                </c:pt>
                <c:pt idx="75">
                  <c:v>29408.447142857101</c:v>
                </c:pt>
                <c:pt idx="76">
                  <c:v>29504.9157142857</c:v>
                </c:pt>
                <c:pt idx="77">
                  <c:v>29561.961428571401</c:v>
                </c:pt>
                <c:pt idx="78">
                  <c:v>29527.88</c:v>
                </c:pt>
                <c:pt idx="79">
                  <c:v>29325.814285714299</c:v>
                </c:pt>
                <c:pt idx="80">
                  <c:v>28995.018571428602</c:v>
                </c:pt>
                <c:pt idx="81">
                  <c:v>28664.064285714299</c:v>
                </c:pt>
                <c:pt idx="82">
                  <c:v>28354.558571428599</c:v>
                </c:pt>
                <c:pt idx="83">
                  <c:v>28029.89</c:v>
                </c:pt>
                <c:pt idx="84">
                  <c:v>27687.2728571429</c:v>
                </c:pt>
                <c:pt idx="85">
                  <c:v>27301.935714285701</c:v>
                </c:pt>
                <c:pt idx="86">
                  <c:v>26889.711428571401</c:v>
                </c:pt>
                <c:pt idx="87">
                  <c:v>26454.655714285698</c:v>
                </c:pt>
                <c:pt idx="88">
                  <c:v>25956.917142857099</c:v>
                </c:pt>
                <c:pt idx="89">
                  <c:v>25436.06</c:v>
                </c:pt>
                <c:pt idx="90">
                  <c:v>24903.035714285699</c:v>
                </c:pt>
                <c:pt idx="91">
                  <c:v>24363.125714285699</c:v>
                </c:pt>
                <c:pt idx="92">
                  <c:v>23869.2642857143</c:v>
                </c:pt>
                <c:pt idx="93">
                  <c:v>23448.428571428602</c:v>
                </c:pt>
                <c:pt idx="94">
                  <c:v>23107.5814285714</c:v>
                </c:pt>
                <c:pt idx="95">
                  <c:v>22898.127142857102</c:v>
                </c:pt>
                <c:pt idx="96">
                  <c:v>22749.204285714299</c:v>
                </c:pt>
                <c:pt idx="97">
                  <c:v>22649.412857142899</c:v>
                </c:pt>
                <c:pt idx="98">
                  <c:v>22624.512857142901</c:v>
                </c:pt>
                <c:pt idx="99">
                  <c:v>22613.1042857143</c:v>
                </c:pt>
                <c:pt idx="100">
                  <c:v>22585.4585714286</c:v>
                </c:pt>
                <c:pt idx="101">
                  <c:v>22533.164285714302</c:v>
                </c:pt>
                <c:pt idx="102">
                  <c:v>22423.077142857099</c:v>
                </c:pt>
                <c:pt idx="103">
                  <c:v>22264.177142857101</c:v>
                </c:pt>
                <c:pt idx="104">
                  <c:v>22045.85</c:v>
                </c:pt>
                <c:pt idx="105">
                  <c:v>21742.378571428599</c:v>
                </c:pt>
                <c:pt idx="106">
                  <c:v>21445.2557142857</c:v>
                </c:pt>
                <c:pt idx="107">
                  <c:v>21220.4157142857</c:v>
                </c:pt>
                <c:pt idx="108">
                  <c:v>21041.891428571402</c:v>
                </c:pt>
                <c:pt idx="109">
                  <c:v>20890.024285714298</c:v>
                </c:pt>
                <c:pt idx="110">
                  <c:v>20812.467142857098</c:v>
                </c:pt>
                <c:pt idx="111">
                  <c:v>20830.4571428571</c:v>
                </c:pt>
                <c:pt idx="112">
                  <c:v>20993.171428571401</c:v>
                </c:pt>
                <c:pt idx="113">
                  <c:v>21240.641428571402</c:v>
                </c:pt>
                <c:pt idx="114">
                  <c:v>21452.7085714286</c:v>
                </c:pt>
                <c:pt idx="115">
                  <c:v>21630.475714285702</c:v>
                </c:pt>
                <c:pt idx="116">
                  <c:v>21751.1371428571</c:v>
                </c:pt>
                <c:pt idx="117">
                  <c:v>21805.574285714301</c:v>
                </c:pt>
                <c:pt idx="118">
                  <c:v>21860.0085714286</c:v>
                </c:pt>
                <c:pt idx="119">
                  <c:v>21819.524285714298</c:v>
                </c:pt>
                <c:pt idx="120">
                  <c:v>21672.917142857099</c:v>
                </c:pt>
                <c:pt idx="121">
                  <c:v>21569.998571428601</c:v>
                </c:pt>
                <c:pt idx="122">
                  <c:v>21535.365714285701</c:v>
                </c:pt>
                <c:pt idx="123">
                  <c:v>21612.1514285714</c:v>
                </c:pt>
                <c:pt idx="124">
                  <c:v>21809.502857142899</c:v>
                </c:pt>
                <c:pt idx="125">
                  <c:v>22069.844285714302</c:v>
                </c:pt>
                <c:pt idx="126">
                  <c:v>22467.987142857099</c:v>
                </c:pt>
                <c:pt idx="127">
                  <c:v>23042.68</c:v>
                </c:pt>
                <c:pt idx="128">
                  <c:v>23728.2585714286</c:v>
                </c:pt>
                <c:pt idx="129">
                  <c:v>24521.172857142901</c:v>
                </c:pt>
                <c:pt idx="130">
                  <c:v>25414.0285714286</c:v>
                </c:pt>
                <c:pt idx="131">
                  <c:v>26444.324285714301</c:v>
                </c:pt>
                <c:pt idx="132">
                  <c:v>27632.080000000002</c:v>
                </c:pt>
                <c:pt idx="133">
                  <c:v>28921.044285714299</c:v>
                </c:pt>
                <c:pt idx="134">
                  <c:v>30353.192857142902</c:v>
                </c:pt>
                <c:pt idx="135">
                  <c:v>31902.157142857101</c:v>
                </c:pt>
                <c:pt idx="136">
                  <c:v>33556.488571428599</c:v>
                </c:pt>
                <c:pt idx="137">
                  <c:v>35350.089999999997</c:v>
                </c:pt>
                <c:pt idx="138">
                  <c:v>37157.824285714298</c:v>
                </c:pt>
                <c:pt idx="139">
                  <c:v>38942.838571428598</c:v>
                </c:pt>
                <c:pt idx="140">
                  <c:v>40804.9</c:v>
                </c:pt>
                <c:pt idx="141">
                  <c:v>42592.522857142903</c:v>
                </c:pt>
                <c:pt idx="142">
                  <c:v>44210.768571428598</c:v>
                </c:pt>
                <c:pt idx="143">
                  <c:v>45730.365714285697</c:v>
                </c:pt>
                <c:pt idx="144">
                  <c:v>47073.4328571429</c:v>
                </c:pt>
                <c:pt idx="145">
                  <c:v>48290.4585714286</c:v>
                </c:pt>
                <c:pt idx="146">
                  <c:v>49482.591428571403</c:v>
                </c:pt>
                <c:pt idx="147">
                  <c:v>50542.855714285703</c:v>
                </c:pt>
                <c:pt idx="148">
                  <c:v>51614.977142857097</c:v>
                </c:pt>
                <c:pt idx="149">
                  <c:v>52895.981428571402</c:v>
                </c:pt>
                <c:pt idx="150">
                  <c:v>54224.507142857103</c:v>
                </c:pt>
                <c:pt idx="151">
                  <c:v>55671.2214285714</c:v>
                </c:pt>
                <c:pt idx="152">
                  <c:v>57257.727142857097</c:v>
                </c:pt>
                <c:pt idx="153">
                  <c:v>58782.605714285703</c:v>
                </c:pt>
                <c:pt idx="154">
                  <c:v>60312.381428571403</c:v>
                </c:pt>
                <c:pt idx="155">
                  <c:v>61704.575714285696</c:v>
                </c:pt>
                <c:pt idx="156">
                  <c:v>62819.38</c:v>
                </c:pt>
                <c:pt idx="157">
                  <c:v>63762.6657142857</c:v>
                </c:pt>
                <c:pt idx="158">
                  <c:v>64448.2071428571</c:v>
                </c:pt>
                <c:pt idx="159">
                  <c:v>64908.671428571397</c:v>
                </c:pt>
                <c:pt idx="160">
                  <c:v>65267.272857142903</c:v>
                </c:pt>
                <c:pt idx="161">
                  <c:v>65443.324285714298</c:v>
                </c:pt>
                <c:pt idx="162">
                  <c:v>65597.487142857106</c:v>
                </c:pt>
                <c:pt idx="163">
                  <c:v>65806.431428571406</c:v>
                </c:pt>
                <c:pt idx="164">
                  <c:v>65927.324285714305</c:v>
                </c:pt>
                <c:pt idx="165">
                  <c:v>66019.681428571406</c:v>
                </c:pt>
                <c:pt idx="166">
                  <c:v>66038.242857142905</c:v>
                </c:pt>
                <c:pt idx="167">
                  <c:v>65935.08</c:v>
                </c:pt>
                <c:pt idx="168">
                  <c:v>65827.141428571398</c:v>
                </c:pt>
                <c:pt idx="169">
                  <c:v>65573.52</c:v>
                </c:pt>
                <c:pt idx="170">
                  <c:v>65067.254285714298</c:v>
                </c:pt>
                <c:pt idx="171">
                  <c:v>64464.121428571401</c:v>
                </c:pt>
                <c:pt idx="172">
                  <c:v>63639.672857142898</c:v>
                </c:pt>
                <c:pt idx="173">
                  <c:v>62645.55</c:v>
                </c:pt>
                <c:pt idx="174">
                  <c:v>61589.192857142902</c:v>
                </c:pt>
                <c:pt idx="175">
                  <c:v>60352.56</c:v>
                </c:pt>
                <c:pt idx="176">
                  <c:v>59069.365714285697</c:v>
                </c:pt>
                <c:pt idx="177">
                  <c:v>57980.5428571429</c:v>
                </c:pt>
                <c:pt idx="178">
                  <c:v>57180.858571428602</c:v>
                </c:pt>
                <c:pt idx="179">
                  <c:v>56816.758571428603</c:v>
                </c:pt>
                <c:pt idx="180">
                  <c:v>56712.518571428598</c:v>
                </c:pt>
                <c:pt idx="181">
                  <c:v>56712.558571428599</c:v>
                </c:pt>
                <c:pt idx="182">
                  <c:v>56828.742857142897</c:v>
                </c:pt>
                <c:pt idx="183">
                  <c:v>57077.987142857099</c:v>
                </c:pt>
                <c:pt idx="184">
                  <c:v>57278.427142857101</c:v>
                </c:pt>
                <c:pt idx="185">
                  <c:v>57040.172857142898</c:v>
                </c:pt>
                <c:pt idx="186">
                  <c:v>56299.242857142897</c:v>
                </c:pt>
                <c:pt idx="187">
                  <c:v>55235.135714285701</c:v>
                </c:pt>
                <c:pt idx="188">
                  <c:v>53985.437142857103</c:v>
                </c:pt>
                <c:pt idx="189">
                  <c:v>52660.058571428599</c:v>
                </c:pt>
                <c:pt idx="190">
                  <c:v>51064.421428571397</c:v>
                </c:pt>
                <c:pt idx="191">
                  <c:v>49186.99</c:v>
                </c:pt>
                <c:pt idx="192">
                  <c:v>47481.097142857099</c:v>
                </c:pt>
                <c:pt idx="193">
                  <c:v>46048.88</c:v>
                </c:pt>
                <c:pt idx="194">
                  <c:v>44845.354285714297</c:v>
                </c:pt>
                <c:pt idx="195">
                  <c:v>43808.955714285701</c:v>
                </c:pt>
                <c:pt idx="196">
                  <c:v>42934.997142857101</c:v>
                </c:pt>
                <c:pt idx="197">
                  <c:v>42347.231428571402</c:v>
                </c:pt>
                <c:pt idx="198">
                  <c:v>42044.1828571429</c:v>
                </c:pt>
                <c:pt idx="199">
                  <c:v>41872.794285714299</c:v>
                </c:pt>
                <c:pt idx="200">
                  <c:v>41767.977142857097</c:v>
                </c:pt>
                <c:pt idx="201">
                  <c:v>41666.941428571401</c:v>
                </c:pt>
                <c:pt idx="202">
                  <c:v>41553.937142857103</c:v>
                </c:pt>
                <c:pt idx="203">
                  <c:v>41398.161428571402</c:v>
                </c:pt>
                <c:pt idx="204">
                  <c:v>41206.361428571399</c:v>
                </c:pt>
                <c:pt idx="205">
                  <c:v>41021.410000000003</c:v>
                </c:pt>
                <c:pt idx="206">
                  <c:v>40780.175714285702</c:v>
                </c:pt>
                <c:pt idx="207">
                  <c:v>40408.0285714286</c:v>
                </c:pt>
                <c:pt idx="208">
                  <c:v>39874.089999999997</c:v>
                </c:pt>
                <c:pt idx="209">
                  <c:v>39228.804285714301</c:v>
                </c:pt>
                <c:pt idx="210">
                  <c:v>38486.355714285703</c:v>
                </c:pt>
                <c:pt idx="211">
                  <c:v>37659.681428571399</c:v>
                </c:pt>
                <c:pt idx="212">
                  <c:v>36831.177142857101</c:v>
                </c:pt>
                <c:pt idx="213">
                  <c:v>36166.252857142899</c:v>
                </c:pt>
                <c:pt idx="214">
                  <c:v>35802.625714285699</c:v>
                </c:pt>
                <c:pt idx="215">
                  <c:v>35825.7228571429</c:v>
                </c:pt>
                <c:pt idx="216">
                  <c:v>36175.518571428598</c:v>
                </c:pt>
                <c:pt idx="217">
                  <c:v>36770.9157142857</c:v>
                </c:pt>
                <c:pt idx="218">
                  <c:v>37596.467142857102</c:v>
                </c:pt>
                <c:pt idx="219">
                  <c:v>38501.25</c:v>
                </c:pt>
                <c:pt idx="220">
                  <c:v>39329.99</c:v>
                </c:pt>
                <c:pt idx="221">
                  <c:v>40006.507142857103</c:v>
                </c:pt>
                <c:pt idx="222">
                  <c:v>40490.302857142902</c:v>
                </c:pt>
                <c:pt idx="223">
                  <c:v>40854.904285714299</c:v>
                </c:pt>
                <c:pt idx="224">
                  <c:v>41155.037142857102</c:v>
                </c:pt>
                <c:pt idx="225">
                  <c:v>41313.445714285699</c:v>
                </c:pt>
                <c:pt idx="226">
                  <c:v>41362</c:v>
                </c:pt>
                <c:pt idx="227">
                  <c:v>41266.174285714304</c:v>
                </c:pt>
                <c:pt idx="228">
                  <c:v>41116.7785714286</c:v>
                </c:pt>
                <c:pt idx="229">
                  <c:v>41098.242857142897</c:v>
                </c:pt>
                <c:pt idx="230">
                  <c:v>41107.131428571403</c:v>
                </c:pt>
                <c:pt idx="231">
                  <c:v>41070.754285714298</c:v>
                </c:pt>
                <c:pt idx="232">
                  <c:v>41125.008571428603</c:v>
                </c:pt>
                <c:pt idx="233">
                  <c:v>41355.597142857099</c:v>
                </c:pt>
                <c:pt idx="234">
                  <c:v>41757.015714285699</c:v>
                </c:pt>
                <c:pt idx="235">
                  <c:v>42192.05</c:v>
                </c:pt>
                <c:pt idx="236">
                  <c:v>42539.325714285696</c:v>
                </c:pt>
                <c:pt idx="237">
                  <c:v>42944.341428571403</c:v>
                </c:pt>
                <c:pt idx="238">
                  <c:v>43543.3871428571</c:v>
                </c:pt>
                <c:pt idx="239">
                  <c:v>44214.065714285702</c:v>
                </c:pt>
                <c:pt idx="240">
                  <c:v>44870.007142857103</c:v>
                </c:pt>
                <c:pt idx="241">
                  <c:v>45660.001428571399</c:v>
                </c:pt>
                <c:pt idx="242">
                  <c:v>46628.904285714299</c:v>
                </c:pt>
                <c:pt idx="243">
                  <c:v>47694.878571428599</c:v>
                </c:pt>
                <c:pt idx="244">
                  <c:v>48781.1</c:v>
                </c:pt>
                <c:pt idx="245">
                  <c:v>49815.9571428571</c:v>
                </c:pt>
                <c:pt idx="246">
                  <c:v>50916.2228571429</c:v>
                </c:pt>
                <c:pt idx="247">
                  <c:v>52085.298571428597</c:v>
                </c:pt>
                <c:pt idx="248">
                  <c:v>53235.675714285702</c:v>
                </c:pt>
                <c:pt idx="249">
                  <c:v>54465.085714285698</c:v>
                </c:pt>
                <c:pt idx="250">
                  <c:v>55803.167142857099</c:v>
                </c:pt>
                <c:pt idx="251">
                  <c:v>57180.258571428603</c:v>
                </c:pt>
                <c:pt idx="252">
                  <c:v>58626.9571428571</c:v>
                </c:pt>
                <c:pt idx="253">
                  <c:v>60122.044285714299</c:v>
                </c:pt>
                <c:pt idx="254">
                  <c:v>61728.405714285698</c:v>
                </c:pt>
                <c:pt idx="255">
                  <c:v>63378.341428571403</c:v>
                </c:pt>
                <c:pt idx="256">
                  <c:v>64875.737142857099</c:v>
                </c:pt>
                <c:pt idx="257">
                  <c:v>66390.878571428606</c:v>
                </c:pt>
                <c:pt idx="258">
                  <c:v>68194.06</c:v>
                </c:pt>
                <c:pt idx="259">
                  <c:v>70210.917142857099</c:v>
                </c:pt>
                <c:pt idx="260">
                  <c:v>72313.957142857194</c:v>
                </c:pt>
                <c:pt idx="261">
                  <c:v>74410.878571428606</c:v>
                </c:pt>
                <c:pt idx="262">
                  <c:v>76587.4728571429</c:v>
                </c:pt>
                <c:pt idx="263">
                  <c:v>79046.422857142898</c:v>
                </c:pt>
                <c:pt idx="264">
                  <c:v>81617.885714285701</c:v>
                </c:pt>
                <c:pt idx="265">
                  <c:v>84070.752857142899</c:v>
                </c:pt>
                <c:pt idx="266">
                  <c:v>86641.151428571393</c:v>
                </c:pt>
                <c:pt idx="267">
                  <c:v>89544.151428571393</c:v>
                </c:pt>
                <c:pt idx="268">
                  <c:v>92892.8342857143</c:v>
                </c:pt>
                <c:pt idx="269">
                  <c:v>96791.085714285698</c:v>
                </c:pt>
                <c:pt idx="270">
                  <c:v>101053.127142857</c:v>
                </c:pt>
                <c:pt idx="271">
                  <c:v>105713.651428571</c:v>
                </c:pt>
                <c:pt idx="272">
                  <c:v>110934.437142857</c:v>
                </c:pt>
                <c:pt idx="273">
                  <c:v>116376.232857143</c:v>
                </c:pt>
                <c:pt idx="274">
                  <c:v>121929.937142857</c:v>
                </c:pt>
                <c:pt idx="275">
                  <c:v>127635.274285714</c:v>
                </c:pt>
                <c:pt idx="276">
                  <c:v>133103.73285714301</c:v>
                </c:pt>
                <c:pt idx="277">
                  <c:v>138366.41714285701</c:v>
                </c:pt>
                <c:pt idx="278">
                  <c:v>143467.437142857</c:v>
                </c:pt>
                <c:pt idx="279">
                  <c:v>148198.02857142899</c:v>
                </c:pt>
                <c:pt idx="280">
                  <c:v>152753.74285714299</c:v>
                </c:pt>
                <c:pt idx="281">
                  <c:v>157100.95714285699</c:v>
                </c:pt>
                <c:pt idx="282">
                  <c:v>160914.04285714301</c:v>
                </c:pt>
                <c:pt idx="283">
                  <c:v>164252.935714286</c:v>
                </c:pt>
                <c:pt idx="284">
                  <c:v>167355.78428571401</c:v>
                </c:pt>
                <c:pt idx="285">
                  <c:v>170225.258571429</c:v>
                </c:pt>
                <c:pt idx="286">
                  <c:v>172703.91714285701</c:v>
                </c:pt>
                <c:pt idx="287">
                  <c:v>174398.41142857101</c:v>
                </c:pt>
                <c:pt idx="288">
                  <c:v>174843.56</c:v>
                </c:pt>
                <c:pt idx="289">
                  <c:v>174427.815714286</c:v>
                </c:pt>
                <c:pt idx="290">
                  <c:v>173781.74</c:v>
                </c:pt>
                <c:pt idx="291">
                  <c:v>172565.88571428601</c:v>
                </c:pt>
                <c:pt idx="292">
                  <c:v>170943.49857142899</c:v>
                </c:pt>
                <c:pt idx="293">
                  <c:v>169599.86428571399</c:v>
                </c:pt>
                <c:pt idx="294">
                  <c:v>169166.185714286</c:v>
                </c:pt>
                <c:pt idx="295">
                  <c:v>170682.258571429</c:v>
                </c:pt>
                <c:pt idx="296">
                  <c:v>174025.42714285699</c:v>
                </c:pt>
                <c:pt idx="297">
                  <c:v>178323.02285714299</c:v>
                </c:pt>
                <c:pt idx="298">
                  <c:v>183570.07857142901</c:v>
                </c:pt>
                <c:pt idx="299">
                  <c:v>189313.80285714299</c:v>
                </c:pt>
                <c:pt idx="300">
                  <c:v>194866.662857143</c:v>
                </c:pt>
                <c:pt idx="301">
                  <c:v>200041.56714285701</c:v>
                </c:pt>
                <c:pt idx="302">
                  <c:v>204099.50714285701</c:v>
                </c:pt>
                <c:pt idx="303">
                  <c:v>206848.25714285701</c:v>
                </c:pt>
                <c:pt idx="304">
                  <c:v>208918.52285714299</c:v>
                </c:pt>
                <c:pt idx="305">
                  <c:v>210608.51857142901</c:v>
                </c:pt>
                <c:pt idx="306">
                  <c:v>212233.64</c:v>
                </c:pt>
                <c:pt idx="307">
                  <c:v>213942.89428571399</c:v>
                </c:pt>
                <c:pt idx="308">
                  <c:v>215406.38857142901</c:v>
                </c:pt>
                <c:pt idx="309">
                  <c:v>216844.20714285699</c:v>
                </c:pt>
                <c:pt idx="310">
                  <c:v>218196.05142857099</c:v>
                </c:pt>
                <c:pt idx="311">
                  <c:v>219083.20428571399</c:v>
                </c:pt>
                <c:pt idx="312">
                  <c:v>219469.59</c:v>
                </c:pt>
                <c:pt idx="313">
                  <c:v>219141.10571428601</c:v>
                </c:pt>
                <c:pt idx="314">
                  <c:v>218282.95714285699</c:v>
                </c:pt>
                <c:pt idx="315">
                  <c:v>217191.75714285701</c:v>
                </c:pt>
                <c:pt idx="316">
                  <c:v>215024.73428571399</c:v>
                </c:pt>
                <c:pt idx="317">
                  <c:v>211771.41571428601</c:v>
                </c:pt>
                <c:pt idx="318">
                  <c:v>207941.36285714299</c:v>
                </c:pt>
                <c:pt idx="319">
                  <c:v>203579.401428571</c:v>
                </c:pt>
                <c:pt idx="320">
                  <c:v>199302.16714285701</c:v>
                </c:pt>
                <c:pt idx="321">
                  <c:v>195206.031428571</c:v>
                </c:pt>
                <c:pt idx="322">
                  <c:v>191693.431428571</c:v>
                </c:pt>
                <c:pt idx="323">
                  <c:v>190603.38714285701</c:v>
                </c:pt>
                <c:pt idx="324">
                  <c:v>192385.11571428599</c:v>
                </c:pt>
                <c:pt idx="325">
                  <c:v>196332.88857142901</c:v>
                </c:pt>
                <c:pt idx="326">
                  <c:v>201751.124285714</c:v>
                </c:pt>
                <c:pt idx="327">
                  <c:v>207837.711428571</c:v>
                </c:pt>
                <c:pt idx="328">
                  <c:v>214672.73428571399</c:v>
                </c:pt>
                <c:pt idx="329">
                  <c:v>221677.36714285699</c:v>
                </c:pt>
                <c:pt idx="330">
                  <c:v>227700.33428571399</c:v>
                </c:pt>
                <c:pt idx="331">
                  <c:v>232628.56</c:v>
                </c:pt>
                <c:pt idx="332">
                  <c:v>236698.124285714</c:v>
                </c:pt>
                <c:pt idx="333">
                  <c:v>240285.45285714301</c:v>
                </c:pt>
                <c:pt idx="334">
                  <c:v>243421.58</c:v>
                </c:pt>
                <c:pt idx="335">
                  <c:v>245398.56</c:v>
                </c:pt>
                <c:pt idx="336">
                  <c:v>245922.20142857099</c:v>
                </c:pt>
                <c:pt idx="337">
                  <c:v>244863.76571428601</c:v>
                </c:pt>
                <c:pt idx="338">
                  <c:v>242184.52285714299</c:v>
                </c:pt>
                <c:pt idx="339">
                  <c:v>238176.874285714</c:v>
                </c:pt>
                <c:pt idx="340">
                  <c:v>232985.372857143</c:v>
                </c:pt>
                <c:pt idx="341">
                  <c:v>226578.181428571</c:v>
                </c:pt>
                <c:pt idx="342">
                  <c:v>219457.36571428599</c:v>
                </c:pt>
                <c:pt idx="343">
                  <c:v>212318.82</c:v>
                </c:pt>
                <c:pt idx="344">
                  <c:v>205283.47714285701</c:v>
                </c:pt>
                <c:pt idx="345">
                  <c:v>198271.222857143</c:v>
                </c:pt>
                <c:pt idx="346">
                  <c:v>191360.01428571399</c:v>
                </c:pt>
                <c:pt idx="347">
                  <c:v>184831.27857142899</c:v>
                </c:pt>
                <c:pt idx="348">
                  <c:v>179343.94142857101</c:v>
                </c:pt>
                <c:pt idx="349">
                  <c:v>174708.13</c:v>
                </c:pt>
                <c:pt idx="350">
                  <c:v>170345.83428571399</c:v>
                </c:pt>
                <c:pt idx="351">
                  <c:v>166369.008571429</c:v>
                </c:pt>
                <c:pt idx="352">
                  <c:v>162785.82571428601</c:v>
                </c:pt>
                <c:pt idx="353">
                  <c:v>159409.88857142901</c:v>
                </c:pt>
                <c:pt idx="354">
                  <c:v>156245.04714285699</c:v>
                </c:pt>
                <c:pt idx="355">
                  <c:v>152905.35571428601</c:v>
                </c:pt>
                <c:pt idx="356">
                  <c:v>149127.10142857101</c:v>
                </c:pt>
                <c:pt idx="357">
                  <c:v>145114.79571428601</c:v>
                </c:pt>
                <c:pt idx="358">
                  <c:v>140979.94857142901</c:v>
                </c:pt>
                <c:pt idx="359">
                  <c:v>136780.48714285699</c:v>
                </c:pt>
                <c:pt idx="360">
                  <c:v>132557.77857142899</c:v>
                </c:pt>
                <c:pt idx="361">
                  <c:v>127984.51</c:v>
                </c:pt>
                <c:pt idx="362">
                  <c:v>123113.58142857099</c:v>
                </c:pt>
                <c:pt idx="363">
                  <c:v>118564.04</c:v>
                </c:pt>
                <c:pt idx="364">
                  <c:v>114443.202857143</c:v>
                </c:pt>
                <c:pt idx="365">
                  <c:v>110528.468571429</c:v>
                </c:pt>
                <c:pt idx="366">
                  <c:v>106670.49857142899</c:v>
                </c:pt>
                <c:pt idx="367">
                  <c:v>102902.67428571401</c:v>
                </c:pt>
                <c:pt idx="368">
                  <c:v>99366.577142857102</c:v>
                </c:pt>
                <c:pt idx="369">
                  <c:v>95891.1</c:v>
                </c:pt>
                <c:pt idx="370">
                  <c:v>92175.191428571401</c:v>
                </c:pt>
                <c:pt idx="371">
                  <c:v>88225.548571428604</c:v>
                </c:pt>
                <c:pt idx="372">
                  <c:v>84192.272857142903</c:v>
                </c:pt>
                <c:pt idx="373">
                  <c:v>80341.864285714299</c:v>
                </c:pt>
                <c:pt idx="374">
                  <c:v>76687.844285714295</c:v>
                </c:pt>
                <c:pt idx="375">
                  <c:v>73326.237142857106</c:v>
                </c:pt>
                <c:pt idx="376">
                  <c:v>70714.252857142899</c:v>
                </c:pt>
                <c:pt idx="377">
                  <c:v>68993.08</c:v>
                </c:pt>
                <c:pt idx="378">
                  <c:v>68018.191428571401</c:v>
                </c:pt>
                <c:pt idx="379">
                  <c:v>67679.691428571401</c:v>
                </c:pt>
                <c:pt idx="380">
                  <c:v>67721.325714285704</c:v>
                </c:pt>
                <c:pt idx="381">
                  <c:v>67991.128571428606</c:v>
                </c:pt>
                <c:pt idx="382">
                  <c:v>68287.924285714296</c:v>
                </c:pt>
                <c:pt idx="383">
                  <c:v>68217.207142857194</c:v>
                </c:pt>
                <c:pt idx="384">
                  <c:v>67678.635714285701</c:v>
                </c:pt>
                <c:pt idx="385">
                  <c:v>66842.692857142902</c:v>
                </c:pt>
                <c:pt idx="386">
                  <c:v>65809.672857142898</c:v>
                </c:pt>
                <c:pt idx="387">
                  <c:v>64644.072857142899</c:v>
                </c:pt>
                <c:pt idx="388">
                  <c:v>63390.608571428602</c:v>
                </c:pt>
                <c:pt idx="389">
                  <c:v>62149.428571428602</c:v>
                </c:pt>
                <c:pt idx="390">
                  <c:v>61042.031428571398</c:v>
                </c:pt>
                <c:pt idx="391">
                  <c:v>60058.082857142901</c:v>
                </c:pt>
                <c:pt idx="392">
                  <c:v>59104.388571428601</c:v>
                </c:pt>
                <c:pt idx="393">
                  <c:v>58176.087142857097</c:v>
                </c:pt>
                <c:pt idx="394">
                  <c:v>57318.701428571403</c:v>
                </c:pt>
                <c:pt idx="395">
                  <c:v>56560.257142857103</c:v>
                </c:pt>
                <c:pt idx="396">
                  <c:v>55911.895714285703</c:v>
                </c:pt>
                <c:pt idx="397">
                  <c:v>55384.12</c:v>
                </c:pt>
                <c:pt idx="398">
                  <c:v>55005.155714285698</c:v>
                </c:pt>
                <c:pt idx="399">
                  <c:v>54804.4157142857</c:v>
                </c:pt>
                <c:pt idx="400">
                  <c:v>54723.048571428597</c:v>
                </c:pt>
                <c:pt idx="401">
                  <c:v>54747.715714285703</c:v>
                </c:pt>
                <c:pt idx="402">
                  <c:v>54846.822857142899</c:v>
                </c:pt>
                <c:pt idx="403">
                  <c:v>54928.442857142902</c:v>
                </c:pt>
                <c:pt idx="404">
                  <c:v>55004.478571428597</c:v>
                </c:pt>
                <c:pt idx="405">
                  <c:v>55123.1514285714</c:v>
                </c:pt>
                <c:pt idx="406">
                  <c:v>55305.335714285698</c:v>
                </c:pt>
                <c:pt idx="407">
                  <c:v>55694.79</c:v>
                </c:pt>
                <c:pt idx="408">
                  <c:v>56289.591428571403</c:v>
                </c:pt>
                <c:pt idx="409">
                  <c:v>57064.977142857097</c:v>
                </c:pt>
                <c:pt idx="410">
                  <c:v>58111.802857142902</c:v>
                </c:pt>
                <c:pt idx="411">
                  <c:v>59298.927142857101</c:v>
                </c:pt>
                <c:pt idx="412">
                  <c:v>60501.468571428602</c:v>
                </c:pt>
                <c:pt idx="413">
                  <c:v>61748.784285714297</c:v>
                </c:pt>
                <c:pt idx="414">
                  <c:v>62866.281428571398</c:v>
                </c:pt>
                <c:pt idx="415">
                  <c:v>63758.004285714298</c:v>
                </c:pt>
                <c:pt idx="416">
                  <c:v>64441.955714285701</c:v>
                </c:pt>
                <c:pt idx="417">
                  <c:v>64774.927142857101</c:v>
                </c:pt>
                <c:pt idx="418">
                  <c:v>64904.8871428571</c:v>
                </c:pt>
                <c:pt idx="419">
                  <c:v>65026.508571428603</c:v>
                </c:pt>
                <c:pt idx="420">
                  <c:v>65087.284285714297</c:v>
                </c:pt>
                <c:pt idx="421">
                  <c:v>65200.31</c:v>
                </c:pt>
                <c:pt idx="422">
                  <c:v>65474.158571428597</c:v>
                </c:pt>
                <c:pt idx="423">
                  <c:v>65869.824285714305</c:v>
                </c:pt>
                <c:pt idx="424">
                  <c:v>66424.025714285701</c:v>
                </c:pt>
                <c:pt idx="425">
                  <c:v>67160.14</c:v>
                </c:pt>
                <c:pt idx="426">
                  <c:v>67958.8342857143</c:v>
                </c:pt>
                <c:pt idx="427">
                  <c:v>68634.457142857194</c:v>
                </c:pt>
                <c:pt idx="428">
                  <c:v>69104.954285714295</c:v>
                </c:pt>
                <c:pt idx="429">
                  <c:v>69326.521428571403</c:v>
                </c:pt>
                <c:pt idx="430">
                  <c:v>69321.018571428605</c:v>
                </c:pt>
                <c:pt idx="431">
                  <c:v>69173.977142857097</c:v>
                </c:pt>
                <c:pt idx="432">
                  <c:v>68676.600000000006</c:v>
                </c:pt>
                <c:pt idx="433">
                  <c:v>67756.977142857097</c:v>
                </c:pt>
                <c:pt idx="434">
                  <c:v>66690.354285714304</c:v>
                </c:pt>
                <c:pt idx="435">
                  <c:v>65427.9157142857</c:v>
                </c:pt>
                <c:pt idx="436">
                  <c:v>63984.19</c:v>
                </c:pt>
                <c:pt idx="437">
                  <c:v>62472.058571428599</c:v>
                </c:pt>
                <c:pt idx="438">
                  <c:v>60891.335714285698</c:v>
                </c:pt>
                <c:pt idx="439">
                  <c:v>59382.784285714297</c:v>
                </c:pt>
                <c:pt idx="440">
                  <c:v>57972.448571428598</c:v>
                </c:pt>
                <c:pt idx="441">
                  <c:v>56580.775714285701</c:v>
                </c:pt>
                <c:pt idx="442">
                  <c:v>55346.061428571396</c:v>
                </c:pt>
                <c:pt idx="443">
                  <c:v>54285.188571428604</c:v>
                </c:pt>
                <c:pt idx="444">
                  <c:v>53291.774285714302</c:v>
                </c:pt>
                <c:pt idx="445">
                  <c:v>52315.447142857098</c:v>
                </c:pt>
                <c:pt idx="446">
                  <c:v>51307.57</c:v>
                </c:pt>
                <c:pt idx="447">
                  <c:v>50287.262857142901</c:v>
                </c:pt>
                <c:pt idx="448">
                  <c:v>49221.925714285702</c:v>
                </c:pt>
                <c:pt idx="449">
                  <c:v>48049.572857142899</c:v>
                </c:pt>
                <c:pt idx="450">
                  <c:v>46744.007142857103</c:v>
                </c:pt>
                <c:pt idx="451">
                  <c:v>45338.788571428602</c:v>
                </c:pt>
                <c:pt idx="452">
                  <c:v>43869.07</c:v>
                </c:pt>
                <c:pt idx="453">
                  <c:v>42387.095714285701</c:v>
                </c:pt>
                <c:pt idx="454">
                  <c:v>40928.754285714298</c:v>
                </c:pt>
                <c:pt idx="455">
                  <c:v>39503.467142857102</c:v>
                </c:pt>
                <c:pt idx="456">
                  <c:v>38101.992857142897</c:v>
                </c:pt>
                <c:pt idx="457">
                  <c:v>36742.974285714299</c:v>
                </c:pt>
                <c:pt idx="458">
                  <c:v>35458.54</c:v>
                </c:pt>
                <c:pt idx="459">
                  <c:v>34256.550000000003</c:v>
                </c:pt>
                <c:pt idx="460">
                  <c:v>33113.917142857099</c:v>
                </c:pt>
                <c:pt idx="461">
                  <c:v>32002.105714285699</c:v>
                </c:pt>
                <c:pt idx="462">
                  <c:v>30933.164285714302</c:v>
                </c:pt>
                <c:pt idx="463">
                  <c:v>29916.342857142899</c:v>
                </c:pt>
                <c:pt idx="464">
                  <c:v>28952.984285714301</c:v>
                </c:pt>
                <c:pt idx="465">
                  <c:v>28026.718571428599</c:v>
                </c:pt>
                <c:pt idx="466">
                  <c:v>27126.864285714299</c:v>
                </c:pt>
                <c:pt idx="467">
                  <c:v>26258.13</c:v>
                </c:pt>
                <c:pt idx="468">
                  <c:v>25424.639999999999</c:v>
                </c:pt>
                <c:pt idx="469">
                  <c:v>24600.8485714286</c:v>
                </c:pt>
                <c:pt idx="470">
                  <c:v>23791.787142857102</c:v>
                </c:pt>
                <c:pt idx="471">
                  <c:v>22988.128571428599</c:v>
                </c:pt>
                <c:pt idx="472">
                  <c:v>22163.73</c:v>
                </c:pt>
                <c:pt idx="473">
                  <c:v>21316.225714285702</c:v>
                </c:pt>
                <c:pt idx="474">
                  <c:v>20362.13</c:v>
                </c:pt>
                <c:pt idx="475">
                  <c:v>19304.32</c:v>
                </c:pt>
                <c:pt idx="476">
                  <c:v>18262.304285714301</c:v>
                </c:pt>
                <c:pt idx="477">
                  <c:v>17277.978571428601</c:v>
                </c:pt>
                <c:pt idx="478">
                  <c:v>16386.378571428599</c:v>
                </c:pt>
                <c:pt idx="479">
                  <c:v>15599.111428571399</c:v>
                </c:pt>
                <c:pt idx="480">
                  <c:v>14905.0342857143</c:v>
                </c:pt>
                <c:pt idx="481">
                  <c:v>14456.587142857101</c:v>
                </c:pt>
                <c:pt idx="482">
                  <c:v>14320.671428571401</c:v>
                </c:pt>
                <c:pt idx="483">
                  <c:v>14353.6514285714</c:v>
                </c:pt>
                <c:pt idx="484">
                  <c:v>14442.4471428571</c:v>
                </c:pt>
                <c:pt idx="485">
                  <c:v>14524.232857142901</c:v>
                </c:pt>
                <c:pt idx="486">
                  <c:v>14587.498571428599</c:v>
                </c:pt>
                <c:pt idx="487">
                  <c:v>14644.394285714299</c:v>
                </c:pt>
                <c:pt idx="488">
                  <c:v>14611.9857142857</c:v>
                </c:pt>
                <c:pt idx="489">
                  <c:v>14361.842857142899</c:v>
                </c:pt>
                <c:pt idx="490">
                  <c:v>13936.072857142901</c:v>
                </c:pt>
                <c:pt idx="491">
                  <c:v>13457.251428571401</c:v>
                </c:pt>
                <c:pt idx="492">
                  <c:v>13001.7871428571</c:v>
                </c:pt>
                <c:pt idx="493">
                  <c:v>12599.5242857143</c:v>
                </c:pt>
                <c:pt idx="494">
                  <c:v>12210.295714285699</c:v>
                </c:pt>
                <c:pt idx="495">
                  <c:v>11849.204285714301</c:v>
                </c:pt>
                <c:pt idx="496">
                  <c:v>11609.224285714299</c:v>
                </c:pt>
                <c:pt idx="497">
                  <c:v>11528.625714285699</c:v>
                </c:pt>
                <c:pt idx="498">
                  <c:v>11581.568571428599</c:v>
                </c:pt>
                <c:pt idx="499">
                  <c:v>11703.68</c:v>
                </c:pt>
                <c:pt idx="500">
                  <c:v>11843.332857142899</c:v>
                </c:pt>
                <c:pt idx="501">
                  <c:v>12029.1185714286</c:v>
                </c:pt>
                <c:pt idx="502">
                  <c:v>12283.9657142857</c:v>
                </c:pt>
                <c:pt idx="503">
                  <c:v>12603.4328571429</c:v>
                </c:pt>
                <c:pt idx="504">
                  <c:v>12939.9671428571</c:v>
                </c:pt>
                <c:pt idx="505">
                  <c:v>13248.3242857143</c:v>
                </c:pt>
                <c:pt idx="506">
                  <c:v>13539.8671428571</c:v>
                </c:pt>
                <c:pt idx="507">
                  <c:v>13858.1928571429</c:v>
                </c:pt>
                <c:pt idx="508">
                  <c:v>14221.4342857143</c:v>
                </c:pt>
                <c:pt idx="509">
                  <c:v>14560.8685714286</c:v>
                </c:pt>
                <c:pt idx="510">
                  <c:v>14856.124285714301</c:v>
                </c:pt>
                <c:pt idx="511">
                  <c:v>15221.3857142857</c:v>
                </c:pt>
                <c:pt idx="512">
                  <c:v>15745.2028571429</c:v>
                </c:pt>
                <c:pt idx="513">
                  <c:v>16442.301428571402</c:v>
                </c:pt>
                <c:pt idx="514">
                  <c:v>17314.318571428601</c:v>
                </c:pt>
                <c:pt idx="515">
                  <c:v>18326.204285714299</c:v>
                </c:pt>
                <c:pt idx="516">
                  <c:v>19577.588571428601</c:v>
                </c:pt>
                <c:pt idx="517">
                  <c:v>21144.357142857101</c:v>
                </c:pt>
                <c:pt idx="518">
                  <c:v>22895.3671428571</c:v>
                </c:pt>
                <c:pt idx="519">
                  <c:v>24749.768571428602</c:v>
                </c:pt>
                <c:pt idx="520">
                  <c:v>26753.4571428571</c:v>
                </c:pt>
                <c:pt idx="521">
                  <c:v>28868.67</c:v>
                </c:pt>
                <c:pt idx="522">
                  <c:v>31072.6685714286</c:v>
                </c:pt>
                <c:pt idx="523">
                  <c:v>33383.045714285698</c:v>
                </c:pt>
                <c:pt idx="524">
                  <c:v>35781.304285714301</c:v>
                </c:pt>
                <c:pt idx="525">
                  <c:v>38371.311428571396</c:v>
                </c:pt>
                <c:pt idx="526">
                  <c:v>41231.857142857101</c:v>
                </c:pt>
                <c:pt idx="527">
                  <c:v>44229.844285714302</c:v>
                </c:pt>
                <c:pt idx="528">
                  <c:v>47237.898571428603</c:v>
                </c:pt>
                <c:pt idx="529">
                  <c:v>50228.515714285699</c:v>
                </c:pt>
                <c:pt idx="530">
                  <c:v>53236.6514285714</c:v>
                </c:pt>
                <c:pt idx="531">
                  <c:v>56351.657142857097</c:v>
                </c:pt>
                <c:pt idx="532">
                  <c:v>59471.074285714298</c:v>
                </c:pt>
                <c:pt idx="533">
                  <c:v>62591.585714285698</c:v>
                </c:pt>
                <c:pt idx="534">
                  <c:v>65874.945714285699</c:v>
                </c:pt>
                <c:pt idx="535">
                  <c:v>69370.207142857194</c:v>
                </c:pt>
                <c:pt idx="536">
                  <c:v>73089.354285714304</c:v>
                </c:pt>
                <c:pt idx="537">
                  <c:v>77017.174285714296</c:v>
                </c:pt>
                <c:pt idx="538">
                  <c:v>81114.902857142893</c:v>
                </c:pt>
                <c:pt idx="539">
                  <c:v>85463.615714285697</c:v>
                </c:pt>
                <c:pt idx="540">
                  <c:v>89984.328571428603</c:v>
                </c:pt>
                <c:pt idx="541">
                  <c:v>94537.407142857104</c:v>
                </c:pt>
                <c:pt idx="542">
                  <c:v>99090.441428571401</c:v>
                </c:pt>
                <c:pt idx="543">
                  <c:v>103564.607142857</c:v>
                </c:pt>
                <c:pt idx="544">
                  <c:v>107839.958571429</c:v>
                </c:pt>
                <c:pt idx="545">
                  <c:v>111819.412857143</c:v>
                </c:pt>
                <c:pt idx="546">
                  <c:v>115465.77</c:v>
                </c:pt>
                <c:pt idx="547">
                  <c:v>118773.791428571</c:v>
                </c:pt>
                <c:pt idx="548">
                  <c:v>121764.7</c:v>
                </c:pt>
                <c:pt idx="549">
                  <c:v>124477.71571428599</c:v>
                </c:pt>
                <c:pt idx="550">
                  <c:v>127004.64</c:v>
                </c:pt>
                <c:pt idx="551">
                  <c:v>129467.74571428599</c:v>
                </c:pt>
                <c:pt idx="552">
                  <c:v>131956.154285714</c:v>
                </c:pt>
                <c:pt idx="553">
                  <c:v>134424.91714285701</c:v>
                </c:pt>
                <c:pt idx="554">
                  <c:v>136768.30857142899</c:v>
                </c:pt>
                <c:pt idx="555">
                  <c:v>139016.978571429</c:v>
                </c:pt>
                <c:pt idx="556">
                  <c:v>141219.33857142899</c:v>
                </c:pt>
                <c:pt idx="557">
                  <c:v>143343.85999999999</c:v>
                </c:pt>
                <c:pt idx="558">
                  <c:v>145285.20714285699</c:v>
                </c:pt>
                <c:pt idx="559">
                  <c:v>146988.54285714301</c:v>
                </c:pt>
                <c:pt idx="560">
                  <c:v>148560.26999999999</c:v>
                </c:pt>
                <c:pt idx="561">
                  <c:v>150217.347142857</c:v>
                </c:pt>
                <c:pt idx="562">
                  <c:v>151760.92428571399</c:v>
                </c:pt>
                <c:pt idx="563">
                  <c:v>153079.52285714299</c:v>
                </c:pt>
                <c:pt idx="564">
                  <c:v>154440.25714285701</c:v>
                </c:pt>
                <c:pt idx="565">
                  <c:v>156061.87</c:v>
                </c:pt>
                <c:pt idx="566">
                  <c:v>157743.85571428601</c:v>
                </c:pt>
                <c:pt idx="567">
                  <c:v>159134.74857142899</c:v>
                </c:pt>
                <c:pt idx="568">
                  <c:v>160208.435714286</c:v>
                </c:pt>
                <c:pt idx="569">
                  <c:v>161080.468571429</c:v>
                </c:pt>
                <c:pt idx="570">
                  <c:v>161835.258571429</c:v>
                </c:pt>
                <c:pt idx="571">
                  <c:v>162103.774285714</c:v>
                </c:pt>
                <c:pt idx="572">
                  <c:v>161026.03714285701</c:v>
                </c:pt>
                <c:pt idx="573">
                  <c:v>158968.59</c:v>
                </c:pt>
                <c:pt idx="574">
                  <c:v>156859.14571428599</c:v>
                </c:pt>
                <c:pt idx="575">
                  <c:v>154700.538571429</c:v>
                </c:pt>
                <c:pt idx="576">
                  <c:v>152577.82999999999</c:v>
                </c:pt>
                <c:pt idx="577">
                  <c:v>150397.711428571</c:v>
                </c:pt>
                <c:pt idx="578">
                  <c:v>148543.005714286</c:v>
                </c:pt>
                <c:pt idx="579">
                  <c:v>148167.78428571401</c:v>
                </c:pt>
                <c:pt idx="580">
                  <c:v>148794.83285714299</c:v>
                </c:pt>
                <c:pt idx="581">
                  <c:v>149306.69</c:v>
                </c:pt>
                <c:pt idx="582">
                  <c:v>149453.41142857101</c:v>
                </c:pt>
                <c:pt idx="583">
                  <c:v>149109.04142857101</c:v>
                </c:pt>
                <c:pt idx="584">
                  <c:v>148559.79571428601</c:v>
                </c:pt>
                <c:pt idx="585">
                  <c:v>147484.437142857</c:v>
                </c:pt>
                <c:pt idx="586">
                  <c:v>145271.42142857099</c:v>
                </c:pt>
                <c:pt idx="587">
                  <c:v>142278.20428571399</c:v>
                </c:pt>
                <c:pt idx="588">
                  <c:v>138935.401428571</c:v>
                </c:pt>
                <c:pt idx="589">
                  <c:v>135306.902857143</c:v>
                </c:pt>
                <c:pt idx="590">
                  <c:v>131612.07999999999</c:v>
                </c:pt>
                <c:pt idx="591">
                  <c:v>128105.351428571</c:v>
                </c:pt>
                <c:pt idx="592">
                  <c:v>124973.192857143</c:v>
                </c:pt>
                <c:pt idx="593">
                  <c:v>122185.22</c:v>
                </c:pt>
                <c:pt idx="594">
                  <c:v>119615.374285714</c:v>
                </c:pt>
                <c:pt idx="595">
                  <c:v>117268.28714285701</c:v>
                </c:pt>
                <c:pt idx="596">
                  <c:v>115345.791428571</c:v>
                </c:pt>
                <c:pt idx="597">
                  <c:v>113755.74857142899</c:v>
                </c:pt>
                <c:pt idx="598">
                  <c:v>112038.741428571</c:v>
                </c:pt>
                <c:pt idx="599">
                  <c:v>110178.08142857099</c:v>
                </c:pt>
                <c:pt idx="600">
                  <c:v>108302.205714286</c:v>
                </c:pt>
                <c:pt idx="601">
                  <c:v>106405.052857143</c:v>
                </c:pt>
                <c:pt idx="602">
                  <c:v>104596.187142857</c:v>
                </c:pt>
                <c:pt idx="603">
                  <c:v>102781.765714286</c:v>
                </c:pt>
                <c:pt idx="604">
                  <c:v>100998.17</c:v>
                </c:pt>
                <c:pt idx="605">
                  <c:v>99295.048571428604</c:v>
                </c:pt>
                <c:pt idx="606">
                  <c:v>97586.655714285705</c:v>
                </c:pt>
                <c:pt idx="607">
                  <c:v>95916.708571428593</c:v>
                </c:pt>
                <c:pt idx="608">
                  <c:v>94274.602857142803</c:v>
                </c:pt>
                <c:pt idx="609">
                  <c:v>92545.115714285697</c:v>
                </c:pt>
                <c:pt idx="610">
                  <c:v>90751.038571428595</c:v>
                </c:pt>
                <c:pt idx="611">
                  <c:v>88971.991428571404</c:v>
                </c:pt>
                <c:pt idx="612">
                  <c:v>87246.621428571394</c:v>
                </c:pt>
                <c:pt idx="613">
                  <c:v>85565.688571428604</c:v>
                </c:pt>
                <c:pt idx="614">
                  <c:v>83903.14</c:v>
                </c:pt>
                <c:pt idx="615">
                  <c:v>82273.562857142897</c:v>
                </c:pt>
                <c:pt idx="616">
                  <c:v>80728.455714285694</c:v>
                </c:pt>
                <c:pt idx="617">
                  <c:v>79279.154285714307</c:v>
                </c:pt>
                <c:pt idx="618">
                  <c:v>77848.744285714303</c:v>
                </c:pt>
                <c:pt idx="619">
                  <c:v>76487.337142857097</c:v>
                </c:pt>
                <c:pt idx="620">
                  <c:v>75238.992857142803</c:v>
                </c:pt>
                <c:pt idx="621">
                  <c:v>74136.604285714304</c:v>
                </c:pt>
                <c:pt idx="622">
                  <c:v>73234.684285714306</c:v>
                </c:pt>
                <c:pt idx="623">
                  <c:v>72482.678571428594</c:v>
                </c:pt>
                <c:pt idx="624">
                  <c:v>71912.855714285703</c:v>
                </c:pt>
                <c:pt idx="625">
                  <c:v>71547.748571428601</c:v>
                </c:pt>
                <c:pt idx="626">
                  <c:v>71344.042857142806</c:v>
                </c:pt>
                <c:pt idx="627">
                  <c:v>71294.177142857094</c:v>
                </c:pt>
                <c:pt idx="628">
                  <c:v>71287.322857142906</c:v>
                </c:pt>
                <c:pt idx="629">
                  <c:v>71312.0271428571</c:v>
                </c:pt>
                <c:pt idx="630">
                  <c:v>71533.041428571407</c:v>
                </c:pt>
                <c:pt idx="631">
                  <c:v>71890.960000000006</c:v>
                </c:pt>
                <c:pt idx="632">
                  <c:v>72179.875714285707</c:v>
                </c:pt>
                <c:pt idx="633">
                  <c:v>72463.717142857102</c:v>
                </c:pt>
                <c:pt idx="634">
                  <c:v>72803.517142857105</c:v>
                </c:pt>
                <c:pt idx="635">
                  <c:v>73231.504285714298</c:v>
                </c:pt>
                <c:pt idx="636">
                  <c:v>73822.704285714295</c:v>
                </c:pt>
                <c:pt idx="637">
                  <c:v>74435.841428571395</c:v>
                </c:pt>
                <c:pt idx="638">
                  <c:v>75174.448571428598</c:v>
                </c:pt>
                <c:pt idx="639">
                  <c:v>76286.642857142899</c:v>
                </c:pt>
                <c:pt idx="640">
                  <c:v>77514.465714285703</c:v>
                </c:pt>
                <c:pt idx="641">
                  <c:v>78721.924285714296</c:v>
                </c:pt>
                <c:pt idx="642">
                  <c:v>80077.702857142896</c:v>
                </c:pt>
                <c:pt idx="643">
                  <c:v>81558.404285714307</c:v>
                </c:pt>
                <c:pt idx="644">
                  <c:v>83205.838571428598</c:v>
                </c:pt>
                <c:pt idx="645">
                  <c:v>84862.461428571405</c:v>
                </c:pt>
                <c:pt idx="646">
                  <c:v>86303.724285714299</c:v>
                </c:pt>
                <c:pt idx="647">
                  <c:v>87750.302857142902</c:v>
                </c:pt>
                <c:pt idx="648">
                  <c:v>89251.39</c:v>
                </c:pt>
                <c:pt idx="649">
                  <c:v>90583.360000000001</c:v>
                </c:pt>
                <c:pt idx="650">
                  <c:v>91611.034285714297</c:v>
                </c:pt>
                <c:pt idx="651">
                  <c:v>91976.39</c:v>
                </c:pt>
                <c:pt idx="652">
                  <c:v>91477.440000000002</c:v>
                </c:pt>
                <c:pt idx="653">
                  <c:v>90417.292857142893</c:v>
                </c:pt>
                <c:pt idx="654">
                  <c:v>89065.474285714299</c:v>
                </c:pt>
                <c:pt idx="655">
                  <c:v>87652.397142857197</c:v>
                </c:pt>
                <c:pt idx="656">
                  <c:v>86402.838571428598</c:v>
                </c:pt>
                <c:pt idx="657">
                  <c:v>85523.22</c:v>
                </c:pt>
                <c:pt idx="658">
                  <c:v>85861.821428571406</c:v>
                </c:pt>
                <c:pt idx="659">
                  <c:v>88067.62</c:v>
                </c:pt>
                <c:pt idx="660">
                  <c:v>91730.465714285703</c:v>
                </c:pt>
                <c:pt idx="661">
                  <c:v>96224.974285714299</c:v>
                </c:pt>
                <c:pt idx="662">
                  <c:v>101106.35285714301</c:v>
                </c:pt>
                <c:pt idx="663">
                  <c:v>105999.271428571</c:v>
                </c:pt>
                <c:pt idx="664">
                  <c:v>110696.24857142899</c:v>
                </c:pt>
                <c:pt idx="665">
                  <c:v>114529.1</c:v>
                </c:pt>
                <c:pt idx="666">
                  <c:v>117028.11428571399</c:v>
                </c:pt>
                <c:pt idx="667">
                  <c:v>118506.63285714301</c:v>
                </c:pt>
                <c:pt idx="668">
                  <c:v>119140.967142857</c:v>
                </c:pt>
                <c:pt idx="669">
                  <c:v>119159.46285714299</c:v>
                </c:pt>
                <c:pt idx="670">
                  <c:v>119008.428571429</c:v>
                </c:pt>
                <c:pt idx="671">
                  <c:v>118958.244285714</c:v>
                </c:pt>
                <c:pt idx="672">
                  <c:v>119328.892857143</c:v>
                </c:pt>
                <c:pt idx="673">
                  <c:v>120279.622857143</c:v>
                </c:pt>
                <c:pt idx="674">
                  <c:v>121744.53714285701</c:v>
                </c:pt>
                <c:pt idx="675">
                  <c:v>124186.17</c:v>
                </c:pt>
                <c:pt idx="676">
                  <c:v>127777.848571429</c:v>
                </c:pt>
                <c:pt idx="677">
                  <c:v>132682.81</c:v>
                </c:pt>
                <c:pt idx="678">
                  <c:v>139322.972857143</c:v>
                </c:pt>
                <c:pt idx="679">
                  <c:v>147854.405714286</c:v>
                </c:pt>
                <c:pt idx="680">
                  <c:v>158193.73285714301</c:v>
                </c:pt>
                <c:pt idx="681">
                  <c:v>170245.158571429</c:v>
                </c:pt>
                <c:pt idx="682">
                  <c:v>183534.904285714</c:v>
                </c:pt>
                <c:pt idx="683">
                  <c:v>198099.54714285699</c:v>
                </c:pt>
                <c:pt idx="684">
                  <c:v>214461.51</c:v>
                </c:pt>
                <c:pt idx="685">
                  <c:v>233069.057142857</c:v>
                </c:pt>
                <c:pt idx="686">
                  <c:v>254859.60571428601</c:v>
                </c:pt>
                <c:pt idx="687">
                  <c:v>280293.40000000002</c:v>
                </c:pt>
                <c:pt idx="688">
                  <c:v>309161.77142857102</c:v>
                </c:pt>
                <c:pt idx="689">
                  <c:v>341433.96714285703</c:v>
                </c:pt>
                <c:pt idx="690">
                  <c:v>377905.47857142898</c:v>
                </c:pt>
                <c:pt idx="691">
                  <c:v>417675.818571429</c:v>
                </c:pt>
                <c:pt idx="692">
                  <c:v>458272.82285714301</c:v>
                </c:pt>
                <c:pt idx="693">
                  <c:v>498231.17</c:v>
                </c:pt>
                <c:pt idx="694">
                  <c:v>537453.942857143</c:v>
                </c:pt>
                <c:pt idx="695">
                  <c:v>575744.69714285701</c:v>
                </c:pt>
                <c:pt idx="696">
                  <c:v>613850.44714285701</c:v>
                </c:pt>
                <c:pt idx="697">
                  <c:v>649843.22285714303</c:v>
                </c:pt>
                <c:pt idx="698">
                  <c:v>681867.33285714302</c:v>
                </c:pt>
                <c:pt idx="699">
                  <c:v>711348.27857142896</c:v>
                </c:pt>
                <c:pt idx="700">
                  <c:v>737903.71142857103</c:v>
                </c:pt>
                <c:pt idx="701">
                  <c:v>759733.77285714296</c:v>
                </c:pt>
                <c:pt idx="702">
                  <c:v>776224.46</c:v>
                </c:pt>
                <c:pt idx="703">
                  <c:v>787040.06428571395</c:v>
                </c:pt>
                <c:pt idx="704">
                  <c:v>792623.74285714305</c:v>
                </c:pt>
                <c:pt idx="705">
                  <c:v>793224.681428571</c:v>
                </c:pt>
                <c:pt idx="706">
                  <c:v>788476.94714285701</c:v>
                </c:pt>
                <c:pt idx="707">
                  <c:v>779021.39857142896</c:v>
                </c:pt>
                <c:pt idx="708">
                  <c:v>766775.64285714296</c:v>
                </c:pt>
                <c:pt idx="709">
                  <c:v>752984.17</c:v>
                </c:pt>
                <c:pt idx="710">
                  <c:v>736147.9</c:v>
                </c:pt>
                <c:pt idx="711">
                  <c:v>716716.09285714303</c:v>
                </c:pt>
                <c:pt idx="712">
                  <c:v>697057.73571428598</c:v>
                </c:pt>
                <c:pt idx="713">
                  <c:v>676957.23428571399</c:v>
                </c:pt>
                <c:pt idx="714">
                  <c:v>655358.17857142899</c:v>
                </c:pt>
                <c:pt idx="715">
                  <c:v>631505.54285714298</c:v>
                </c:pt>
                <c:pt idx="716">
                  <c:v>605246.67857142899</c:v>
                </c:pt>
                <c:pt idx="717">
                  <c:v>577486.38285714295</c:v>
                </c:pt>
                <c:pt idx="718">
                  <c:v>548097.60285714304</c:v>
                </c:pt>
                <c:pt idx="719">
                  <c:v>516956.03285714297</c:v>
                </c:pt>
                <c:pt idx="720">
                  <c:v>484848.59857142897</c:v>
                </c:pt>
                <c:pt idx="721">
                  <c:v>452613.79428571399</c:v>
                </c:pt>
                <c:pt idx="722">
                  <c:v>420384.47428571398</c:v>
                </c:pt>
                <c:pt idx="723">
                  <c:v>388916.61428571399</c:v>
                </c:pt>
                <c:pt idx="724">
                  <c:v>358931.89142857102</c:v>
                </c:pt>
                <c:pt idx="725">
                  <c:v>331029.41571428598</c:v>
                </c:pt>
                <c:pt idx="726">
                  <c:v>305731.692857143</c:v>
                </c:pt>
                <c:pt idx="727">
                  <c:v>282693.811428571</c:v>
                </c:pt>
                <c:pt idx="728">
                  <c:v>261524.688571429</c:v>
                </c:pt>
                <c:pt idx="729">
                  <c:v>242497.478571429</c:v>
                </c:pt>
                <c:pt idx="730">
                  <c:v>225403.53714285701</c:v>
                </c:pt>
                <c:pt idx="731">
                  <c:v>210382.625714286</c:v>
                </c:pt>
                <c:pt idx="732">
                  <c:v>196770.08857142899</c:v>
                </c:pt>
                <c:pt idx="733">
                  <c:v>182699.60571428601</c:v>
                </c:pt>
                <c:pt idx="734">
                  <c:v>168609.49</c:v>
                </c:pt>
                <c:pt idx="735">
                  <c:v>155659.841428571</c:v>
                </c:pt>
                <c:pt idx="736">
                  <c:v>143955.54999999999</c:v>
                </c:pt>
                <c:pt idx="737">
                  <c:v>133294.85999999999</c:v>
                </c:pt>
                <c:pt idx="738">
                  <c:v>122928.472857143</c:v>
                </c:pt>
                <c:pt idx="739">
                  <c:v>113215.544285714</c:v>
                </c:pt>
                <c:pt idx="740">
                  <c:v>105178.521428571</c:v>
                </c:pt>
                <c:pt idx="741">
                  <c:v>98363.438571428604</c:v>
                </c:pt>
                <c:pt idx="742">
                  <c:v>92220.207142857107</c:v>
                </c:pt>
                <c:pt idx="743">
                  <c:v>86544.93</c:v>
                </c:pt>
                <c:pt idx="744">
                  <c:v>81060.679999999993</c:v>
                </c:pt>
                <c:pt idx="745">
                  <c:v>76252.515714285706</c:v>
                </c:pt>
                <c:pt idx="746">
                  <c:v>71917.171428571397</c:v>
                </c:pt>
                <c:pt idx="747">
                  <c:v>67693.5814285714</c:v>
                </c:pt>
                <c:pt idx="748">
                  <c:v>63814.228571428597</c:v>
                </c:pt>
                <c:pt idx="749">
                  <c:v>60126.147142857102</c:v>
                </c:pt>
                <c:pt idx="750">
                  <c:v>56597.618571428597</c:v>
                </c:pt>
                <c:pt idx="751">
                  <c:v>53311.1828571429</c:v>
                </c:pt>
                <c:pt idx="752">
                  <c:v>50140.838571428598</c:v>
                </c:pt>
                <c:pt idx="753">
                  <c:v>47175.861428571399</c:v>
                </c:pt>
                <c:pt idx="754">
                  <c:v>44468.521428571403</c:v>
                </c:pt>
                <c:pt idx="755">
                  <c:v>41932.585714285698</c:v>
                </c:pt>
                <c:pt idx="756">
                  <c:v>39691.385714285701</c:v>
                </c:pt>
                <c:pt idx="757">
                  <c:v>37846.7228571429</c:v>
                </c:pt>
                <c:pt idx="758">
                  <c:v>36321.574285714298</c:v>
                </c:pt>
                <c:pt idx="759">
                  <c:v>34998.761428571401</c:v>
                </c:pt>
                <c:pt idx="760">
                  <c:v>33838.441428571401</c:v>
                </c:pt>
                <c:pt idx="761">
                  <c:v>32858.954285714302</c:v>
                </c:pt>
                <c:pt idx="762">
                  <c:v>32094.294285714299</c:v>
                </c:pt>
                <c:pt idx="763">
                  <c:v>31511.344285714302</c:v>
                </c:pt>
                <c:pt idx="764">
                  <c:v>30990.934285714298</c:v>
                </c:pt>
                <c:pt idx="765">
                  <c:v>30481.634285714299</c:v>
                </c:pt>
                <c:pt idx="766">
                  <c:v>30040.031428571401</c:v>
                </c:pt>
                <c:pt idx="767">
                  <c:v>29684.782857142902</c:v>
                </c:pt>
                <c:pt idx="768">
                  <c:v>29379.058571428599</c:v>
                </c:pt>
                <c:pt idx="769">
                  <c:v>29135.891428571402</c:v>
                </c:pt>
                <c:pt idx="770">
                  <c:v>29000.417142857099</c:v>
                </c:pt>
                <c:pt idx="771">
                  <c:v>28927.464285714301</c:v>
                </c:pt>
                <c:pt idx="772">
                  <c:v>28891.044285714299</c:v>
                </c:pt>
                <c:pt idx="773">
                  <c:v>28818.9657142857</c:v>
                </c:pt>
                <c:pt idx="774">
                  <c:v>28672.908571428601</c:v>
                </c:pt>
                <c:pt idx="775">
                  <c:v>28527.357142857101</c:v>
                </c:pt>
                <c:pt idx="776">
                  <c:v>28293.119999999999</c:v>
                </c:pt>
                <c:pt idx="777">
                  <c:v>27933.56</c:v>
                </c:pt>
                <c:pt idx="778">
                  <c:v>27599.962857142898</c:v>
                </c:pt>
                <c:pt idx="779">
                  <c:v>27309.515714285699</c:v>
                </c:pt>
                <c:pt idx="780">
                  <c:v>27072.767142857101</c:v>
                </c:pt>
                <c:pt idx="781">
                  <c:v>26983.398571428599</c:v>
                </c:pt>
                <c:pt idx="782">
                  <c:v>26992.43</c:v>
                </c:pt>
                <c:pt idx="783">
                  <c:v>27083.05</c:v>
                </c:pt>
                <c:pt idx="784">
                  <c:v>27302.068571428601</c:v>
                </c:pt>
                <c:pt idx="785">
                  <c:v>27637.442857142902</c:v>
                </c:pt>
                <c:pt idx="786">
                  <c:v>28056.621428571401</c:v>
                </c:pt>
                <c:pt idx="787">
                  <c:v>28529.372857142898</c:v>
                </c:pt>
                <c:pt idx="788">
                  <c:v>29026.524285714298</c:v>
                </c:pt>
                <c:pt idx="789">
                  <c:v>29625.785714285699</c:v>
                </c:pt>
                <c:pt idx="790">
                  <c:v>30371.801428571402</c:v>
                </c:pt>
                <c:pt idx="791">
                  <c:v>31213.954285714299</c:v>
                </c:pt>
                <c:pt idx="792">
                  <c:v>32111.88</c:v>
                </c:pt>
                <c:pt idx="793">
                  <c:v>33056.838571428598</c:v>
                </c:pt>
                <c:pt idx="794">
                  <c:v>34124.318571428601</c:v>
                </c:pt>
                <c:pt idx="795">
                  <c:v>35258.178571428602</c:v>
                </c:pt>
                <c:pt idx="796">
                  <c:v>36281.65</c:v>
                </c:pt>
                <c:pt idx="797">
                  <c:v>37264.385714285701</c:v>
                </c:pt>
                <c:pt idx="798">
                  <c:v>38268.107142857101</c:v>
                </c:pt>
                <c:pt idx="799">
                  <c:v>39281.678571428602</c:v>
                </c:pt>
                <c:pt idx="800">
                  <c:v>40377.769999999997</c:v>
                </c:pt>
                <c:pt idx="801">
                  <c:v>41463.0671428571</c:v>
                </c:pt>
                <c:pt idx="802">
                  <c:v>42584.41</c:v>
                </c:pt>
                <c:pt idx="803">
                  <c:v>43894.012857142901</c:v>
                </c:pt>
                <c:pt idx="804">
                  <c:v>45325.6128571429</c:v>
                </c:pt>
                <c:pt idx="805">
                  <c:v>46850.898571428603</c:v>
                </c:pt>
                <c:pt idx="806">
                  <c:v>48466.035714285703</c:v>
                </c:pt>
                <c:pt idx="807">
                  <c:v>50066.405714285698</c:v>
                </c:pt>
                <c:pt idx="808">
                  <c:v>51658.365714285697</c:v>
                </c:pt>
                <c:pt idx="809">
                  <c:v>53253.268571428598</c:v>
                </c:pt>
                <c:pt idx="810">
                  <c:v>54830.818571428601</c:v>
                </c:pt>
                <c:pt idx="811">
                  <c:v>56518.46</c:v>
                </c:pt>
                <c:pt idx="812">
                  <c:v>58251.588571428598</c:v>
                </c:pt>
                <c:pt idx="813">
                  <c:v>59968.951428571403</c:v>
                </c:pt>
                <c:pt idx="814">
                  <c:v>61864.287142857102</c:v>
                </c:pt>
                <c:pt idx="815">
                  <c:v>64062.465714285703</c:v>
                </c:pt>
                <c:pt idx="816">
                  <c:v>66507.752857142899</c:v>
                </c:pt>
                <c:pt idx="817">
                  <c:v>69202.267142857105</c:v>
                </c:pt>
                <c:pt idx="818">
                  <c:v>72008.789999999994</c:v>
                </c:pt>
                <c:pt idx="819">
                  <c:v>74906.921428571397</c:v>
                </c:pt>
                <c:pt idx="820">
                  <c:v>77964.210000000006</c:v>
                </c:pt>
                <c:pt idx="821">
                  <c:v>80980.314285714296</c:v>
                </c:pt>
                <c:pt idx="822">
                  <c:v>83831.845714285693</c:v>
                </c:pt>
                <c:pt idx="823">
                  <c:v>86636.844285714295</c:v>
                </c:pt>
                <c:pt idx="824">
                  <c:v>89342.411428571402</c:v>
                </c:pt>
                <c:pt idx="825">
                  <c:v>91873.144285714297</c:v>
                </c:pt>
                <c:pt idx="826">
                  <c:v>94289.727142857097</c:v>
                </c:pt>
                <c:pt idx="827">
                  <c:v>96511.487142857106</c:v>
                </c:pt>
                <c:pt idx="828">
                  <c:v>98542.467142857102</c:v>
                </c:pt>
                <c:pt idx="829">
                  <c:v>100463.625714286</c:v>
                </c:pt>
                <c:pt idx="830">
                  <c:v>102043.14142857101</c:v>
                </c:pt>
                <c:pt idx="831">
                  <c:v>103206.791428571</c:v>
                </c:pt>
                <c:pt idx="832">
                  <c:v>104167.371428571</c:v>
                </c:pt>
                <c:pt idx="833">
                  <c:v>104851.854285714</c:v>
                </c:pt>
                <c:pt idx="834">
                  <c:v>105303.925714286</c:v>
                </c:pt>
                <c:pt idx="835">
                  <c:v>105576.5</c:v>
                </c:pt>
                <c:pt idx="836">
                  <c:v>105497.88857142899</c:v>
                </c:pt>
                <c:pt idx="837">
                  <c:v>105175.73</c:v>
                </c:pt>
                <c:pt idx="838">
                  <c:v>104632.722857143</c:v>
                </c:pt>
                <c:pt idx="839">
                  <c:v>103782.228571429</c:v>
                </c:pt>
                <c:pt idx="840">
                  <c:v>102853.244285714</c:v>
                </c:pt>
                <c:pt idx="841">
                  <c:v>101923.038571429</c:v>
                </c:pt>
                <c:pt idx="842">
                  <c:v>101109.10285714301</c:v>
                </c:pt>
                <c:pt idx="843">
                  <c:v>100631.10285714301</c:v>
                </c:pt>
                <c:pt idx="844">
                  <c:v>100581.341428571</c:v>
                </c:pt>
                <c:pt idx="845">
                  <c:v>101127.771428571</c:v>
                </c:pt>
                <c:pt idx="846">
                  <c:v>102131.454285714</c:v>
                </c:pt>
                <c:pt idx="847">
                  <c:v>103220.118571429</c:v>
                </c:pt>
                <c:pt idx="848">
                  <c:v>104200.104285714</c:v>
                </c:pt>
                <c:pt idx="849">
                  <c:v>104877.737142857</c:v>
                </c:pt>
                <c:pt idx="850">
                  <c:v>105147.14</c:v>
                </c:pt>
                <c:pt idx="851">
                  <c:v>105052.64142857101</c:v>
                </c:pt>
                <c:pt idx="852">
                  <c:v>104560.234285714</c:v>
                </c:pt>
                <c:pt idx="853">
                  <c:v>103677.002857143</c:v>
                </c:pt>
                <c:pt idx="854">
                  <c:v>102570.211428571</c:v>
                </c:pt>
                <c:pt idx="855">
                  <c:v>101386.82</c:v>
                </c:pt>
                <c:pt idx="856">
                  <c:v>100290.202857143</c:v>
                </c:pt>
                <c:pt idx="857">
                  <c:v>99370.232857142895</c:v>
                </c:pt>
                <c:pt idx="858">
                  <c:v>98413.772857142903</c:v>
                </c:pt>
                <c:pt idx="859">
                  <c:v>97384.974285714299</c:v>
                </c:pt>
                <c:pt idx="860">
                  <c:v>96634.404285714307</c:v>
                </c:pt>
                <c:pt idx="861">
                  <c:v>96361.41</c:v>
                </c:pt>
                <c:pt idx="862">
                  <c:v>96692.271428571403</c:v>
                </c:pt>
                <c:pt idx="863">
                  <c:v>97488.75</c:v>
                </c:pt>
                <c:pt idx="864">
                  <c:v>98537.604285714304</c:v>
                </c:pt>
                <c:pt idx="865">
                  <c:v>100018.672857143</c:v>
                </c:pt>
                <c:pt idx="866">
                  <c:v>101871.008571429</c:v>
                </c:pt>
                <c:pt idx="867">
                  <c:v>103757.39</c:v>
                </c:pt>
                <c:pt idx="868">
                  <c:v>105504.755714286</c:v>
                </c:pt>
                <c:pt idx="869">
                  <c:v>106856.291428571</c:v>
                </c:pt>
                <c:pt idx="870">
                  <c:v>107862.49</c:v>
                </c:pt>
                <c:pt idx="871">
                  <c:v>108689.271428571</c:v>
                </c:pt>
                <c:pt idx="872">
                  <c:v>109118.19428571399</c:v>
                </c:pt>
                <c:pt idx="873">
                  <c:v>109134.315714286</c:v>
                </c:pt>
                <c:pt idx="874">
                  <c:v>108875.991428571</c:v>
                </c:pt>
                <c:pt idx="875">
                  <c:v>108385.262857143</c:v>
                </c:pt>
                <c:pt idx="876">
                  <c:v>108021.51</c:v>
                </c:pt>
                <c:pt idx="877">
                  <c:v>107996.862857143</c:v>
                </c:pt>
                <c:pt idx="878">
                  <c:v>108314.05857142901</c:v>
                </c:pt>
                <c:pt idx="879">
                  <c:v>109279.232857143</c:v>
                </c:pt>
                <c:pt idx="880">
                  <c:v>111052.01</c:v>
                </c:pt>
                <c:pt idx="881">
                  <c:v>113424.255714286</c:v>
                </c:pt>
                <c:pt idx="882">
                  <c:v>116204.52</c:v>
                </c:pt>
                <c:pt idx="883">
                  <c:v>118943.862857143</c:v>
                </c:pt>
                <c:pt idx="884">
                  <c:v>121319.622857143</c:v>
                </c:pt>
                <c:pt idx="885">
                  <c:v>123327.818571429</c:v>
                </c:pt>
                <c:pt idx="886">
                  <c:v>124797.545714286</c:v>
                </c:pt>
                <c:pt idx="887">
                  <c:v>125533.961428571</c:v>
                </c:pt>
                <c:pt idx="888">
                  <c:v>125768.085714286</c:v>
                </c:pt>
                <c:pt idx="889">
                  <c:v>125811.797142857</c:v>
                </c:pt>
                <c:pt idx="890">
                  <c:v>125916.877142857</c:v>
                </c:pt>
                <c:pt idx="891">
                  <c:v>126110.80857142901</c:v>
                </c:pt>
                <c:pt idx="892">
                  <c:v>126258.781428571</c:v>
                </c:pt>
                <c:pt idx="893">
                  <c:v>126407.052857143</c:v>
                </c:pt>
                <c:pt idx="894">
                  <c:v>126599.981428571</c:v>
                </c:pt>
                <c:pt idx="895">
                  <c:v>126708.64</c:v>
                </c:pt>
                <c:pt idx="896">
                  <c:v>126615.942857143</c:v>
                </c:pt>
                <c:pt idx="897">
                  <c:v>126200.472857143</c:v>
                </c:pt>
                <c:pt idx="898">
                  <c:v>125423.171428571</c:v>
                </c:pt>
                <c:pt idx="899">
                  <c:v>124412.93285714299</c:v>
                </c:pt>
                <c:pt idx="900">
                  <c:v>123178.11428571399</c:v>
                </c:pt>
                <c:pt idx="901">
                  <c:v>121811.99857142899</c:v>
                </c:pt>
                <c:pt idx="902">
                  <c:v>120293.425714286</c:v>
                </c:pt>
                <c:pt idx="903">
                  <c:v>118478.01</c:v>
                </c:pt>
                <c:pt idx="904">
                  <c:v>116530.327142857</c:v>
                </c:pt>
                <c:pt idx="905">
                  <c:v>114671.601428571</c:v>
                </c:pt>
                <c:pt idx="906">
                  <c:v>112847.33142857099</c:v>
                </c:pt>
                <c:pt idx="907">
                  <c:v>110929.631428571</c:v>
                </c:pt>
                <c:pt idx="908">
                  <c:v>108845.62</c:v>
                </c:pt>
                <c:pt idx="909">
                  <c:v>106887.21</c:v>
                </c:pt>
                <c:pt idx="910">
                  <c:v>105264.53</c:v>
                </c:pt>
                <c:pt idx="911">
                  <c:v>103823.494285714</c:v>
                </c:pt>
                <c:pt idx="912">
                  <c:v>102527.60285714301</c:v>
                </c:pt>
                <c:pt idx="913">
                  <c:v>101470.261428571</c:v>
                </c:pt>
                <c:pt idx="914">
                  <c:v>100699.312857143</c:v>
                </c:pt>
                <c:pt idx="915">
                  <c:v>100184.162857143</c:v>
                </c:pt>
                <c:pt idx="916">
                  <c:v>99666.6942857143</c:v>
                </c:pt>
                <c:pt idx="917">
                  <c:v>99008.374285714293</c:v>
                </c:pt>
                <c:pt idx="918">
                  <c:v>98259.7</c:v>
                </c:pt>
                <c:pt idx="919">
                  <c:v>97436.637142857202</c:v>
                </c:pt>
                <c:pt idx="920">
                  <c:v>96558.14</c:v>
                </c:pt>
                <c:pt idx="921">
                  <c:v>95676.495714285702</c:v>
                </c:pt>
                <c:pt idx="922">
                  <c:v>94879.292857142893</c:v>
                </c:pt>
                <c:pt idx="923">
                  <c:v>94183.58</c:v>
                </c:pt>
                <c:pt idx="924">
                  <c:v>93566.882857142904</c:v>
                </c:pt>
                <c:pt idx="925">
                  <c:v>93027.474285714299</c:v>
                </c:pt>
                <c:pt idx="926">
                  <c:v>92466.178571428594</c:v>
                </c:pt>
                <c:pt idx="927">
                  <c:v>91771.335714285698</c:v>
                </c:pt>
                <c:pt idx="928">
                  <c:v>90906.091428571395</c:v>
                </c:pt>
                <c:pt idx="929">
                  <c:v>89849.52</c:v>
                </c:pt>
                <c:pt idx="930">
                  <c:v>88620.844285714295</c:v>
                </c:pt>
                <c:pt idx="931">
                  <c:v>87260.364285714299</c:v>
                </c:pt>
                <c:pt idx="932">
                  <c:v>85772.058571428599</c:v>
                </c:pt>
                <c:pt idx="933">
                  <c:v>84173.811428571396</c:v>
                </c:pt>
                <c:pt idx="934">
                  <c:v>82523.302857142902</c:v>
                </c:pt>
                <c:pt idx="935">
                  <c:v>80797.045714285705</c:v>
                </c:pt>
                <c:pt idx="936">
                  <c:v>78878.202857142896</c:v>
                </c:pt>
                <c:pt idx="937">
                  <c:v>76800.39</c:v>
                </c:pt>
                <c:pt idx="938">
                  <c:v>74636.451428571396</c:v>
                </c:pt>
                <c:pt idx="939">
                  <c:v>72416.707142857194</c:v>
                </c:pt>
                <c:pt idx="940">
                  <c:v>70278.285714285696</c:v>
                </c:pt>
                <c:pt idx="941">
                  <c:v>68286.664285714302</c:v>
                </c:pt>
                <c:pt idx="942">
                  <c:v>66585.490000000005</c:v>
                </c:pt>
                <c:pt idx="943">
                  <c:v>65271.678571428602</c:v>
                </c:pt>
                <c:pt idx="944">
                  <c:v>64202.402857142901</c:v>
                </c:pt>
                <c:pt idx="945">
                  <c:v>63267.695714285699</c:v>
                </c:pt>
                <c:pt idx="946">
                  <c:v>62471.837142857097</c:v>
                </c:pt>
                <c:pt idx="947">
                  <c:v>61730.9185714286</c:v>
                </c:pt>
                <c:pt idx="948">
                  <c:v>60929.812857142897</c:v>
                </c:pt>
                <c:pt idx="949">
                  <c:v>59965.797142857104</c:v>
                </c:pt>
                <c:pt idx="950">
                  <c:v>58872.895714285703</c:v>
                </c:pt>
                <c:pt idx="951">
                  <c:v>57815.948571428598</c:v>
                </c:pt>
                <c:pt idx="952">
                  <c:v>56916.537142857102</c:v>
                </c:pt>
                <c:pt idx="953">
                  <c:v>56094.36</c:v>
                </c:pt>
                <c:pt idx="954">
                  <c:v>55227.155714285698</c:v>
                </c:pt>
                <c:pt idx="955">
                  <c:v>54368.588571428598</c:v>
                </c:pt>
                <c:pt idx="956">
                  <c:v>53506.645714285703</c:v>
                </c:pt>
                <c:pt idx="957">
                  <c:v>52617.888571428601</c:v>
                </c:pt>
                <c:pt idx="958">
                  <c:v>51649.034285714297</c:v>
                </c:pt>
                <c:pt idx="959">
                  <c:v>50489.785714285703</c:v>
                </c:pt>
                <c:pt idx="960">
                  <c:v>49218.982857142903</c:v>
                </c:pt>
                <c:pt idx="961">
                  <c:v>47984.404285714299</c:v>
                </c:pt>
                <c:pt idx="962">
                  <c:v>46803.73</c:v>
                </c:pt>
                <c:pt idx="963">
                  <c:v>45727.407142857097</c:v>
                </c:pt>
                <c:pt idx="964">
                  <c:v>44714.801428571402</c:v>
                </c:pt>
                <c:pt idx="965">
                  <c:v>43746.162857142903</c:v>
                </c:pt>
                <c:pt idx="966">
                  <c:v>42913.625714285699</c:v>
                </c:pt>
                <c:pt idx="967">
                  <c:v>42204.147142857102</c:v>
                </c:pt>
                <c:pt idx="968">
                  <c:v>41563.308571428599</c:v>
                </c:pt>
                <c:pt idx="969">
                  <c:v>40963.361428571399</c:v>
                </c:pt>
                <c:pt idx="970">
                  <c:v>40302.191428571401</c:v>
                </c:pt>
                <c:pt idx="971">
                  <c:v>39648.162857142903</c:v>
                </c:pt>
                <c:pt idx="972">
                  <c:v>39120.03</c:v>
                </c:pt>
                <c:pt idx="973">
                  <c:v>38637.557142857098</c:v>
                </c:pt>
                <c:pt idx="974">
                  <c:v>38166.434285714298</c:v>
                </c:pt>
                <c:pt idx="975">
                  <c:v>37715.422857142898</c:v>
                </c:pt>
                <c:pt idx="976">
                  <c:v>37309.461428571398</c:v>
                </c:pt>
                <c:pt idx="977">
                  <c:v>37117.695714285699</c:v>
                </c:pt>
                <c:pt idx="978">
                  <c:v>37044.515714285699</c:v>
                </c:pt>
                <c:pt idx="979">
                  <c:v>36868.684285714298</c:v>
                </c:pt>
                <c:pt idx="980">
                  <c:v>36689.3171428571</c:v>
                </c:pt>
                <c:pt idx="981">
                  <c:v>36613.4</c:v>
                </c:pt>
                <c:pt idx="982">
                  <c:v>36636.550000000003</c:v>
                </c:pt>
                <c:pt idx="983">
                  <c:v>36682.757142857103</c:v>
                </c:pt>
                <c:pt idx="984">
                  <c:v>36633.53</c:v>
                </c:pt>
                <c:pt idx="985">
                  <c:v>36573.621428571401</c:v>
                </c:pt>
                <c:pt idx="986">
                  <c:v>36669.64</c:v>
                </c:pt>
                <c:pt idx="987">
                  <c:v>36846.3342857143</c:v>
                </c:pt>
                <c:pt idx="988">
                  <c:v>37040.377142857098</c:v>
                </c:pt>
                <c:pt idx="989">
                  <c:v>37267.495714285702</c:v>
                </c:pt>
                <c:pt idx="990">
                  <c:v>37533.917142857099</c:v>
                </c:pt>
                <c:pt idx="991">
                  <c:v>37844.115714285697</c:v>
                </c:pt>
                <c:pt idx="992">
                  <c:v>38152.298571428597</c:v>
                </c:pt>
                <c:pt idx="993">
                  <c:v>38403.177142857101</c:v>
                </c:pt>
                <c:pt idx="994">
                  <c:v>38637.5</c:v>
                </c:pt>
                <c:pt idx="995">
                  <c:v>38821.174285714304</c:v>
                </c:pt>
                <c:pt idx="996">
                  <c:v>38890.358571428602</c:v>
                </c:pt>
                <c:pt idx="997">
                  <c:v>38915.360000000001</c:v>
                </c:pt>
                <c:pt idx="998">
                  <c:v>38955.482857142903</c:v>
                </c:pt>
                <c:pt idx="999">
                  <c:v>38995.475714285698</c:v>
                </c:pt>
                <c:pt idx="1000">
                  <c:v>39063.147142857102</c:v>
                </c:pt>
                <c:pt idx="1001">
                  <c:v>39153.705714285701</c:v>
                </c:pt>
                <c:pt idx="1002">
                  <c:v>39221.294285714299</c:v>
                </c:pt>
                <c:pt idx="1003">
                  <c:v>39278.561428571396</c:v>
                </c:pt>
                <c:pt idx="1004">
                  <c:v>39307.295714285698</c:v>
                </c:pt>
                <c:pt idx="1005">
                  <c:v>39299.311428571396</c:v>
                </c:pt>
                <c:pt idx="1006">
                  <c:v>39343.199999999997</c:v>
                </c:pt>
                <c:pt idx="1007">
                  <c:v>39377.052857142902</c:v>
                </c:pt>
                <c:pt idx="1008">
                  <c:v>39363.147142857102</c:v>
                </c:pt>
                <c:pt idx="1009">
                  <c:v>39419.005714285697</c:v>
                </c:pt>
                <c:pt idx="1010">
                  <c:v>39593.871428571401</c:v>
                </c:pt>
                <c:pt idx="1011">
                  <c:v>39889.7642857143</c:v>
                </c:pt>
                <c:pt idx="1012">
                  <c:v>40231.642857142899</c:v>
                </c:pt>
                <c:pt idx="1013">
                  <c:v>40540.091428571403</c:v>
                </c:pt>
                <c:pt idx="1014">
                  <c:v>40894.625714285699</c:v>
                </c:pt>
                <c:pt idx="1015">
                  <c:v>41261.945714285699</c:v>
                </c:pt>
                <c:pt idx="1016">
                  <c:v>41523.914285714302</c:v>
                </c:pt>
                <c:pt idx="1017">
                  <c:v>41683.892857142899</c:v>
                </c:pt>
                <c:pt idx="1018">
                  <c:v>41759.412857142903</c:v>
                </c:pt>
                <c:pt idx="1019">
                  <c:v>41840.031428571398</c:v>
                </c:pt>
                <c:pt idx="1020">
                  <c:v>42059.818571428601</c:v>
                </c:pt>
                <c:pt idx="1021">
                  <c:v>42492.548571428597</c:v>
                </c:pt>
                <c:pt idx="1022">
                  <c:v>43318.117142857103</c:v>
                </c:pt>
                <c:pt idx="1023">
                  <c:v>44727.86</c:v>
                </c:pt>
                <c:pt idx="1024">
                  <c:v>46699.96</c:v>
                </c:pt>
                <c:pt idx="1025">
                  <c:v>49080.897142857102</c:v>
                </c:pt>
                <c:pt idx="1026">
                  <c:v>51711.822857142899</c:v>
                </c:pt>
                <c:pt idx="1027">
                  <c:v>54420.81</c:v>
                </c:pt>
                <c:pt idx="1028">
                  <c:v>57052.047142857104</c:v>
                </c:pt>
                <c:pt idx="1029">
                  <c:v>59453.35</c:v>
                </c:pt>
                <c:pt idx="1030">
                  <c:v>61496.614285714299</c:v>
                </c:pt>
                <c:pt idx="1031">
                  <c:v>63186.201428571403</c:v>
                </c:pt>
                <c:pt idx="1032">
                  <c:v>64675.354285714297</c:v>
                </c:pt>
                <c:pt idx="1033">
                  <c:v>66107.895714285696</c:v>
                </c:pt>
                <c:pt idx="1034">
                  <c:v>67712.945714285699</c:v>
                </c:pt>
                <c:pt idx="1035">
                  <c:v>69552.978571428597</c:v>
                </c:pt>
                <c:pt idx="1036">
                  <c:v>71511.058571428599</c:v>
                </c:pt>
                <c:pt idx="1037">
                  <c:v>73589.635714285701</c:v>
                </c:pt>
                <c:pt idx="1038">
                  <c:v>75773.108571428602</c:v>
                </c:pt>
                <c:pt idx="1039">
                  <c:v>78015.148571428595</c:v>
                </c:pt>
                <c:pt idx="1040">
                  <c:v>80269.812857142897</c:v>
                </c:pt>
                <c:pt idx="1041">
                  <c:v>82358.884285714303</c:v>
                </c:pt>
                <c:pt idx="1042">
                  <c:v>84262.924285714296</c:v>
                </c:pt>
                <c:pt idx="1043">
                  <c:v>86108.17</c:v>
                </c:pt>
                <c:pt idx="1044">
                  <c:v>87877.091428571395</c:v>
                </c:pt>
                <c:pt idx="1045">
                  <c:v>89555.34</c:v>
                </c:pt>
                <c:pt idx="1046">
                  <c:v>91132.575714285704</c:v>
                </c:pt>
                <c:pt idx="1047">
                  <c:v>92601.808571428599</c:v>
                </c:pt>
                <c:pt idx="1048">
                  <c:v>93956.394285714297</c:v>
                </c:pt>
                <c:pt idx="1049">
                  <c:v>95190.508571428596</c:v>
                </c:pt>
                <c:pt idx="1050">
                  <c:v>96301.175714285695</c:v>
                </c:pt>
                <c:pt idx="1051">
                  <c:v>97285.097142857194</c:v>
                </c:pt>
                <c:pt idx="1052">
                  <c:v>98142.58</c:v>
                </c:pt>
                <c:pt idx="1053">
                  <c:v>98872.211428571405</c:v>
                </c:pt>
                <c:pt idx="1054">
                  <c:v>99473.758571428596</c:v>
                </c:pt>
                <c:pt idx="1055">
                  <c:v>99949.701428571396</c:v>
                </c:pt>
                <c:pt idx="1056">
                  <c:v>100304.455714286</c:v>
                </c:pt>
                <c:pt idx="1057">
                  <c:v>100539.328571429</c:v>
                </c:pt>
                <c:pt idx="1058">
                  <c:v>100653.692857143</c:v>
                </c:pt>
                <c:pt idx="1059">
                  <c:v>100641.348571429</c:v>
                </c:pt>
                <c:pt idx="1060">
                  <c:v>100505.912857143</c:v>
                </c:pt>
                <c:pt idx="1061">
                  <c:v>100250.46</c:v>
                </c:pt>
                <c:pt idx="1062">
                  <c:v>99881.59</c:v>
                </c:pt>
                <c:pt idx="1063">
                  <c:v>99406.214285714304</c:v>
                </c:pt>
                <c:pt idx="1064">
                  <c:v>98828.155714285705</c:v>
                </c:pt>
                <c:pt idx="1065">
                  <c:v>98157.84</c:v>
                </c:pt>
                <c:pt idx="1066">
                  <c:v>97415.111428571399</c:v>
                </c:pt>
                <c:pt idx="1067">
                  <c:v>96607.57</c:v>
                </c:pt>
                <c:pt idx="1068">
                  <c:v>95744.868571428597</c:v>
                </c:pt>
                <c:pt idx="1069">
                  <c:v>94834.524285714302</c:v>
                </c:pt>
                <c:pt idx="1070">
                  <c:v>93880.407142857104</c:v>
                </c:pt>
                <c:pt idx="1071">
                  <c:v>92894.477142857097</c:v>
                </c:pt>
                <c:pt idx="1072">
                  <c:v>91886.041428571407</c:v>
                </c:pt>
                <c:pt idx="1073">
                  <c:v>90861.631428571403</c:v>
                </c:pt>
                <c:pt idx="1074">
                  <c:v>89825.445714285699</c:v>
                </c:pt>
                <c:pt idx="1075">
                  <c:v>88784.985714285707</c:v>
                </c:pt>
                <c:pt idx="1076">
                  <c:v>87740.818571428594</c:v>
                </c:pt>
                <c:pt idx="1077">
                  <c:v>86703.77</c:v>
                </c:pt>
                <c:pt idx="1078">
                  <c:v>85683.854285714304</c:v>
                </c:pt>
                <c:pt idx="1079">
                  <c:v>84681.558571428599</c:v>
                </c:pt>
                <c:pt idx="1080">
                  <c:v>83698.845714285693</c:v>
                </c:pt>
                <c:pt idx="1081">
                  <c:v>82740.0557142857</c:v>
                </c:pt>
                <c:pt idx="1082">
                  <c:v>81806.61</c:v>
                </c:pt>
                <c:pt idx="1083">
                  <c:v>80900.9728571429</c:v>
                </c:pt>
                <c:pt idx="1084">
                  <c:v>80018.512857142894</c:v>
                </c:pt>
                <c:pt idx="1085">
                  <c:v>79152.328571428603</c:v>
                </c:pt>
                <c:pt idx="1086">
                  <c:v>78304.385714285701</c:v>
                </c:pt>
                <c:pt idx="1087">
                  <c:v>77474.95</c:v>
                </c:pt>
                <c:pt idx="1088">
                  <c:v>76664.225714285698</c:v>
                </c:pt>
                <c:pt idx="1089">
                  <c:v>75871.575714285704</c:v>
                </c:pt>
                <c:pt idx="1090">
                  <c:v>75098.211428571405</c:v>
                </c:pt>
                <c:pt idx="1091">
                  <c:v>74343.92</c:v>
                </c:pt>
                <c:pt idx="1092">
                  <c:v>73609.147142857197</c:v>
                </c:pt>
                <c:pt idx="1093">
                  <c:v>72892.017142857105</c:v>
                </c:pt>
                <c:pt idx="1094">
                  <c:v>72193.427142857094</c:v>
                </c:pt>
                <c:pt idx="1095">
                  <c:v>71512.495714285702</c:v>
                </c:pt>
                <c:pt idx="1096">
                  <c:v>70850.901428571393</c:v>
                </c:pt>
                <c:pt idx="1097">
                  <c:v>70207.13</c:v>
                </c:pt>
                <c:pt idx="1098">
                  <c:v>69580.538571428595</c:v>
                </c:pt>
                <c:pt idx="1099">
                  <c:v>68971.955714285694</c:v>
                </c:pt>
                <c:pt idx="1100">
                  <c:v>68381.314285714296</c:v>
                </c:pt>
                <c:pt idx="1101">
                  <c:v>67807.255714285697</c:v>
                </c:pt>
                <c:pt idx="1102">
                  <c:v>67250.842857142896</c:v>
                </c:pt>
                <c:pt idx="1103">
                  <c:v>66710.452857142896</c:v>
                </c:pt>
                <c:pt idx="1104">
                  <c:v>66187.478571428597</c:v>
                </c:pt>
                <c:pt idx="1105">
                  <c:v>65680.252857142899</c:v>
                </c:pt>
                <c:pt idx="1106">
                  <c:v>65189.287142857102</c:v>
                </c:pt>
                <c:pt idx="1107">
                  <c:v>64714.162857142903</c:v>
                </c:pt>
                <c:pt idx="1108">
                  <c:v>64254.757142857103</c:v>
                </c:pt>
                <c:pt idx="1109">
                  <c:v>63810.641428571398</c:v>
                </c:pt>
                <c:pt idx="1110">
                  <c:v>63381.238571428599</c:v>
                </c:pt>
                <c:pt idx="1111">
                  <c:v>62966.96</c:v>
                </c:pt>
                <c:pt idx="1112">
                  <c:v>62568.105714285703</c:v>
                </c:pt>
                <c:pt idx="1113">
                  <c:v>62182.375714285699</c:v>
                </c:pt>
                <c:pt idx="1114">
                  <c:v>61811.774285714302</c:v>
                </c:pt>
                <c:pt idx="1115">
                  <c:v>61453.547142857104</c:v>
                </c:pt>
                <c:pt idx="1116">
                  <c:v>61109.675714285702</c:v>
                </c:pt>
                <c:pt idx="1117">
                  <c:v>60779.618571428597</c:v>
                </c:pt>
                <c:pt idx="1118">
                  <c:v>60462.687142857103</c:v>
                </c:pt>
                <c:pt idx="1119">
                  <c:v>60157.385714285701</c:v>
                </c:pt>
                <c:pt idx="1120">
                  <c:v>59865.951428571403</c:v>
                </c:pt>
                <c:pt idx="1121">
                  <c:v>59586.008571428603</c:v>
                </c:pt>
                <c:pt idx="1122">
                  <c:v>59319.558571428599</c:v>
                </c:pt>
                <c:pt idx="1123">
                  <c:v>59064.7085714286</c:v>
                </c:pt>
                <c:pt idx="1124">
                  <c:v>58820.942857142902</c:v>
                </c:pt>
                <c:pt idx="1125">
                  <c:v>58588.607142857101</c:v>
                </c:pt>
                <c:pt idx="1126">
                  <c:v>58368.975714285698</c:v>
                </c:pt>
                <c:pt idx="1127">
                  <c:v>58160.2914285714</c:v>
                </c:pt>
                <c:pt idx="1128">
                  <c:v>57962.578571428603</c:v>
                </c:pt>
                <c:pt idx="1129">
                  <c:v>57775.518571428598</c:v>
                </c:pt>
                <c:pt idx="1130">
                  <c:v>57599.3485714286</c:v>
                </c:pt>
                <c:pt idx="1131">
                  <c:v>57433.925714285702</c:v>
                </c:pt>
                <c:pt idx="1132">
                  <c:v>57280.692857142902</c:v>
                </c:pt>
                <c:pt idx="1133">
                  <c:v>57137.622857142902</c:v>
                </c:pt>
                <c:pt idx="1134">
                  <c:v>57003.9442857143</c:v>
                </c:pt>
                <c:pt idx="1135">
                  <c:v>56881.635714285701</c:v>
                </c:pt>
                <c:pt idx="1136">
                  <c:v>56769.131428571403</c:v>
                </c:pt>
                <c:pt idx="1137">
                  <c:v>56667.59</c:v>
                </c:pt>
                <c:pt idx="1138">
                  <c:v>56576.632857142897</c:v>
                </c:pt>
                <c:pt idx="1139">
                  <c:v>56493.691428571401</c:v>
                </c:pt>
                <c:pt idx="1140">
                  <c:v>56421.9728571429</c:v>
                </c:pt>
                <c:pt idx="1141">
                  <c:v>56360.2228571429</c:v>
                </c:pt>
                <c:pt idx="1142">
                  <c:v>56308.388571428601</c:v>
                </c:pt>
                <c:pt idx="1143">
                  <c:v>56265.731428571402</c:v>
                </c:pt>
                <c:pt idx="1144">
                  <c:v>56232.097142857099</c:v>
                </c:pt>
                <c:pt idx="1145">
                  <c:v>56207.88</c:v>
                </c:pt>
                <c:pt idx="1146">
                  <c:v>56193.547142857104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0B-4396-94D3-ECA4E8E33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42784"/>
        <c:axId val="124732224"/>
      </c:lineChart>
      <c:catAx>
        <c:axId val="4952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26320"/>
        <c:crosses val="autoZero"/>
        <c:auto val="1"/>
        <c:lblAlgn val="ctr"/>
        <c:lblOffset val="100"/>
        <c:noMultiLvlLbl val="0"/>
      </c:catAx>
      <c:valAx>
        <c:axId val="4952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22480"/>
        <c:crosses val="autoZero"/>
        <c:crossBetween val="between"/>
      </c:valAx>
      <c:valAx>
        <c:axId val="124732224"/>
        <c:scaling>
          <c:orientation val="minMax"/>
        </c:scaling>
        <c:delete val="0"/>
        <c:axPos val="r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42784"/>
        <c:crosses val="max"/>
        <c:crossBetween val="between"/>
      </c:valAx>
      <c:catAx>
        <c:axId val="12474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47322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United Kingdom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'Sheet 1'!$G$1</c:f>
              <c:strCache>
                <c:ptCount val="1"/>
                <c:pt idx="0">
                  <c:v>under_report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1'!$G$2:$G$1148</c:f>
              <c:numCache>
                <c:formatCode>0%</c:formatCode>
                <c:ptCount val="1147"/>
                <c:pt idx="0">
                  <c:v>4.1709116729955802E-2</c:v>
                </c:pt>
                <c:pt idx="1">
                  <c:v>4.2885777538443103E-2</c:v>
                </c:pt>
                <c:pt idx="2">
                  <c:v>4.2739042271096601E-2</c:v>
                </c:pt>
                <c:pt idx="3">
                  <c:v>4.06129867412851E-2</c:v>
                </c:pt>
                <c:pt idx="4">
                  <c:v>3.6166913453578801E-2</c:v>
                </c:pt>
                <c:pt idx="5">
                  <c:v>3.03249532766624E-2</c:v>
                </c:pt>
                <c:pt idx="6">
                  <c:v>2.4730314198684E-2</c:v>
                </c:pt>
                <c:pt idx="7">
                  <c:v>1.9525207455329201E-2</c:v>
                </c:pt>
                <c:pt idx="8">
                  <c:v>1.4989812214329001E-2</c:v>
                </c:pt>
                <c:pt idx="9">
                  <c:v>1.13404123944446E-2</c:v>
                </c:pt>
                <c:pt idx="10">
                  <c:v>8.5087433031465001E-3</c:v>
                </c:pt>
                <c:pt idx="11">
                  <c:v>6.6000307224544103E-3</c:v>
                </c:pt>
                <c:pt idx="12">
                  <c:v>5.3171885158666702E-3</c:v>
                </c:pt>
                <c:pt idx="13">
                  <c:v>4.3169954756450604E-3</c:v>
                </c:pt>
                <c:pt idx="14">
                  <c:v>3.5616003249179201E-3</c:v>
                </c:pt>
                <c:pt idx="15">
                  <c:v>3.0283063100505301E-3</c:v>
                </c:pt>
                <c:pt idx="16">
                  <c:v>2.6439637863168398E-3</c:v>
                </c:pt>
                <c:pt idx="17">
                  <c:v>2.4008200073233998E-3</c:v>
                </c:pt>
                <c:pt idx="18">
                  <c:v>2.1911664130717201E-3</c:v>
                </c:pt>
                <c:pt idx="19">
                  <c:v>1.9987241296367999E-3</c:v>
                </c:pt>
                <c:pt idx="20">
                  <c:v>1.9495445349800699E-3</c:v>
                </c:pt>
                <c:pt idx="21">
                  <c:v>2.01304796709756E-3</c:v>
                </c:pt>
                <c:pt idx="22">
                  <c:v>2.0690612186988399E-3</c:v>
                </c:pt>
                <c:pt idx="23">
                  <c:v>2.1818136742847798E-3</c:v>
                </c:pt>
                <c:pt idx="24">
                  <c:v>2.3361453601557398E-3</c:v>
                </c:pt>
                <c:pt idx="25">
                  <c:v>2.4812493495938101E-3</c:v>
                </c:pt>
                <c:pt idx="26">
                  <c:v>2.63176917877001E-3</c:v>
                </c:pt>
                <c:pt idx="27">
                  <c:v>2.7517730544201202E-3</c:v>
                </c:pt>
                <c:pt idx="28">
                  <c:v>2.8716317242312799E-3</c:v>
                </c:pt>
                <c:pt idx="29">
                  <c:v>3.0515723701745301E-3</c:v>
                </c:pt>
                <c:pt idx="30">
                  <c:v>3.3073463321248099E-3</c:v>
                </c:pt>
                <c:pt idx="31">
                  <c:v>3.63717316453647E-3</c:v>
                </c:pt>
                <c:pt idx="32">
                  <c:v>3.9676270454201204E-3</c:v>
                </c:pt>
                <c:pt idx="33">
                  <c:v>4.3271587920000803E-3</c:v>
                </c:pt>
                <c:pt idx="34">
                  <c:v>4.8812995790264999E-3</c:v>
                </c:pt>
                <c:pt idx="35">
                  <c:v>5.6079741646235604E-3</c:v>
                </c:pt>
                <c:pt idx="36">
                  <c:v>6.41331433763074E-3</c:v>
                </c:pt>
                <c:pt idx="37">
                  <c:v>7.3217665567975598E-3</c:v>
                </c:pt>
                <c:pt idx="38">
                  <c:v>8.26440120205435E-3</c:v>
                </c:pt>
                <c:pt idx="39">
                  <c:v>9.2844900349662307E-3</c:v>
                </c:pt>
                <c:pt idx="40">
                  <c:v>1.05133218672817E-2</c:v>
                </c:pt>
                <c:pt idx="41">
                  <c:v>1.18339125696312E-2</c:v>
                </c:pt>
                <c:pt idx="42">
                  <c:v>1.3327451981973101E-2</c:v>
                </c:pt>
                <c:pt idx="43">
                  <c:v>1.53022004809075E-2</c:v>
                </c:pt>
                <c:pt idx="44">
                  <c:v>1.7728096531998201E-2</c:v>
                </c:pt>
                <c:pt idx="45">
                  <c:v>2.0595663997321E-2</c:v>
                </c:pt>
                <c:pt idx="46">
                  <c:v>2.3975475461149798E-2</c:v>
                </c:pt>
                <c:pt idx="47">
                  <c:v>2.77751914406025E-2</c:v>
                </c:pt>
                <c:pt idx="48">
                  <c:v>3.2298165995952498E-2</c:v>
                </c:pt>
                <c:pt idx="49">
                  <c:v>3.76607612943963E-2</c:v>
                </c:pt>
                <c:pt idx="50">
                  <c:v>4.3459271498816399E-2</c:v>
                </c:pt>
                <c:pt idx="51">
                  <c:v>4.9567191586249601E-2</c:v>
                </c:pt>
                <c:pt idx="52">
                  <c:v>5.6497812307191399E-2</c:v>
                </c:pt>
                <c:pt idx="53">
                  <c:v>6.4302087844391703E-2</c:v>
                </c:pt>
                <c:pt idx="54">
                  <c:v>7.24493107854427E-2</c:v>
                </c:pt>
                <c:pt idx="55">
                  <c:v>8.0654747271273905E-2</c:v>
                </c:pt>
                <c:pt idx="56">
                  <c:v>8.86493631397757E-2</c:v>
                </c:pt>
                <c:pt idx="57">
                  <c:v>9.6477178352618903E-2</c:v>
                </c:pt>
                <c:pt idx="58">
                  <c:v>0.104469151271969</c:v>
                </c:pt>
                <c:pt idx="59">
                  <c:v>0.11158801969674</c:v>
                </c:pt>
                <c:pt idx="60">
                  <c:v>0.117373926711628</c:v>
                </c:pt>
                <c:pt idx="61">
                  <c:v>0.12310011879098</c:v>
                </c:pt>
                <c:pt idx="62">
                  <c:v>0.12830646027805701</c:v>
                </c:pt>
                <c:pt idx="63">
                  <c:v>0.132457589764027</c:v>
                </c:pt>
                <c:pt idx="64">
                  <c:v>0.13596119386892699</c:v>
                </c:pt>
                <c:pt idx="65">
                  <c:v>0.138678950527234</c:v>
                </c:pt>
                <c:pt idx="66">
                  <c:v>0.141308088968747</c:v>
                </c:pt>
                <c:pt idx="67">
                  <c:v>0.14415323575015099</c:v>
                </c:pt>
                <c:pt idx="68">
                  <c:v>0.14619716952285799</c:v>
                </c:pt>
                <c:pt idx="69">
                  <c:v>0.148106599322403</c:v>
                </c:pt>
                <c:pt idx="70">
                  <c:v>0.1508659272267</c:v>
                </c:pt>
                <c:pt idx="71">
                  <c:v>0.15383215660461799</c:v>
                </c:pt>
                <c:pt idx="72">
                  <c:v>0.156609103334166</c:v>
                </c:pt>
                <c:pt idx="73">
                  <c:v>0.15879608968911599</c:v>
                </c:pt>
                <c:pt idx="74">
                  <c:v>0.160727587816833</c:v>
                </c:pt>
                <c:pt idx="75">
                  <c:v>0.162974276287111</c:v>
                </c:pt>
                <c:pt idx="76">
                  <c:v>0.16454159409760799</c:v>
                </c:pt>
                <c:pt idx="77">
                  <c:v>0.165058481071718</c:v>
                </c:pt>
                <c:pt idx="78">
                  <c:v>0.16547580217541699</c:v>
                </c:pt>
                <c:pt idx="79">
                  <c:v>0.166008117300395</c:v>
                </c:pt>
                <c:pt idx="80">
                  <c:v>0.16700936643199199</c:v>
                </c:pt>
                <c:pt idx="81">
                  <c:v>0.168052629671996</c:v>
                </c:pt>
                <c:pt idx="82">
                  <c:v>0.16864770566426299</c:v>
                </c:pt>
                <c:pt idx="83">
                  <c:v>0.170384212466031</c:v>
                </c:pt>
                <c:pt idx="84">
                  <c:v>0.17294239623952501</c:v>
                </c:pt>
                <c:pt idx="85">
                  <c:v>0.17454472769740501</c:v>
                </c:pt>
                <c:pt idx="86">
                  <c:v>0.17483413212094601</c:v>
                </c:pt>
                <c:pt idx="87">
                  <c:v>0.173794378236759</c:v>
                </c:pt>
                <c:pt idx="88">
                  <c:v>0.171814935351217</c:v>
                </c:pt>
                <c:pt idx="89">
                  <c:v>0.16918659213659701</c:v>
                </c:pt>
                <c:pt idx="90">
                  <c:v>0.16538701755211899</c:v>
                </c:pt>
                <c:pt idx="91">
                  <c:v>0.16051479036404701</c:v>
                </c:pt>
                <c:pt idx="92">
                  <c:v>0.15544857840741599</c:v>
                </c:pt>
                <c:pt idx="93">
                  <c:v>0.151460941223964</c:v>
                </c:pt>
                <c:pt idx="94">
                  <c:v>0.14890496109267901</c:v>
                </c:pt>
                <c:pt idx="95">
                  <c:v>0.14748373590415001</c:v>
                </c:pt>
                <c:pt idx="96">
                  <c:v>0.14713328257170399</c:v>
                </c:pt>
                <c:pt idx="97">
                  <c:v>0.14689619565939499</c:v>
                </c:pt>
                <c:pt idx="98">
                  <c:v>0.14662914244066699</c:v>
                </c:pt>
                <c:pt idx="99">
                  <c:v>0.14735269981909099</c:v>
                </c:pt>
                <c:pt idx="100">
                  <c:v>0.14818940246151199</c:v>
                </c:pt>
                <c:pt idx="101">
                  <c:v>0.14838831931438701</c:v>
                </c:pt>
                <c:pt idx="102">
                  <c:v>0.14791704347940099</c:v>
                </c:pt>
                <c:pt idx="103">
                  <c:v>0.146469557052266</c:v>
                </c:pt>
                <c:pt idx="104">
                  <c:v>0.14574646308574199</c:v>
                </c:pt>
                <c:pt idx="105">
                  <c:v>0.14613283388519599</c:v>
                </c:pt>
                <c:pt idx="106">
                  <c:v>0.144977424107116</c:v>
                </c:pt>
                <c:pt idx="107">
                  <c:v>0.14133535787734799</c:v>
                </c:pt>
                <c:pt idx="108">
                  <c:v>0.13604135446226401</c:v>
                </c:pt>
                <c:pt idx="109">
                  <c:v>0.12981287804296701</c:v>
                </c:pt>
                <c:pt idx="110">
                  <c:v>0.12329744036065</c:v>
                </c:pt>
                <c:pt idx="111">
                  <c:v>0.115794628401606</c:v>
                </c:pt>
                <c:pt idx="112">
                  <c:v>0.107363806902514</c:v>
                </c:pt>
                <c:pt idx="113">
                  <c:v>0.10085725305528399</c:v>
                </c:pt>
                <c:pt idx="114">
                  <c:v>9.78123629187308E-2</c:v>
                </c:pt>
                <c:pt idx="115">
                  <c:v>9.7156601026855305E-2</c:v>
                </c:pt>
                <c:pt idx="116">
                  <c:v>9.7317286443854206E-2</c:v>
                </c:pt>
                <c:pt idx="117">
                  <c:v>9.8264098330461694E-2</c:v>
                </c:pt>
                <c:pt idx="118">
                  <c:v>9.9433948498239902E-2</c:v>
                </c:pt>
                <c:pt idx="119">
                  <c:v>0.100183175384903</c:v>
                </c:pt>
                <c:pt idx="120">
                  <c:v>0.100582535866649</c:v>
                </c:pt>
                <c:pt idx="121">
                  <c:v>0.100216955807845</c:v>
                </c:pt>
                <c:pt idx="122">
                  <c:v>9.9735217490808395E-2</c:v>
                </c:pt>
                <c:pt idx="123">
                  <c:v>0.100471174421066</c:v>
                </c:pt>
                <c:pt idx="124">
                  <c:v>0.100726075949367</c:v>
                </c:pt>
                <c:pt idx="125">
                  <c:v>0.101222776003503</c:v>
                </c:pt>
                <c:pt idx="126">
                  <c:v>0.103881976133384</c:v>
                </c:pt>
                <c:pt idx="127">
                  <c:v>0.10681805938015899</c:v>
                </c:pt>
                <c:pt idx="128">
                  <c:v>0.109735336401956</c:v>
                </c:pt>
                <c:pt idx="129">
                  <c:v>0.112456030127809</c:v>
                </c:pt>
                <c:pt idx="130">
                  <c:v>0.114209489911933</c:v>
                </c:pt>
                <c:pt idx="131">
                  <c:v>0.116410037677767</c:v>
                </c:pt>
                <c:pt idx="132">
                  <c:v>0.11833047423767</c:v>
                </c:pt>
                <c:pt idx="133">
                  <c:v>0.11871515350909601</c:v>
                </c:pt>
                <c:pt idx="134">
                  <c:v>0.11906343707619201</c:v>
                </c:pt>
                <c:pt idx="135">
                  <c:v>0.118900884643168</c:v>
                </c:pt>
                <c:pt idx="136">
                  <c:v>0.11764668067578</c:v>
                </c:pt>
                <c:pt idx="137">
                  <c:v>0.115639201281749</c:v>
                </c:pt>
                <c:pt idx="138">
                  <c:v>0.11321312583856399</c:v>
                </c:pt>
                <c:pt idx="139">
                  <c:v>0.11144008517153101</c:v>
                </c:pt>
                <c:pt idx="140">
                  <c:v>0.11063848181192799</c:v>
                </c:pt>
                <c:pt idx="141">
                  <c:v>0.110253001659921</c:v>
                </c:pt>
                <c:pt idx="142">
                  <c:v>0.111669533467973</c:v>
                </c:pt>
                <c:pt idx="143">
                  <c:v>0.11609957570976499</c:v>
                </c:pt>
                <c:pt idx="144">
                  <c:v>0.122722244291916</c:v>
                </c:pt>
                <c:pt idx="145">
                  <c:v>0.13120940029428399</c:v>
                </c:pt>
                <c:pt idx="146">
                  <c:v>0.14204453803790101</c:v>
                </c:pt>
                <c:pt idx="147">
                  <c:v>0.15438341846633899</c:v>
                </c:pt>
                <c:pt idx="148">
                  <c:v>0.167168221708825</c:v>
                </c:pt>
                <c:pt idx="149">
                  <c:v>0.179889898581228</c:v>
                </c:pt>
                <c:pt idx="150">
                  <c:v>0.19215358456286699</c:v>
                </c:pt>
                <c:pt idx="151">
                  <c:v>0.204525793379775</c:v>
                </c:pt>
                <c:pt idx="152">
                  <c:v>0.215734692808141</c:v>
                </c:pt>
                <c:pt idx="153">
                  <c:v>0.22331653586914199</c:v>
                </c:pt>
                <c:pt idx="154">
                  <c:v>0.22833947681993799</c:v>
                </c:pt>
                <c:pt idx="155">
                  <c:v>0.23332933769814301</c:v>
                </c:pt>
                <c:pt idx="156">
                  <c:v>0.23811270821146799</c:v>
                </c:pt>
                <c:pt idx="157">
                  <c:v>0.241885852212538</c:v>
                </c:pt>
                <c:pt idx="158">
                  <c:v>0.24499282686344001</c:v>
                </c:pt>
                <c:pt idx="159">
                  <c:v>0.24865452311487199</c:v>
                </c:pt>
                <c:pt idx="160">
                  <c:v>0.25388706180777798</c:v>
                </c:pt>
                <c:pt idx="161">
                  <c:v>0.26016437905712902</c:v>
                </c:pt>
                <c:pt idx="162">
                  <c:v>0.26645831517770502</c:v>
                </c:pt>
                <c:pt idx="163">
                  <c:v>0.27178448111945003</c:v>
                </c:pt>
                <c:pt idx="164">
                  <c:v>0.27609887516739101</c:v>
                </c:pt>
                <c:pt idx="165">
                  <c:v>0.27987116371315002</c:v>
                </c:pt>
                <c:pt idx="166">
                  <c:v>0.28393032405733898</c:v>
                </c:pt>
                <c:pt idx="167">
                  <c:v>0.288977568231573</c:v>
                </c:pt>
                <c:pt idx="168">
                  <c:v>0.29446808772150801</c:v>
                </c:pt>
                <c:pt idx="169">
                  <c:v>0.29978234871451598</c:v>
                </c:pt>
                <c:pt idx="170">
                  <c:v>0.30521643302233398</c:v>
                </c:pt>
                <c:pt idx="171">
                  <c:v>0.31057632822137599</c:v>
                </c:pt>
                <c:pt idx="172">
                  <c:v>0.31654321625058601</c:v>
                </c:pt>
                <c:pt idx="173">
                  <c:v>0.32310511689419502</c:v>
                </c:pt>
                <c:pt idx="174">
                  <c:v>0.32953539544013699</c:v>
                </c:pt>
                <c:pt idx="175">
                  <c:v>0.33649859321782899</c:v>
                </c:pt>
                <c:pt idx="176">
                  <c:v>0.34391836987873298</c:v>
                </c:pt>
                <c:pt idx="177">
                  <c:v>0.35193869810392098</c:v>
                </c:pt>
                <c:pt idx="178">
                  <c:v>0.36256538626662299</c:v>
                </c:pt>
                <c:pt idx="179">
                  <c:v>0.373602296621317</c:v>
                </c:pt>
                <c:pt idx="180">
                  <c:v>0.38480807662035998</c:v>
                </c:pt>
                <c:pt idx="181">
                  <c:v>0.397208116014858</c:v>
                </c:pt>
                <c:pt idx="182">
                  <c:v>0.408501652963845</c:v>
                </c:pt>
                <c:pt idx="183">
                  <c:v>0.42078305053688803</c:v>
                </c:pt>
                <c:pt idx="184">
                  <c:v>0.43476948793611803</c:v>
                </c:pt>
                <c:pt idx="185">
                  <c:v>0.446032887127705</c:v>
                </c:pt>
                <c:pt idx="186">
                  <c:v>0.45325063498084001</c:v>
                </c:pt>
                <c:pt idx="187">
                  <c:v>0.45572564562455298</c:v>
                </c:pt>
                <c:pt idx="188">
                  <c:v>0.45267812767918503</c:v>
                </c:pt>
                <c:pt idx="189">
                  <c:v>0.44667836972913999</c:v>
                </c:pt>
                <c:pt idx="190">
                  <c:v>0.43540781443195797</c:v>
                </c:pt>
                <c:pt idx="191">
                  <c:v>0.41934676334284399</c:v>
                </c:pt>
                <c:pt idx="192">
                  <c:v>0.40279223743542403</c:v>
                </c:pt>
                <c:pt idx="193">
                  <c:v>0.38657276564168203</c:v>
                </c:pt>
                <c:pt idx="194">
                  <c:v>0.37027293919575199</c:v>
                </c:pt>
                <c:pt idx="195">
                  <c:v>0.35421195220351298</c:v>
                </c:pt>
                <c:pt idx="196">
                  <c:v>0.33880992286284201</c:v>
                </c:pt>
                <c:pt idx="197">
                  <c:v>0.32483077187522802</c:v>
                </c:pt>
                <c:pt idx="198">
                  <c:v>0.31034269214680299</c:v>
                </c:pt>
                <c:pt idx="199">
                  <c:v>0.29547101105483697</c:v>
                </c:pt>
                <c:pt idx="200">
                  <c:v>0.28319692363655302</c:v>
                </c:pt>
                <c:pt idx="201">
                  <c:v>0.272910278832111</c:v>
                </c:pt>
                <c:pt idx="202">
                  <c:v>0.264351873312616</c:v>
                </c:pt>
                <c:pt idx="203">
                  <c:v>0.25717062575858501</c:v>
                </c:pt>
                <c:pt idx="204">
                  <c:v>0.251760656941454</c:v>
                </c:pt>
                <c:pt idx="205">
                  <c:v>0.24983793591904199</c:v>
                </c:pt>
                <c:pt idx="206">
                  <c:v>0.25137939703843698</c:v>
                </c:pt>
                <c:pt idx="207">
                  <c:v>0.25592511844141003</c:v>
                </c:pt>
                <c:pt idx="208">
                  <c:v>0.26330401925282798</c:v>
                </c:pt>
                <c:pt idx="209">
                  <c:v>0.27231598141554902</c:v>
                </c:pt>
                <c:pt idx="210">
                  <c:v>0.28222197324897302</c:v>
                </c:pt>
                <c:pt idx="211">
                  <c:v>0.29265332115617199</c:v>
                </c:pt>
                <c:pt idx="212">
                  <c:v>0.30300264391423298</c:v>
                </c:pt>
                <c:pt idx="213">
                  <c:v>0.31067061835144999</c:v>
                </c:pt>
                <c:pt idx="214">
                  <c:v>0.31263328905263799</c:v>
                </c:pt>
                <c:pt idx="215">
                  <c:v>0.31056319887454298</c:v>
                </c:pt>
                <c:pt idx="216">
                  <c:v>0.3076659158758</c:v>
                </c:pt>
                <c:pt idx="217">
                  <c:v>0.30399751644170497</c:v>
                </c:pt>
                <c:pt idx="218">
                  <c:v>0.29874570983177801</c:v>
                </c:pt>
                <c:pt idx="219">
                  <c:v>0.29201288928441499</c:v>
                </c:pt>
                <c:pt idx="220">
                  <c:v>0.284657725217554</c:v>
                </c:pt>
                <c:pt idx="221">
                  <c:v>0.27888784990892301</c:v>
                </c:pt>
                <c:pt idx="222">
                  <c:v>0.27485654328378201</c:v>
                </c:pt>
                <c:pt idx="223">
                  <c:v>0.27104863930614598</c:v>
                </c:pt>
                <c:pt idx="224">
                  <c:v>0.26858334704718101</c:v>
                </c:pt>
                <c:pt idx="225">
                  <c:v>0.26865559837020198</c:v>
                </c:pt>
                <c:pt idx="226">
                  <c:v>0.27030979802467398</c:v>
                </c:pt>
                <c:pt idx="227">
                  <c:v>0.27326984517801201</c:v>
                </c:pt>
                <c:pt idx="228">
                  <c:v>0.27566806748613698</c:v>
                </c:pt>
                <c:pt idx="229">
                  <c:v>0.27777013602816603</c:v>
                </c:pt>
                <c:pt idx="230">
                  <c:v>0.28177731896212099</c:v>
                </c:pt>
                <c:pt idx="231">
                  <c:v>0.28709765966498701</c:v>
                </c:pt>
                <c:pt idx="232">
                  <c:v>0.29292248889042699</c:v>
                </c:pt>
                <c:pt idx="233">
                  <c:v>0.300318585991034</c:v>
                </c:pt>
                <c:pt idx="234">
                  <c:v>0.30806164504496603</c:v>
                </c:pt>
                <c:pt idx="235">
                  <c:v>0.31802999890208</c:v>
                </c:pt>
                <c:pt idx="236">
                  <c:v>0.33143544418683302</c:v>
                </c:pt>
                <c:pt idx="237">
                  <c:v>0.344493375567752</c:v>
                </c:pt>
                <c:pt idx="238">
                  <c:v>0.357050138548132</c:v>
                </c:pt>
                <c:pt idx="239">
                  <c:v>0.36842771513405098</c:v>
                </c:pt>
                <c:pt idx="240">
                  <c:v>0.376650597107276</c:v>
                </c:pt>
                <c:pt idx="241">
                  <c:v>0.38406629132088299</c:v>
                </c:pt>
                <c:pt idx="242">
                  <c:v>0.38971846193460502</c:v>
                </c:pt>
                <c:pt idx="243">
                  <c:v>0.39146581573147698</c:v>
                </c:pt>
                <c:pt idx="244">
                  <c:v>0.39241874549718903</c:v>
                </c:pt>
                <c:pt idx="245">
                  <c:v>0.39252911395268802</c:v>
                </c:pt>
                <c:pt idx="246">
                  <c:v>0.39163117885725002</c:v>
                </c:pt>
                <c:pt idx="247">
                  <c:v>0.39091817178111599</c:v>
                </c:pt>
                <c:pt idx="248">
                  <c:v>0.39023793376335703</c:v>
                </c:pt>
                <c:pt idx="249">
                  <c:v>0.386825089569172</c:v>
                </c:pt>
                <c:pt idx="250">
                  <c:v>0.39019862327127702</c:v>
                </c:pt>
                <c:pt idx="251">
                  <c:v>0.39525061968456099</c:v>
                </c:pt>
                <c:pt idx="252">
                  <c:v>0.401787648458381</c:v>
                </c:pt>
                <c:pt idx="253">
                  <c:v>0.41011923813850698</c:v>
                </c:pt>
                <c:pt idx="254">
                  <c:v>0.42135461487553699</c:v>
                </c:pt>
                <c:pt idx="255">
                  <c:v>0.43433946697871401</c:v>
                </c:pt>
                <c:pt idx="256">
                  <c:v>0.451275937694601</c:v>
                </c:pt>
                <c:pt idx="257">
                  <c:v>0.462336071297894</c:v>
                </c:pt>
                <c:pt idx="258">
                  <c:v>0.470516968166247</c:v>
                </c:pt>
                <c:pt idx="259">
                  <c:v>0.47599278402316902</c:v>
                </c:pt>
                <c:pt idx="260">
                  <c:v>0.48026911140969197</c:v>
                </c:pt>
                <c:pt idx="261">
                  <c:v>0.48144967080501799</c:v>
                </c:pt>
                <c:pt idx="262">
                  <c:v>0.48008781326029398</c:v>
                </c:pt>
                <c:pt idx="263">
                  <c:v>0.47739551034421901</c:v>
                </c:pt>
                <c:pt idx="264">
                  <c:v>0.472711812876557</c:v>
                </c:pt>
                <c:pt idx="265">
                  <c:v>0.46805915135584603</c:v>
                </c:pt>
                <c:pt idx="266">
                  <c:v>0.46481656672268401</c:v>
                </c:pt>
                <c:pt idx="267">
                  <c:v>0.46205530413644003</c:v>
                </c:pt>
                <c:pt idx="268">
                  <c:v>0.461334667830546</c:v>
                </c:pt>
                <c:pt idx="269">
                  <c:v>0.46258326124321603</c:v>
                </c:pt>
                <c:pt idx="270">
                  <c:v>0.46587344540129699</c:v>
                </c:pt>
                <c:pt idx="271">
                  <c:v>0.47312351190471702</c:v>
                </c:pt>
                <c:pt idx="272">
                  <c:v>0.48257140543829202</c:v>
                </c:pt>
                <c:pt idx="273">
                  <c:v>0.49490287865945498</c:v>
                </c:pt>
                <c:pt idx="274">
                  <c:v>0.51152320646274196</c:v>
                </c:pt>
                <c:pt idx="275">
                  <c:v>0.53007572266945902</c:v>
                </c:pt>
                <c:pt idx="276">
                  <c:v>0.55077680294291098</c:v>
                </c:pt>
                <c:pt idx="277">
                  <c:v>0.57315486797086901</c:v>
                </c:pt>
                <c:pt idx="278">
                  <c:v>0.59510283617790605</c:v>
                </c:pt>
                <c:pt idx="279">
                  <c:v>0.61651000914486997</c:v>
                </c:pt>
                <c:pt idx="280">
                  <c:v>0.63199183799675196</c:v>
                </c:pt>
                <c:pt idx="281">
                  <c:v>0.63822918638280302</c:v>
                </c:pt>
                <c:pt idx="282">
                  <c:v>0.63719504937173199</c:v>
                </c:pt>
                <c:pt idx="283">
                  <c:v>0.62841876318892598</c:v>
                </c:pt>
                <c:pt idx="284">
                  <c:v>0.61243831728323195</c:v>
                </c:pt>
                <c:pt idx="285">
                  <c:v>0.58979906520996905</c:v>
                </c:pt>
                <c:pt idx="286">
                  <c:v>0.56309788800883898</c:v>
                </c:pt>
                <c:pt idx="287">
                  <c:v>0.53661672831846996</c:v>
                </c:pt>
                <c:pt idx="288">
                  <c:v>0.51050717027339199</c:v>
                </c:pt>
                <c:pt idx="289">
                  <c:v>0.48445283709020398</c:v>
                </c:pt>
                <c:pt idx="290">
                  <c:v>0.458235554402384</c:v>
                </c:pt>
                <c:pt idx="291">
                  <c:v>0.432041431383413</c:v>
                </c:pt>
                <c:pt idx="292">
                  <c:v>0.40908589002573797</c:v>
                </c:pt>
                <c:pt idx="293">
                  <c:v>0.38865210109154502</c:v>
                </c:pt>
                <c:pt idx="294">
                  <c:v>0.368830821685456</c:v>
                </c:pt>
                <c:pt idx="295">
                  <c:v>0.35171845490078302</c:v>
                </c:pt>
                <c:pt idx="296">
                  <c:v>0.33754826540583799</c:v>
                </c:pt>
                <c:pt idx="297">
                  <c:v>0.32715354586816098</c:v>
                </c:pt>
                <c:pt idx="298">
                  <c:v>0.32041319645270899</c:v>
                </c:pt>
                <c:pt idx="299">
                  <c:v>0.31333737751638502</c:v>
                </c:pt>
                <c:pt idx="300">
                  <c:v>0.305340074611611</c:v>
                </c:pt>
                <c:pt idx="301">
                  <c:v>0.29907927465601503</c:v>
                </c:pt>
                <c:pt idx="302">
                  <c:v>0.294645747325329</c:v>
                </c:pt>
                <c:pt idx="303">
                  <c:v>0.29176150503641801</c:v>
                </c:pt>
                <c:pt idx="304">
                  <c:v>0.28912308211363902</c:v>
                </c:pt>
                <c:pt idx="305">
                  <c:v>0.28633119050587602</c:v>
                </c:pt>
                <c:pt idx="306">
                  <c:v>0.28565957626057897</c:v>
                </c:pt>
                <c:pt idx="307">
                  <c:v>0.28721530160813102</c:v>
                </c:pt>
                <c:pt idx="308">
                  <c:v>0.288734877134456</c:v>
                </c:pt>
                <c:pt idx="309">
                  <c:v>0.28918897939002203</c:v>
                </c:pt>
                <c:pt idx="310">
                  <c:v>0.28845855397372899</c:v>
                </c:pt>
                <c:pt idx="311">
                  <c:v>0.28849566549532202</c:v>
                </c:pt>
                <c:pt idx="312">
                  <c:v>0.29058932249209102</c:v>
                </c:pt>
                <c:pt idx="313">
                  <c:v>0.29398597422626099</c:v>
                </c:pt>
                <c:pt idx="314">
                  <c:v>0.29862389994506799</c:v>
                </c:pt>
                <c:pt idx="315">
                  <c:v>0.30489328774033803</c:v>
                </c:pt>
                <c:pt idx="316">
                  <c:v>0.31214877199805702</c:v>
                </c:pt>
                <c:pt idx="317">
                  <c:v>0.31962403203503098</c:v>
                </c:pt>
                <c:pt idx="318">
                  <c:v>0.32542357743746397</c:v>
                </c:pt>
                <c:pt idx="319">
                  <c:v>0.329086569514417</c:v>
                </c:pt>
                <c:pt idx="320">
                  <c:v>0.33309841754366798</c:v>
                </c:pt>
                <c:pt idx="321">
                  <c:v>0.33804390245305699</c:v>
                </c:pt>
                <c:pt idx="322">
                  <c:v>0.34432933355930201</c:v>
                </c:pt>
                <c:pt idx="323">
                  <c:v>0.35421200604519398</c:v>
                </c:pt>
                <c:pt idx="324">
                  <c:v>0.369223083764811</c:v>
                </c:pt>
                <c:pt idx="325">
                  <c:v>0.39061565564061002</c:v>
                </c:pt>
                <c:pt idx="326">
                  <c:v>0.41839420072790301</c:v>
                </c:pt>
                <c:pt idx="327">
                  <c:v>0.44927222054766702</c:v>
                </c:pt>
                <c:pt idx="328">
                  <c:v>0.48239856351452798</c:v>
                </c:pt>
                <c:pt idx="329">
                  <c:v>0.51662611776211598</c:v>
                </c:pt>
                <c:pt idx="330">
                  <c:v>0.55004466340833702</c:v>
                </c:pt>
                <c:pt idx="331">
                  <c:v>0.582383949893716</c:v>
                </c:pt>
                <c:pt idx="332">
                  <c:v>0.61210002258379503</c:v>
                </c:pt>
                <c:pt idx="333">
                  <c:v>0.63720294042893899</c:v>
                </c:pt>
                <c:pt idx="334">
                  <c:v>0.65746285251790504</c:v>
                </c:pt>
                <c:pt idx="335">
                  <c:v>0.673136012922953</c:v>
                </c:pt>
                <c:pt idx="336">
                  <c:v>0.68674955142800898</c:v>
                </c:pt>
                <c:pt idx="337">
                  <c:v>0.69894744901807604</c:v>
                </c:pt>
                <c:pt idx="338">
                  <c:v>0.70681366132362999</c:v>
                </c:pt>
                <c:pt idx="339">
                  <c:v>0.71056775247100301</c:v>
                </c:pt>
                <c:pt idx="340">
                  <c:v>0.71317838672087697</c:v>
                </c:pt>
                <c:pt idx="341">
                  <c:v>0.71663967559878805</c:v>
                </c:pt>
                <c:pt idx="342">
                  <c:v>0.72069270006754504</c:v>
                </c:pt>
                <c:pt idx="343">
                  <c:v>0.72350296838690897</c:v>
                </c:pt>
                <c:pt idx="344">
                  <c:v>0.72334069870539397</c:v>
                </c:pt>
                <c:pt idx="345">
                  <c:v>0.72304636789824495</c:v>
                </c:pt>
                <c:pt idx="346">
                  <c:v>0.72487090129637899</c:v>
                </c:pt>
                <c:pt idx="347">
                  <c:v>0.72610668208366402</c:v>
                </c:pt>
                <c:pt idx="348">
                  <c:v>0.72526485184373501</c:v>
                </c:pt>
                <c:pt idx="349">
                  <c:v>0.72252857053417097</c:v>
                </c:pt>
                <c:pt idx="350">
                  <c:v>0.71771472788064705</c:v>
                </c:pt>
                <c:pt idx="351">
                  <c:v>0.71162247014732405</c:v>
                </c:pt>
                <c:pt idx="352">
                  <c:v>0.704110443867209</c:v>
                </c:pt>
                <c:pt idx="353">
                  <c:v>0.69399132452358303</c:v>
                </c:pt>
                <c:pt idx="354">
                  <c:v>0.68437681887091095</c:v>
                </c:pt>
                <c:pt idx="355">
                  <c:v>0.67796338464640804</c:v>
                </c:pt>
                <c:pt idx="356">
                  <c:v>0.67400437341853903</c:v>
                </c:pt>
                <c:pt idx="357">
                  <c:v>0.67080819448949403</c:v>
                </c:pt>
                <c:pt idx="358">
                  <c:v>0.667672192097719</c:v>
                </c:pt>
                <c:pt idx="359">
                  <c:v>0.66443018799254805</c:v>
                </c:pt>
                <c:pt idx="360">
                  <c:v>0.66156555652089</c:v>
                </c:pt>
                <c:pt idx="361">
                  <c:v>0.65743405519963505</c:v>
                </c:pt>
                <c:pt idx="362">
                  <c:v>0.65063407957590802</c:v>
                </c:pt>
                <c:pt idx="363">
                  <c:v>0.64165736073197599</c:v>
                </c:pt>
                <c:pt idx="364">
                  <c:v>0.63158094497213901</c:v>
                </c:pt>
                <c:pt idx="365">
                  <c:v>0.62300540840353102</c:v>
                </c:pt>
                <c:pt idx="366">
                  <c:v>0.61616108368980205</c:v>
                </c:pt>
                <c:pt idx="367">
                  <c:v>0.60939659059372098</c:v>
                </c:pt>
                <c:pt idx="368">
                  <c:v>0.60290313458940303</c:v>
                </c:pt>
                <c:pt idx="369">
                  <c:v>0.59775124213953601</c:v>
                </c:pt>
                <c:pt idx="370">
                  <c:v>0.596570508152659</c:v>
                </c:pt>
                <c:pt idx="371">
                  <c:v>0.60101549989635905</c:v>
                </c:pt>
                <c:pt idx="372">
                  <c:v>0.60920729659464701</c:v>
                </c:pt>
                <c:pt idx="373">
                  <c:v>0.61940321670096399</c:v>
                </c:pt>
                <c:pt idx="374">
                  <c:v>0.63267969085568898</c:v>
                </c:pt>
                <c:pt idx="375">
                  <c:v>0.65059840104495303</c:v>
                </c:pt>
                <c:pt idx="376">
                  <c:v>0.670898745371728</c:v>
                </c:pt>
                <c:pt idx="377">
                  <c:v>0.68864998596689597</c:v>
                </c:pt>
                <c:pt idx="378">
                  <c:v>0.70286218550763202</c:v>
                </c:pt>
                <c:pt idx="379">
                  <c:v>0.71400563213285295</c:v>
                </c:pt>
                <c:pt idx="380">
                  <c:v>0.72198610707099098</c:v>
                </c:pt>
                <c:pt idx="381">
                  <c:v>0.72517656735130798</c:v>
                </c:pt>
                <c:pt idx="382">
                  <c:v>0.71917683822678902</c:v>
                </c:pt>
                <c:pt idx="383">
                  <c:v>0.70577474566778098</c:v>
                </c:pt>
                <c:pt idx="384">
                  <c:v>0.68936509893464004</c:v>
                </c:pt>
                <c:pt idx="385">
                  <c:v>0.66953474395480805</c:v>
                </c:pt>
                <c:pt idx="386">
                  <c:v>0.64795003709795396</c:v>
                </c:pt>
                <c:pt idx="387">
                  <c:v>0.62731917218522104</c:v>
                </c:pt>
                <c:pt idx="388">
                  <c:v>0.60960487822482201</c:v>
                </c:pt>
                <c:pt idx="389">
                  <c:v>0.59741877680653199</c:v>
                </c:pt>
                <c:pt idx="390">
                  <c:v>0.58980449730023299</c:v>
                </c:pt>
                <c:pt idx="391">
                  <c:v>0.58563921500041904</c:v>
                </c:pt>
                <c:pt idx="392">
                  <c:v>0.58658222471663501</c:v>
                </c:pt>
                <c:pt idx="393">
                  <c:v>0.59268325765377505</c:v>
                </c:pt>
                <c:pt idx="394">
                  <c:v>0.60137212934607098</c:v>
                </c:pt>
                <c:pt idx="395">
                  <c:v>0.60986343355056105</c:v>
                </c:pt>
                <c:pt idx="396">
                  <c:v>0.619046988188801</c:v>
                </c:pt>
                <c:pt idx="397">
                  <c:v>0.62925514798625504</c:v>
                </c:pt>
                <c:pt idx="398">
                  <c:v>0.64001058728140703</c:v>
                </c:pt>
                <c:pt idx="399">
                  <c:v>0.65122043932457196</c:v>
                </c:pt>
                <c:pt idx="400">
                  <c:v>0.66037569736911905</c:v>
                </c:pt>
                <c:pt idx="401">
                  <c:v>0.669273360223682</c:v>
                </c:pt>
                <c:pt idx="402">
                  <c:v>0.68264106002154601</c:v>
                </c:pt>
                <c:pt idx="403">
                  <c:v>0.69984741727168498</c:v>
                </c:pt>
                <c:pt idx="404">
                  <c:v>0.72015275706259396</c:v>
                </c:pt>
                <c:pt idx="405">
                  <c:v>0.74359756826938195</c:v>
                </c:pt>
                <c:pt idx="406">
                  <c:v>0.76966051214859399</c:v>
                </c:pt>
                <c:pt idx="407">
                  <c:v>0.80278591767094498</c:v>
                </c:pt>
                <c:pt idx="408">
                  <c:v>0.83969718333459797</c:v>
                </c:pt>
                <c:pt idx="409">
                  <c:v>0.87150188587237198</c:v>
                </c:pt>
                <c:pt idx="410">
                  <c:v>0.89810189654808503</c:v>
                </c:pt>
                <c:pt idx="411">
                  <c:v>0.91911905923186099</c:v>
                </c:pt>
                <c:pt idx="412">
                  <c:v>0.93274873981979101</c:v>
                </c:pt>
                <c:pt idx="413">
                  <c:v>0.93788348693044898</c:v>
                </c:pt>
                <c:pt idx="414">
                  <c:v>0.92878892600989205</c:v>
                </c:pt>
                <c:pt idx="415">
                  <c:v>0.911002327157313</c:v>
                </c:pt>
                <c:pt idx="416">
                  <c:v>0.89320593338047105</c:v>
                </c:pt>
                <c:pt idx="417">
                  <c:v>0.87131367801667103</c:v>
                </c:pt>
                <c:pt idx="418">
                  <c:v>0.84553749931065902</c:v>
                </c:pt>
                <c:pt idx="419">
                  <c:v>0.81923269855376502</c:v>
                </c:pt>
                <c:pt idx="420">
                  <c:v>0.79276204830191499</c:v>
                </c:pt>
                <c:pt idx="421">
                  <c:v>0.76958828464407703</c:v>
                </c:pt>
                <c:pt idx="422">
                  <c:v>0.74878025602238396</c:v>
                </c:pt>
                <c:pt idx="423">
                  <c:v>0.72676583734165201</c:v>
                </c:pt>
                <c:pt idx="424">
                  <c:v>0.71081612979907305</c:v>
                </c:pt>
                <c:pt idx="425">
                  <c:v>0.70310882290143395</c:v>
                </c:pt>
                <c:pt idx="426">
                  <c:v>0.69930383181446498</c:v>
                </c:pt>
                <c:pt idx="427">
                  <c:v>0.69873490793409998</c:v>
                </c:pt>
                <c:pt idx="428">
                  <c:v>0.70104216770883399</c:v>
                </c:pt>
                <c:pt idx="429">
                  <c:v>0.70413274912757995</c:v>
                </c:pt>
                <c:pt idx="430">
                  <c:v>0.70940200832897604</c:v>
                </c:pt>
                <c:pt idx="431">
                  <c:v>0.711922378637455</c:v>
                </c:pt>
                <c:pt idx="432">
                  <c:v>0.71120833819325602</c:v>
                </c:pt>
                <c:pt idx="433">
                  <c:v>0.71219624553725702</c:v>
                </c:pt>
                <c:pt idx="434">
                  <c:v>0.71660058930284698</c:v>
                </c:pt>
                <c:pt idx="435">
                  <c:v>0.72362662305034697</c:v>
                </c:pt>
                <c:pt idx="436">
                  <c:v>0.73214638560262901</c:v>
                </c:pt>
                <c:pt idx="437">
                  <c:v>0.74027946233971398</c:v>
                </c:pt>
                <c:pt idx="438">
                  <c:v>0.74572945367120302</c:v>
                </c:pt>
                <c:pt idx="439">
                  <c:v>0.74752473416247001</c:v>
                </c:pt>
                <c:pt idx="440">
                  <c:v>0.74568981054681405</c:v>
                </c:pt>
                <c:pt idx="441">
                  <c:v>0.73853599707101303</c:v>
                </c:pt>
                <c:pt idx="442">
                  <c:v>0.72665706231343097</c:v>
                </c:pt>
                <c:pt idx="443">
                  <c:v>0.71205765100446305</c:v>
                </c:pt>
                <c:pt idx="444">
                  <c:v>0.69682499983545798</c:v>
                </c:pt>
                <c:pt idx="445">
                  <c:v>0.683663892527826</c:v>
                </c:pt>
                <c:pt idx="446">
                  <c:v>0.67040317351772105</c:v>
                </c:pt>
                <c:pt idx="447">
                  <c:v>0.653158101374953</c:v>
                </c:pt>
                <c:pt idx="448">
                  <c:v>0.64490994001417901</c:v>
                </c:pt>
                <c:pt idx="449">
                  <c:v>0.64107499497023801</c:v>
                </c:pt>
                <c:pt idx="450">
                  <c:v>0.63987217731073098</c:v>
                </c:pt>
                <c:pt idx="451">
                  <c:v>0.63922237513483404</c:v>
                </c:pt>
                <c:pt idx="452">
                  <c:v>0.64031740597602005</c:v>
                </c:pt>
                <c:pt idx="453">
                  <c:v>0.64498086936938004</c:v>
                </c:pt>
                <c:pt idx="454">
                  <c:v>0.65283212270782198</c:v>
                </c:pt>
                <c:pt idx="455">
                  <c:v>0.65075692521054795</c:v>
                </c:pt>
                <c:pt idx="456">
                  <c:v>0.64251286544249198</c:v>
                </c:pt>
                <c:pt idx="457">
                  <c:v>0.63000775163473699</c:v>
                </c:pt>
                <c:pt idx="458">
                  <c:v>0.61588884726625504</c:v>
                </c:pt>
                <c:pt idx="459">
                  <c:v>0.594726156699802</c:v>
                </c:pt>
                <c:pt idx="460">
                  <c:v>0.56211610572854998</c:v>
                </c:pt>
                <c:pt idx="461">
                  <c:v>0.52163252676239402</c:v>
                </c:pt>
                <c:pt idx="462">
                  <c:v>0.47963328865514598</c:v>
                </c:pt>
                <c:pt idx="463">
                  <c:v>0.44175768535941301</c:v>
                </c:pt>
                <c:pt idx="464">
                  <c:v>0.40820167389282402</c:v>
                </c:pt>
                <c:pt idx="465">
                  <c:v>0.37699041642894499</c:v>
                </c:pt>
                <c:pt idx="466">
                  <c:v>0.35515885800830599</c:v>
                </c:pt>
                <c:pt idx="467">
                  <c:v>0.349214874736195</c:v>
                </c:pt>
                <c:pt idx="468">
                  <c:v>0.35774204281390998</c:v>
                </c:pt>
                <c:pt idx="469">
                  <c:v>0.37291992593316903</c:v>
                </c:pt>
                <c:pt idx="470">
                  <c:v>0.38822364325317099</c:v>
                </c:pt>
                <c:pt idx="471">
                  <c:v>0.403119943244028</c:v>
                </c:pt>
                <c:pt idx="472">
                  <c:v>0.41773268666544799</c:v>
                </c:pt>
                <c:pt idx="473">
                  <c:v>0.43018911278262401</c:v>
                </c:pt>
                <c:pt idx="474">
                  <c:v>0.437911562927703</c:v>
                </c:pt>
                <c:pt idx="475">
                  <c:v>0.44157505560362398</c:v>
                </c:pt>
                <c:pt idx="476">
                  <c:v>0.44517406096143802</c:v>
                </c:pt>
                <c:pt idx="477">
                  <c:v>0.45128821232743999</c:v>
                </c:pt>
                <c:pt idx="478">
                  <c:v>0.46025202904367102</c:v>
                </c:pt>
                <c:pt idx="479">
                  <c:v>0.47220266643199699</c:v>
                </c:pt>
                <c:pt idx="480">
                  <c:v>0.48637814733383</c:v>
                </c:pt>
                <c:pt idx="481">
                  <c:v>0.50388260762995296</c:v>
                </c:pt>
                <c:pt idx="482">
                  <c:v>0.52454770547317398</c:v>
                </c:pt>
                <c:pt idx="483">
                  <c:v>0.54516426823866004</c:v>
                </c:pt>
                <c:pt idx="484">
                  <c:v>0.56284049157481297</c:v>
                </c:pt>
                <c:pt idx="485">
                  <c:v>0.57663057594725198</c:v>
                </c:pt>
                <c:pt idx="486">
                  <c:v>0.58646270199129702</c:v>
                </c:pt>
                <c:pt idx="487">
                  <c:v>0.59241742399563602</c:v>
                </c:pt>
                <c:pt idx="488">
                  <c:v>0.59315795853984199</c:v>
                </c:pt>
                <c:pt idx="489">
                  <c:v>0.58773017927363902</c:v>
                </c:pt>
                <c:pt idx="490">
                  <c:v>0.57923196809807398</c:v>
                </c:pt>
                <c:pt idx="491">
                  <c:v>0.56977145242419902</c:v>
                </c:pt>
                <c:pt idx="492">
                  <c:v>0.55895113328683899</c:v>
                </c:pt>
                <c:pt idx="493">
                  <c:v>0.54691769210281604</c:v>
                </c:pt>
                <c:pt idx="494">
                  <c:v>0.53453856936145205</c:v>
                </c:pt>
                <c:pt idx="495">
                  <c:v>0.52402347092220902</c:v>
                </c:pt>
                <c:pt idx="496">
                  <c:v>0.51841560284536803</c:v>
                </c:pt>
                <c:pt idx="497">
                  <c:v>0.51740399965186601</c:v>
                </c:pt>
                <c:pt idx="498">
                  <c:v>0.51916525242148104</c:v>
                </c:pt>
                <c:pt idx="499">
                  <c:v>0.52511336521209795</c:v>
                </c:pt>
                <c:pt idx="500">
                  <c:v>0.53518886161208501</c:v>
                </c:pt>
                <c:pt idx="501">
                  <c:v>0.55061985380427803</c:v>
                </c:pt>
                <c:pt idx="502">
                  <c:v>0.57118279863633803</c:v>
                </c:pt>
                <c:pt idx="503">
                  <c:v>0.59335598075724605</c:v>
                </c:pt>
                <c:pt idx="504">
                  <c:v>0.61679523115124602</c:v>
                </c:pt>
                <c:pt idx="505">
                  <c:v>0.64240473891585204</c:v>
                </c:pt>
                <c:pt idx="506">
                  <c:v>0.66694612919566298</c:v>
                </c:pt>
                <c:pt idx="507">
                  <c:v>0.68876497137427894</c:v>
                </c:pt>
                <c:pt idx="508">
                  <c:v>0.70537311038290296</c:v>
                </c:pt>
                <c:pt idx="509">
                  <c:v>0.715943867016539</c:v>
                </c:pt>
                <c:pt idx="510">
                  <c:v>0.72305277748385</c:v>
                </c:pt>
                <c:pt idx="511">
                  <c:v>0.72613326556848401</c:v>
                </c:pt>
                <c:pt idx="512">
                  <c:v>0.72721693102491503</c:v>
                </c:pt>
                <c:pt idx="513">
                  <c:v>0.73042036848376801</c:v>
                </c:pt>
                <c:pt idx="514">
                  <c:v>0.73779963496161005</c:v>
                </c:pt>
                <c:pt idx="515">
                  <c:v>0.75112613461696098</c:v>
                </c:pt>
                <c:pt idx="516">
                  <c:v>0.77156260660279097</c:v>
                </c:pt>
                <c:pt idx="517">
                  <c:v>0.79992633972430405</c:v>
                </c:pt>
                <c:pt idx="518">
                  <c:v>0.83988193756782603</c:v>
                </c:pt>
                <c:pt idx="519">
                  <c:v>0.89255046841572405</c:v>
                </c:pt>
                <c:pt idx="520">
                  <c:v>0.958581167707931</c:v>
                </c:pt>
                <c:pt idx="521">
                  <c:v>1.03795538757174</c:v>
                </c:pt>
                <c:pt idx="522">
                  <c:v>1.1251841629128301</c:v>
                </c:pt>
                <c:pt idx="523">
                  <c:v>1.2170234246871201</c:v>
                </c:pt>
                <c:pt idx="524">
                  <c:v>1.3096416303118901</c:v>
                </c:pt>
                <c:pt idx="525">
                  <c:v>1.39229988745377</c:v>
                </c:pt>
                <c:pt idx="526">
                  <c:v>1.4547999046801601</c:v>
                </c:pt>
                <c:pt idx="527">
                  <c:v>1.4876057692606801</c:v>
                </c:pt>
                <c:pt idx="528">
                  <c:v>1.48685914049058</c:v>
                </c:pt>
                <c:pt idx="529">
                  <c:v>1.45962485481712</c:v>
                </c:pt>
                <c:pt idx="530">
                  <c:v>1.4067236002854</c:v>
                </c:pt>
                <c:pt idx="531">
                  <c:v>1.3298441904818501</c:v>
                </c:pt>
                <c:pt idx="532">
                  <c:v>1.2419821420203001</c:v>
                </c:pt>
                <c:pt idx="533">
                  <c:v>1.15443981905562</c:v>
                </c:pt>
                <c:pt idx="534">
                  <c:v>1.0747607521637901</c:v>
                </c:pt>
                <c:pt idx="535">
                  <c:v>1.0060807793803801</c:v>
                </c:pt>
                <c:pt idx="536">
                  <c:v>0.94745722607096305</c:v>
                </c:pt>
                <c:pt idx="537">
                  <c:v>0.90100837220388597</c:v>
                </c:pt>
                <c:pt idx="538">
                  <c:v>0.86820327065985703</c:v>
                </c:pt>
                <c:pt idx="539">
                  <c:v>0.84426582415406004</c:v>
                </c:pt>
                <c:pt idx="540">
                  <c:v>0.82570327776596797</c:v>
                </c:pt>
                <c:pt idx="541">
                  <c:v>0.81214912271894202</c:v>
                </c:pt>
                <c:pt idx="542">
                  <c:v>0.80283293532258104</c:v>
                </c:pt>
                <c:pt idx="543">
                  <c:v>0.79668867225001405</c:v>
                </c:pt>
                <c:pt idx="544">
                  <c:v>0.79243961033917998</c:v>
                </c:pt>
                <c:pt idx="545">
                  <c:v>0.78823395608767299</c:v>
                </c:pt>
                <c:pt idx="546">
                  <c:v>0.78401365347858099</c:v>
                </c:pt>
                <c:pt idx="547">
                  <c:v>0.779917016473748</c:v>
                </c:pt>
                <c:pt idx="548">
                  <c:v>0.77522648355393797</c:v>
                </c:pt>
                <c:pt idx="549">
                  <c:v>0.76965535607548197</c:v>
                </c:pt>
                <c:pt idx="550">
                  <c:v>0.76407952908903298</c:v>
                </c:pt>
                <c:pt idx="551">
                  <c:v>0.76038374226080396</c:v>
                </c:pt>
                <c:pt idx="552">
                  <c:v>0.75937801041355402</c:v>
                </c:pt>
                <c:pt idx="553">
                  <c:v>0.76129965837160096</c:v>
                </c:pt>
                <c:pt idx="554">
                  <c:v>0.76631715115557497</c:v>
                </c:pt>
                <c:pt idx="555">
                  <c:v>0.77380759314243497</c:v>
                </c:pt>
                <c:pt idx="556">
                  <c:v>0.78372085363128896</c:v>
                </c:pt>
                <c:pt idx="557">
                  <c:v>0.79487374250956899</c:v>
                </c:pt>
                <c:pt idx="558">
                  <c:v>0.80504381964516103</c:v>
                </c:pt>
                <c:pt idx="559">
                  <c:v>0.81312961110197302</c:v>
                </c:pt>
                <c:pt idx="560">
                  <c:v>0.81816372664205805</c:v>
                </c:pt>
                <c:pt idx="561">
                  <c:v>0.82006590690880099</c:v>
                </c:pt>
                <c:pt idx="562">
                  <c:v>0.81997288256969803</c:v>
                </c:pt>
                <c:pt idx="563">
                  <c:v>0.81908728220939997</c:v>
                </c:pt>
                <c:pt idx="564">
                  <c:v>0.81756376069965497</c:v>
                </c:pt>
                <c:pt idx="565">
                  <c:v>0.81657033691134795</c:v>
                </c:pt>
                <c:pt idx="566">
                  <c:v>0.81832868601123199</c:v>
                </c:pt>
                <c:pt idx="567">
                  <c:v>0.82403953859905299</c:v>
                </c:pt>
                <c:pt idx="568">
                  <c:v>0.83505268348536199</c:v>
                </c:pt>
                <c:pt idx="569">
                  <c:v>0.85271502698294899</c:v>
                </c:pt>
                <c:pt idx="570">
                  <c:v>0.87631937971641805</c:v>
                </c:pt>
                <c:pt idx="571">
                  <c:v>0.90694760287030096</c:v>
                </c:pt>
                <c:pt idx="572">
                  <c:v>0.94442952458826801</c:v>
                </c:pt>
                <c:pt idx="573">
                  <c:v>0.98453849289455997</c:v>
                </c:pt>
                <c:pt idx="574">
                  <c:v>1.02363597228298</c:v>
                </c:pt>
                <c:pt idx="575">
                  <c:v>1.05684950554728</c:v>
                </c:pt>
                <c:pt idx="576">
                  <c:v>1.07910049561763</c:v>
                </c:pt>
                <c:pt idx="577">
                  <c:v>1.0891665628526099</c:v>
                </c:pt>
                <c:pt idx="578">
                  <c:v>1.08577621804604</c:v>
                </c:pt>
                <c:pt idx="579">
                  <c:v>1.06803853900998</c:v>
                </c:pt>
                <c:pt idx="580">
                  <c:v>1.03929846166589</c:v>
                </c:pt>
                <c:pt idx="581">
                  <c:v>1.00329639029835</c:v>
                </c:pt>
                <c:pt idx="582">
                  <c:v>0.96350793803817403</c:v>
                </c:pt>
                <c:pt idx="583">
                  <c:v>0.92580470483559196</c:v>
                </c:pt>
                <c:pt idx="584">
                  <c:v>0.89375892457119599</c:v>
                </c:pt>
                <c:pt idx="585">
                  <c:v>0.86917681076232101</c:v>
                </c:pt>
                <c:pt idx="586">
                  <c:v>0.85431615232445601</c:v>
                </c:pt>
                <c:pt idx="587">
                  <c:v>0.84821557531481495</c:v>
                </c:pt>
                <c:pt idx="588">
                  <c:v>0.85020851283766097</c:v>
                </c:pt>
                <c:pt idx="589">
                  <c:v>0.86012889766300504</c:v>
                </c:pt>
                <c:pt idx="590">
                  <c:v>0.87299893001387296</c:v>
                </c:pt>
                <c:pt idx="591">
                  <c:v>0.88479733526515703</c:v>
                </c:pt>
                <c:pt idx="592">
                  <c:v>0.89409162563867794</c:v>
                </c:pt>
                <c:pt idx="593">
                  <c:v>0.89990093335571197</c:v>
                </c:pt>
                <c:pt idx="594">
                  <c:v>0.90294575279154099</c:v>
                </c:pt>
                <c:pt idx="595">
                  <c:v>0.90233524432286205</c:v>
                </c:pt>
                <c:pt idx="596">
                  <c:v>0.89724891580365895</c:v>
                </c:pt>
                <c:pt idx="597">
                  <c:v>0.88855438672854303</c:v>
                </c:pt>
                <c:pt idx="598">
                  <c:v>0.87672130597974895</c:v>
                </c:pt>
                <c:pt idx="599">
                  <c:v>0.86207736622303999</c:v>
                </c:pt>
                <c:pt idx="600">
                  <c:v>0.84460258723057502</c:v>
                </c:pt>
                <c:pt idx="601">
                  <c:v>0.82547348287328604</c:v>
                </c:pt>
                <c:pt idx="602">
                  <c:v>0.80666071265073103</c:v>
                </c:pt>
                <c:pt idx="603">
                  <c:v>0.78878554491947195</c:v>
                </c:pt>
                <c:pt idx="604">
                  <c:v>0.77348731376913304</c:v>
                </c:pt>
                <c:pt idx="605">
                  <c:v>0.76279397954811201</c:v>
                </c:pt>
                <c:pt idx="606">
                  <c:v>0.75654021440394303</c:v>
                </c:pt>
                <c:pt idx="607">
                  <c:v>0.75434529266489103</c:v>
                </c:pt>
                <c:pt idx="608">
                  <c:v>0.755458841704442</c:v>
                </c:pt>
                <c:pt idx="609">
                  <c:v>0.75968228708618801</c:v>
                </c:pt>
                <c:pt idx="610">
                  <c:v>0.76838726764673404</c:v>
                </c:pt>
                <c:pt idx="611">
                  <c:v>0.78201850765485603</c:v>
                </c:pt>
                <c:pt idx="612">
                  <c:v>0.79979584518543401</c:v>
                </c:pt>
                <c:pt idx="613">
                  <c:v>0.82211475130659095</c:v>
                </c:pt>
                <c:pt idx="614">
                  <c:v>0.84835217806484797</c:v>
                </c:pt>
                <c:pt idx="615">
                  <c:v>0.87714181996199103</c:v>
                </c:pt>
                <c:pt idx="616">
                  <c:v>0.90826379348269004</c:v>
                </c:pt>
                <c:pt idx="617">
                  <c:v>0.94016881166827504</c:v>
                </c:pt>
                <c:pt idx="618">
                  <c:v>0.971365531659098</c:v>
                </c:pt>
                <c:pt idx="619">
                  <c:v>0.99974343519978703</c:v>
                </c:pt>
                <c:pt idx="620">
                  <c:v>1.0226743472137301</c:v>
                </c:pt>
                <c:pt idx="621">
                  <c:v>1.0413625452022599</c:v>
                </c:pt>
                <c:pt idx="622">
                  <c:v>1.05749815695104</c:v>
                </c:pt>
                <c:pt idx="623">
                  <c:v>1.0677158607609301</c:v>
                </c:pt>
                <c:pt idx="624">
                  <c:v>1.0706190366289501</c:v>
                </c:pt>
                <c:pt idx="625">
                  <c:v>1.0667983008893001</c:v>
                </c:pt>
                <c:pt idx="626">
                  <c:v>1.05825186639808</c:v>
                </c:pt>
                <c:pt idx="627">
                  <c:v>1.04812083593195</c:v>
                </c:pt>
                <c:pt idx="628">
                  <c:v>1.01201188941396</c:v>
                </c:pt>
                <c:pt idx="629">
                  <c:v>0.970584012150016</c:v>
                </c:pt>
                <c:pt idx="630">
                  <c:v>0.92747966624554401</c:v>
                </c:pt>
                <c:pt idx="631">
                  <c:v>0.88333178235662901</c:v>
                </c:pt>
                <c:pt idx="632">
                  <c:v>0.83649133903682804</c:v>
                </c:pt>
                <c:pt idx="633">
                  <c:v>0.78465295693023895</c:v>
                </c:pt>
                <c:pt idx="634">
                  <c:v>0.73088656663670903</c:v>
                </c:pt>
                <c:pt idx="635">
                  <c:v>0.68924718064131496</c:v>
                </c:pt>
                <c:pt idx="636">
                  <c:v>0.64888832834615395</c:v>
                </c:pt>
                <c:pt idx="637">
                  <c:v>0.610811801964808</c:v>
                </c:pt>
                <c:pt idx="638">
                  <c:v>0.57710676847067399</c:v>
                </c:pt>
                <c:pt idx="639">
                  <c:v>0.54895974509988099</c:v>
                </c:pt>
                <c:pt idx="640">
                  <c:v>0.52733449510902797</c:v>
                </c:pt>
                <c:pt idx="641">
                  <c:v>0.51035311190976795</c:v>
                </c:pt>
                <c:pt idx="642">
                  <c:v>0.49666876467051202</c:v>
                </c:pt>
                <c:pt idx="643">
                  <c:v>0.48412874082511897</c:v>
                </c:pt>
                <c:pt idx="644">
                  <c:v>0.47193927272948499</c:v>
                </c:pt>
                <c:pt idx="645">
                  <c:v>0.46003743006772202</c:v>
                </c:pt>
                <c:pt idx="646">
                  <c:v>0.44784744381838099</c:v>
                </c:pt>
                <c:pt idx="647">
                  <c:v>0.43498711255207001</c:v>
                </c:pt>
                <c:pt idx="648">
                  <c:v>0.42163981505990999</c:v>
                </c:pt>
                <c:pt idx="649">
                  <c:v>0.40811735217204198</c:v>
                </c:pt>
                <c:pt idx="650">
                  <c:v>0.39523748668919501</c:v>
                </c:pt>
                <c:pt idx="651">
                  <c:v>0.382439690391217</c:v>
                </c:pt>
                <c:pt idx="652">
                  <c:v>0.36946482981698198</c:v>
                </c:pt>
                <c:pt idx="653">
                  <c:v>0.35685267504947799</c:v>
                </c:pt>
                <c:pt idx="654">
                  <c:v>0.34431570074780599</c:v>
                </c:pt>
                <c:pt idx="655">
                  <c:v>0.33181587324749701</c:v>
                </c:pt>
                <c:pt idx="656">
                  <c:v>0.31949447898704098</c:v>
                </c:pt>
                <c:pt idx="657">
                  <c:v>0.307963495450437</c:v>
                </c:pt>
                <c:pt idx="658">
                  <c:v>0.29806651173686799</c:v>
                </c:pt>
                <c:pt idx="659">
                  <c:v>0.28899823202887398</c:v>
                </c:pt>
                <c:pt idx="660">
                  <c:v>0.28004611897111498</c:v>
                </c:pt>
                <c:pt idx="661">
                  <c:v>0.27164528581767999</c:v>
                </c:pt>
                <c:pt idx="662">
                  <c:v>0.26368081094835299</c:v>
                </c:pt>
                <c:pt idx="663">
                  <c:v>0.25564801941856902</c:v>
                </c:pt>
                <c:pt idx="664">
                  <c:v>0.24678403578976299</c:v>
                </c:pt>
                <c:pt idx="665">
                  <c:v>0.23632492889623299</c:v>
                </c:pt>
                <c:pt idx="666">
                  <c:v>0.22507373816183401</c:v>
                </c:pt>
                <c:pt idx="667">
                  <c:v>0.21416565134476601</c:v>
                </c:pt>
                <c:pt idx="668">
                  <c:v>0.20345789734643899</c:v>
                </c:pt>
                <c:pt idx="669">
                  <c:v>0.19278270289965799</c:v>
                </c:pt>
                <c:pt idx="670">
                  <c:v>0.182768264720474</c:v>
                </c:pt>
                <c:pt idx="671">
                  <c:v>0.174308586703841</c:v>
                </c:pt>
                <c:pt idx="672">
                  <c:v>0.16809732637466299</c:v>
                </c:pt>
                <c:pt idx="673">
                  <c:v>0.163791671750565</c:v>
                </c:pt>
                <c:pt idx="674">
                  <c:v>0.160698012824496</c:v>
                </c:pt>
                <c:pt idx="675">
                  <c:v>0.15873213414681001</c:v>
                </c:pt>
                <c:pt idx="676">
                  <c:v>0.158011578693075</c:v>
                </c:pt>
                <c:pt idx="677">
                  <c:v>0.158213860404081</c:v>
                </c:pt>
                <c:pt idx="678">
                  <c:v>0.15870888369396799</c:v>
                </c:pt>
                <c:pt idx="679">
                  <c:v>0.159454350340206</c:v>
                </c:pt>
                <c:pt idx="680">
                  <c:v>0.160675985015406</c:v>
                </c:pt>
                <c:pt idx="681">
                  <c:v>0.162709504698999</c:v>
                </c:pt>
                <c:pt idx="682">
                  <c:v>0.16593159523418199</c:v>
                </c:pt>
                <c:pt idx="683">
                  <c:v>0.17014398043273099</c:v>
                </c:pt>
                <c:pt idx="684">
                  <c:v>0.17560702172947701</c:v>
                </c:pt>
                <c:pt idx="685">
                  <c:v>0.18330724420005601</c:v>
                </c:pt>
                <c:pt idx="686">
                  <c:v>0.193418457457187</c:v>
                </c:pt>
                <c:pt idx="687">
                  <c:v>0.20607100212407101</c:v>
                </c:pt>
                <c:pt idx="688">
                  <c:v>0.22149848206237899</c:v>
                </c:pt>
                <c:pt idx="689">
                  <c:v>0.23905928522686001</c:v>
                </c:pt>
                <c:pt idx="690">
                  <c:v>0.25917449322130298</c:v>
                </c:pt>
                <c:pt idx="691">
                  <c:v>0.28232961347906499</c:v>
                </c:pt>
                <c:pt idx="692">
                  <c:v>0.30695623385259102</c:v>
                </c:pt>
                <c:pt idx="693">
                  <c:v>0.33155266644361803</c:v>
                </c:pt>
                <c:pt idx="694">
                  <c:v>0.35493250700073598</c:v>
                </c:pt>
                <c:pt idx="695">
                  <c:v>0.375082958295059</c:v>
                </c:pt>
                <c:pt idx="696">
                  <c:v>0.39187804302644502</c:v>
                </c:pt>
                <c:pt idx="697">
                  <c:v>0.40471112993971098</c:v>
                </c:pt>
                <c:pt idx="698">
                  <c:v>0.41095047701195597</c:v>
                </c:pt>
                <c:pt idx="699">
                  <c:v>0.41084797796931499</c:v>
                </c:pt>
                <c:pt idx="700">
                  <c:v>0.405571990557616</c:v>
                </c:pt>
                <c:pt idx="701">
                  <c:v>0.39540094107319701</c:v>
                </c:pt>
                <c:pt idx="702">
                  <c:v>0.38195705704252703</c:v>
                </c:pt>
                <c:pt idx="703">
                  <c:v>0.36574445741365103</c:v>
                </c:pt>
                <c:pt idx="704">
                  <c:v>0.347025499624667</c:v>
                </c:pt>
                <c:pt idx="705">
                  <c:v>0.32869493572587399</c:v>
                </c:pt>
                <c:pt idx="706">
                  <c:v>0.312078171979223</c:v>
                </c:pt>
                <c:pt idx="707">
                  <c:v>0.29798672375262297</c:v>
                </c:pt>
                <c:pt idx="708">
                  <c:v>0.28781276054069899</c:v>
                </c:pt>
                <c:pt idx="709">
                  <c:v>0.28144740853751299</c:v>
                </c:pt>
                <c:pt idx="710">
                  <c:v>0.27892384911672102</c:v>
                </c:pt>
                <c:pt idx="711">
                  <c:v>0.28027405150783502</c:v>
                </c:pt>
                <c:pt idx="712">
                  <c:v>0.284311393473137</c:v>
                </c:pt>
                <c:pt idx="713">
                  <c:v>0.29010464448287498</c:v>
                </c:pt>
                <c:pt idx="714">
                  <c:v>0.296754258782924</c:v>
                </c:pt>
                <c:pt idx="715">
                  <c:v>0.30357322865539299</c:v>
                </c:pt>
                <c:pt idx="716">
                  <c:v>0.31089299831648498</c:v>
                </c:pt>
                <c:pt idx="717">
                  <c:v>0.31830587016268302</c:v>
                </c:pt>
                <c:pt idx="718">
                  <c:v>0.32559973147819399</c:v>
                </c:pt>
                <c:pt idx="719">
                  <c:v>0.33356084893792098</c:v>
                </c:pt>
                <c:pt idx="720">
                  <c:v>0.341736137719924</c:v>
                </c:pt>
                <c:pt idx="721">
                  <c:v>0.34936376016113102</c:v>
                </c:pt>
                <c:pt idx="722">
                  <c:v>0.35653363001370802</c:v>
                </c:pt>
                <c:pt idx="723">
                  <c:v>0.36268034458424597</c:v>
                </c:pt>
                <c:pt idx="724">
                  <c:v>0.36766602179423602</c:v>
                </c:pt>
                <c:pt idx="725">
                  <c:v>0.37039476698163598</c:v>
                </c:pt>
                <c:pt idx="726">
                  <c:v>0.36828335729841</c:v>
                </c:pt>
                <c:pt idx="727">
                  <c:v>0.36228110194548402</c:v>
                </c:pt>
                <c:pt idx="728">
                  <c:v>0.35450758223846301</c:v>
                </c:pt>
                <c:pt idx="729">
                  <c:v>0.34474953536020198</c:v>
                </c:pt>
                <c:pt idx="730">
                  <c:v>0.33338238243885698</c:v>
                </c:pt>
                <c:pt idx="731">
                  <c:v>0.321042377172503</c:v>
                </c:pt>
                <c:pt idx="732">
                  <c:v>0.30883531398411401</c:v>
                </c:pt>
                <c:pt idx="733">
                  <c:v>0.29813269992428798</c:v>
                </c:pt>
                <c:pt idx="734">
                  <c:v>0.28846943299338201</c:v>
                </c:pt>
                <c:pt idx="735">
                  <c:v>0.27882518819862601</c:v>
                </c:pt>
                <c:pt idx="736">
                  <c:v>0.26917542490379198</c:v>
                </c:pt>
                <c:pt idx="737">
                  <c:v>0.2595890956527</c:v>
                </c:pt>
                <c:pt idx="738">
                  <c:v>0.249712759715955</c:v>
                </c:pt>
                <c:pt idx="739">
                  <c:v>0.23961752654885499</c:v>
                </c:pt>
                <c:pt idx="740">
                  <c:v>0.22982621034808401</c:v>
                </c:pt>
                <c:pt idx="741">
                  <c:v>0.21983280657160401</c:v>
                </c:pt>
                <c:pt idx="742">
                  <c:v>0.20915744483163401</c:v>
                </c:pt>
                <c:pt idx="743">
                  <c:v>0.197884864137991</c:v>
                </c:pt>
                <c:pt idx="744">
                  <c:v>0.18593558265217899</c:v>
                </c:pt>
                <c:pt idx="745">
                  <c:v>0.17395625489708999</c:v>
                </c:pt>
                <c:pt idx="746">
                  <c:v>0.162119677676441</c:v>
                </c:pt>
                <c:pt idx="747">
                  <c:v>0.150503101522069</c:v>
                </c:pt>
                <c:pt idx="748">
                  <c:v>0.14022644065447501</c:v>
                </c:pt>
                <c:pt idx="749">
                  <c:v>0.131931964721137</c:v>
                </c:pt>
                <c:pt idx="750">
                  <c:v>0.12586626319431499</c:v>
                </c:pt>
                <c:pt idx="751">
                  <c:v>0.12212889532332501</c:v>
                </c:pt>
                <c:pt idx="752">
                  <c:v>0.120204807708317</c:v>
                </c:pt>
                <c:pt idx="753">
                  <c:v>0.119884340880115</c:v>
                </c:pt>
                <c:pt idx="754">
                  <c:v>0.121257595045549</c:v>
                </c:pt>
                <c:pt idx="755">
                  <c:v>0.12400074376672</c:v>
                </c:pt>
                <c:pt idx="756">
                  <c:v>0.127799843929678</c:v>
                </c:pt>
                <c:pt idx="757">
                  <c:v>0.132448762982213</c:v>
                </c:pt>
                <c:pt idx="758">
                  <c:v>0.13769864116377001</c:v>
                </c:pt>
                <c:pt idx="759">
                  <c:v>0.143451502544126</c:v>
                </c:pt>
                <c:pt idx="760">
                  <c:v>0.14969295826030399</c:v>
                </c:pt>
                <c:pt idx="761">
                  <c:v>0.15603388322293399</c:v>
                </c:pt>
                <c:pt idx="762">
                  <c:v>0.162214569255757</c:v>
                </c:pt>
                <c:pt idx="763">
                  <c:v>0.16818497407580699</c:v>
                </c:pt>
                <c:pt idx="764">
                  <c:v>0.17377630091016699</c:v>
                </c:pt>
                <c:pt idx="765">
                  <c:v>0.17869351492137101</c:v>
                </c:pt>
                <c:pt idx="766">
                  <c:v>0.18269982531228501</c:v>
                </c:pt>
                <c:pt idx="767">
                  <c:v>0.18584658115857</c:v>
                </c:pt>
                <c:pt idx="768">
                  <c:v>0.18843100937814899</c:v>
                </c:pt>
                <c:pt idx="769">
                  <c:v>0.19065919862422501</c:v>
                </c:pt>
                <c:pt idx="770">
                  <c:v>0.19250718887218601</c:v>
                </c:pt>
                <c:pt idx="771">
                  <c:v>0.193480369160766</c:v>
                </c:pt>
                <c:pt idx="772">
                  <c:v>0.19359882836481099</c:v>
                </c:pt>
                <c:pt idx="773">
                  <c:v>0.19336303521919601</c:v>
                </c:pt>
                <c:pt idx="774">
                  <c:v>0.192705037214219</c:v>
                </c:pt>
                <c:pt idx="775">
                  <c:v>0.19120148728130101</c:v>
                </c:pt>
                <c:pt idx="776">
                  <c:v>0.18840079219390199</c:v>
                </c:pt>
                <c:pt idx="777">
                  <c:v>0.18412652855789399</c:v>
                </c:pt>
                <c:pt idx="778">
                  <c:v>0.17915735518680101</c:v>
                </c:pt>
                <c:pt idx="779">
                  <c:v>0.17380820427704999</c:v>
                </c:pt>
                <c:pt idx="780">
                  <c:v>0.16758083588011</c:v>
                </c:pt>
                <c:pt idx="781">
                  <c:v>0.16063920780402299</c:v>
                </c:pt>
                <c:pt idx="782">
                  <c:v>0.153276018811658</c:v>
                </c:pt>
                <c:pt idx="783">
                  <c:v>0.14567312321656101</c:v>
                </c:pt>
                <c:pt idx="784">
                  <c:v>0.13819528177295101</c:v>
                </c:pt>
                <c:pt idx="785">
                  <c:v>0.13081255747622</c:v>
                </c:pt>
                <c:pt idx="786">
                  <c:v>0.123607632188439</c:v>
                </c:pt>
                <c:pt idx="787">
                  <c:v>0.11699525924628</c:v>
                </c:pt>
                <c:pt idx="788">
                  <c:v>0.110766915296198</c:v>
                </c:pt>
                <c:pt idx="789">
                  <c:v>0.10495527777831699</c:v>
                </c:pt>
                <c:pt idx="790">
                  <c:v>9.9696218905900705E-2</c:v>
                </c:pt>
                <c:pt idx="791">
                  <c:v>9.4799687189477594E-2</c:v>
                </c:pt>
                <c:pt idx="792">
                  <c:v>9.0026842135130097E-2</c:v>
                </c:pt>
                <c:pt idx="793">
                  <c:v>8.5408152293721895E-2</c:v>
                </c:pt>
                <c:pt idx="794">
                  <c:v>8.1044355136108207E-2</c:v>
                </c:pt>
                <c:pt idx="795">
                  <c:v>7.7074982473931505E-2</c:v>
                </c:pt>
                <c:pt idx="796">
                  <c:v>7.33069816197576E-2</c:v>
                </c:pt>
                <c:pt idx="797">
                  <c:v>6.9691404576128005E-2</c:v>
                </c:pt>
                <c:pt idx="798">
                  <c:v>6.6452415429903502E-2</c:v>
                </c:pt>
                <c:pt idx="799">
                  <c:v>6.3788691140546805E-2</c:v>
                </c:pt>
                <c:pt idx="800">
                  <c:v>6.1520661307896303E-2</c:v>
                </c:pt>
                <c:pt idx="801">
                  <c:v>5.9571751817372599E-2</c:v>
                </c:pt>
                <c:pt idx="802">
                  <c:v>5.9258338437243201E-2</c:v>
                </c:pt>
                <c:pt idx="803">
                  <c:v>5.9449873522957601E-2</c:v>
                </c:pt>
                <c:pt idx="804">
                  <c:v>6.0116990408640901E-2</c:v>
                </c:pt>
                <c:pt idx="805">
                  <c:v>6.1063526353710498E-2</c:v>
                </c:pt>
                <c:pt idx="806">
                  <c:v>6.22021278142008E-2</c:v>
                </c:pt>
                <c:pt idx="807">
                  <c:v>6.36956918840869E-2</c:v>
                </c:pt>
                <c:pt idx="808">
                  <c:v>6.5475838309251799E-2</c:v>
                </c:pt>
                <c:pt idx="809">
                  <c:v>6.4840959111007707E-2</c:v>
                </c:pt>
                <c:pt idx="810">
                  <c:v>6.3911676752645794E-2</c:v>
                </c:pt>
                <c:pt idx="811">
                  <c:v>6.3235174504385497E-2</c:v>
                </c:pt>
                <c:pt idx="812">
                  <c:v>6.3287054379074004E-2</c:v>
                </c:pt>
                <c:pt idx="813">
                  <c:v>6.4052864395866396E-2</c:v>
                </c:pt>
                <c:pt idx="814">
                  <c:v>6.5466751873391502E-2</c:v>
                </c:pt>
                <c:pt idx="815">
                  <c:v>6.7333315273252203E-2</c:v>
                </c:pt>
                <c:pt idx="816">
                  <c:v>6.9819155351362502E-2</c:v>
                </c:pt>
                <c:pt idx="817">
                  <c:v>7.3190249757574197E-2</c:v>
                </c:pt>
                <c:pt idx="818">
                  <c:v>7.6489165865471706E-2</c:v>
                </c:pt>
                <c:pt idx="819">
                  <c:v>7.88676696928199E-2</c:v>
                </c:pt>
                <c:pt idx="820">
                  <c:v>8.0548928507400197E-2</c:v>
                </c:pt>
                <c:pt idx="821">
                  <c:v>8.1305631916123305E-2</c:v>
                </c:pt>
                <c:pt idx="822">
                  <c:v>8.1223430673225697E-2</c:v>
                </c:pt>
                <c:pt idx="823">
                  <c:v>8.0459944604702793E-2</c:v>
                </c:pt>
                <c:pt idx="824">
                  <c:v>7.8994602081674595E-2</c:v>
                </c:pt>
                <c:pt idx="825">
                  <c:v>7.7671168881657801E-2</c:v>
                </c:pt>
                <c:pt idx="826">
                  <c:v>7.6623109432505901E-2</c:v>
                </c:pt>
                <c:pt idx="827">
                  <c:v>7.5646535351011193E-2</c:v>
                </c:pt>
                <c:pt idx="828">
                  <c:v>7.5235397113484398E-2</c:v>
                </c:pt>
                <c:pt idx="829">
                  <c:v>7.5214760939975006E-2</c:v>
                </c:pt>
                <c:pt idx="830">
                  <c:v>7.5503263173061996E-2</c:v>
                </c:pt>
                <c:pt idx="831">
                  <c:v>7.5787811227931004E-2</c:v>
                </c:pt>
                <c:pt idx="832">
                  <c:v>7.5682281106234095E-2</c:v>
                </c:pt>
                <c:pt idx="833">
                  <c:v>7.5359873308534303E-2</c:v>
                </c:pt>
                <c:pt idx="834">
                  <c:v>7.4444640217675495E-2</c:v>
                </c:pt>
                <c:pt idx="835">
                  <c:v>7.24148451600405E-2</c:v>
                </c:pt>
                <c:pt idx="836">
                  <c:v>6.9493686111640196E-2</c:v>
                </c:pt>
                <c:pt idx="837">
                  <c:v>6.5849901218964002E-2</c:v>
                </c:pt>
                <c:pt idx="838">
                  <c:v>6.1868582724155199E-2</c:v>
                </c:pt>
                <c:pt idx="839">
                  <c:v>5.7873071524846803E-2</c:v>
                </c:pt>
                <c:pt idx="840">
                  <c:v>5.3989873059106797E-2</c:v>
                </c:pt>
                <c:pt idx="841">
                  <c:v>5.0641380683347802E-2</c:v>
                </c:pt>
                <c:pt idx="842">
                  <c:v>4.8050045809483202E-2</c:v>
                </c:pt>
                <c:pt idx="843">
                  <c:v>4.6090295086649101E-2</c:v>
                </c:pt>
                <c:pt idx="844">
                  <c:v>4.4702207342767801E-2</c:v>
                </c:pt>
                <c:pt idx="845">
                  <c:v>4.3975059623083901E-2</c:v>
                </c:pt>
                <c:pt idx="846">
                  <c:v>4.3938365476804998E-2</c:v>
                </c:pt>
                <c:pt idx="847">
                  <c:v>4.4474569007354199E-2</c:v>
                </c:pt>
                <c:pt idx="848">
                  <c:v>4.5403690590515501E-2</c:v>
                </c:pt>
                <c:pt idx="849">
                  <c:v>4.6586459960615299E-2</c:v>
                </c:pt>
                <c:pt idx="850">
                  <c:v>4.8013806266278498E-2</c:v>
                </c:pt>
                <c:pt idx="851">
                  <c:v>4.9671098355160703E-2</c:v>
                </c:pt>
                <c:pt idx="852">
                  <c:v>5.1306649973966702E-2</c:v>
                </c:pt>
                <c:pt idx="853">
                  <c:v>5.2855536330294398E-2</c:v>
                </c:pt>
                <c:pt idx="854">
                  <c:v>5.4327519164303797E-2</c:v>
                </c:pt>
                <c:pt idx="855">
                  <c:v>5.5622352253287398E-2</c:v>
                </c:pt>
                <c:pt idx="856">
                  <c:v>5.67807367551766E-2</c:v>
                </c:pt>
                <c:pt idx="857">
                  <c:v>5.7781310300858202E-2</c:v>
                </c:pt>
                <c:pt idx="858">
                  <c:v>5.8604932306037402E-2</c:v>
                </c:pt>
                <c:pt idx="859">
                  <c:v>5.9389036833235501E-2</c:v>
                </c:pt>
                <c:pt idx="860">
                  <c:v>6.0143294945846901E-2</c:v>
                </c:pt>
                <c:pt idx="861">
                  <c:v>6.0889031619524601E-2</c:v>
                </c:pt>
                <c:pt idx="862">
                  <c:v>6.1709047771143097E-2</c:v>
                </c:pt>
                <c:pt idx="863">
                  <c:v>6.2537454100389203E-2</c:v>
                </c:pt>
                <c:pt idx="864">
                  <c:v>6.3388914882385697E-2</c:v>
                </c:pt>
                <c:pt idx="865">
                  <c:v>6.4322145560457095E-2</c:v>
                </c:pt>
                <c:pt idx="866">
                  <c:v>6.5377624858870498E-2</c:v>
                </c:pt>
                <c:pt idx="867">
                  <c:v>6.6575817024632306E-2</c:v>
                </c:pt>
                <c:pt idx="868">
                  <c:v>6.7952349861002806E-2</c:v>
                </c:pt>
                <c:pt idx="869">
                  <c:v>6.9590964263158805E-2</c:v>
                </c:pt>
                <c:pt idx="870">
                  <c:v>7.1736681150918899E-2</c:v>
                </c:pt>
                <c:pt idx="871">
                  <c:v>7.45964816756918E-2</c:v>
                </c:pt>
                <c:pt idx="872">
                  <c:v>7.8214960494326802E-2</c:v>
                </c:pt>
                <c:pt idx="873">
                  <c:v>8.2415930626741393E-2</c:v>
                </c:pt>
                <c:pt idx="874">
                  <c:v>8.7039626181670701E-2</c:v>
                </c:pt>
                <c:pt idx="875">
                  <c:v>9.2046456038146193E-2</c:v>
                </c:pt>
                <c:pt idx="876">
                  <c:v>9.7383845883132203E-2</c:v>
                </c:pt>
                <c:pt idx="877">
                  <c:v>0.102792983582342</c:v>
                </c:pt>
                <c:pt idx="878">
                  <c:v>0.107918402614588</c:v>
                </c:pt>
                <c:pt idx="879">
                  <c:v>0.112662572650225</c:v>
                </c:pt>
                <c:pt idx="880">
                  <c:v>0.117155259000571</c:v>
                </c:pt>
                <c:pt idx="881">
                  <c:v>0.121595336408929</c:v>
                </c:pt>
                <c:pt idx="882">
                  <c:v>0.12572061178183</c:v>
                </c:pt>
                <c:pt idx="883">
                  <c:v>0.12914972980039499</c:v>
                </c:pt>
                <c:pt idx="884">
                  <c:v>0.13186450171417199</c:v>
                </c:pt>
                <c:pt idx="885">
                  <c:v>0.13391292024617499</c:v>
                </c:pt>
                <c:pt idx="886">
                  <c:v>0.13513648213061499</c:v>
                </c:pt>
                <c:pt idx="887">
                  <c:v>0.135349622595208</c:v>
                </c:pt>
                <c:pt idx="888">
                  <c:v>0.13436465937252101</c:v>
                </c:pt>
                <c:pt idx="889">
                  <c:v>0.13250754669615999</c:v>
                </c:pt>
                <c:pt idx="890">
                  <c:v>0.13022528041163001</c:v>
                </c:pt>
                <c:pt idx="891">
                  <c:v>0.12753770015587501</c:v>
                </c:pt>
                <c:pt idx="892">
                  <c:v>0.124484150010284</c:v>
                </c:pt>
                <c:pt idx="893">
                  <c:v>0.121142103523488</c:v>
                </c:pt>
                <c:pt idx="894">
                  <c:v>0.117581038627604</c:v>
                </c:pt>
                <c:pt idx="895">
                  <c:v>0.11384517680327499</c:v>
                </c:pt>
                <c:pt idx="896">
                  <c:v>0.110055757115297</c:v>
                </c:pt>
                <c:pt idx="897">
                  <c:v>0.10635678236396599</c:v>
                </c:pt>
                <c:pt idx="898">
                  <c:v>0.10279243396538899</c:v>
                </c:pt>
                <c:pt idx="899">
                  <c:v>9.9403499063792797E-2</c:v>
                </c:pt>
                <c:pt idx="900">
                  <c:v>9.6239682664718607E-2</c:v>
                </c:pt>
                <c:pt idx="901">
                  <c:v>9.3347576207011299E-2</c:v>
                </c:pt>
                <c:pt idx="902">
                  <c:v>9.0766083031041306E-2</c:v>
                </c:pt>
                <c:pt idx="903">
                  <c:v>8.8510543268027597E-2</c:v>
                </c:pt>
                <c:pt idx="904">
                  <c:v>8.6576829791195006E-2</c:v>
                </c:pt>
                <c:pt idx="905">
                  <c:v>8.4973896750962299E-2</c:v>
                </c:pt>
                <c:pt idx="906">
                  <c:v>8.3691748581560199E-2</c:v>
                </c:pt>
                <c:pt idx="907">
                  <c:v>8.2686385010470098E-2</c:v>
                </c:pt>
                <c:pt idx="908">
                  <c:v>8.1898648826174397E-2</c:v>
                </c:pt>
                <c:pt idx="909">
                  <c:v>8.1276707833804293E-2</c:v>
                </c:pt>
                <c:pt idx="910">
                  <c:v>8.0558043719181405E-2</c:v>
                </c:pt>
                <c:pt idx="911">
                  <c:v>7.9491322413080198E-2</c:v>
                </c:pt>
                <c:pt idx="912">
                  <c:v>7.8077280807168803E-2</c:v>
                </c:pt>
                <c:pt idx="913">
                  <c:v>7.6355076623046997E-2</c:v>
                </c:pt>
                <c:pt idx="914">
                  <c:v>7.4397783569864206E-2</c:v>
                </c:pt>
                <c:pt idx="915">
                  <c:v>7.2305792456562795E-2</c:v>
                </c:pt>
                <c:pt idx="916">
                  <c:v>7.0167145650677096E-2</c:v>
                </c:pt>
                <c:pt idx="917">
                  <c:v>6.8101250945880404E-2</c:v>
                </c:pt>
                <c:pt idx="918">
                  <c:v>6.6194937748233595E-2</c:v>
                </c:pt>
                <c:pt idx="919">
                  <c:v>6.4449351599872806E-2</c:v>
                </c:pt>
                <c:pt idx="920">
                  <c:v>6.2850408706523794E-2</c:v>
                </c:pt>
                <c:pt idx="921">
                  <c:v>6.1380998568309503E-2</c:v>
                </c:pt>
                <c:pt idx="922">
                  <c:v>6.0016325598948497E-2</c:v>
                </c:pt>
                <c:pt idx="923">
                  <c:v>5.8729129258034703E-2</c:v>
                </c:pt>
                <c:pt idx="924">
                  <c:v>5.7519935559458099E-2</c:v>
                </c:pt>
                <c:pt idx="925">
                  <c:v>5.6403110292692099E-2</c:v>
                </c:pt>
                <c:pt idx="926">
                  <c:v>5.5376987729987497E-2</c:v>
                </c:pt>
                <c:pt idx="927">
                  <c:v>5.4443867450053599E-2</c:v>
                </c:pt>
                <c:pt idx="928">
                  <c:v>5.3582034392639102E-2</c:v>
                </c:pt>
                <c:pt idx="929">
                  <c:v>5.27448987846331E-2</c:v>
                </c:pt>
                <c:pt idx="930">
                  <c:v>5.1900985515217699E-2</c:v>
                </c:pt>
                <c:pt idx="931">
                  <c:v>5.09970259764332E-2</c:v>
                </c:pt>
                <c:pt idx="932">
                  <c:v>4.9982364424352201E-2</c:v>
                </c:pt>
                <c:pt idx="933">
                  <c:v>4.8865759174084603E-2</c:v>
                </c:pt>
                <c:pt idx="934">
                  <c:v>4.7659941434511903E-2</c:v>
                </c:pt>
                <c:pt idx="935">
                  <c:v>4.6388615774702602E-2</c:v>
                </c:pt>
                <c:pt idx="936">
                  <c:v>4.50862954353108E-2</c:v>
                </c:pt>
                <c:pt idx="937">
                  <c:v>4.3770697390593097E-2</c:v>
                </c:pt>
                <c:pt idx="938">
                  <c:v>4.2403974963531502E-2</c:v>
                </c:pt>
                <c:pt idx="939">
                  <c:v>4.0980176265776498E-2</c:v>
                </c:pt>
                <c:pt idx="940">
                  <c:v>3.9530010940349899E-2</c:v>
                </c:pt>
                <c:pt idx="941">
                  <c:v>3.8062805204840601E-2</c:v>
                </c:pt>
                <c:pt idx="942">
                  <c:v>3.6594351210512403E-2</c:v>
                </c:pt>
                <c:pt idx="943">
                  <c:v>3.51349483170618E-2</c:v>
                </c:pt>
                <c:pt idx="944">
                  <c:v>3.3701591844865597E-2</c:v>
                </c:pt>
                <c:pt idx="945">
                  <c:v>3.2315445412627403E-2</c:v>
                </c:pt>
                <c:pt idx="946">
                  <c:v>3.1019626093520099E-2</c:v>
                </c:pt>
                <c:pt idx="947">
                  <c:v>2.9857408115390699E-2</c:v>
                </c:pt>
                <c:pt idx="948">
                  <c:v>2.8835225435054498E-2</c:v>
                </c:pt>
                <c:pt idx="949">
                  <c:v>2.7952111245476599E-2</c:v>
                </c:pt>
                <c:pt idx="950">
                  <c:v>2.7212455808803101E-2</c:v>
                </c:pt>
                <c:pt idx="951">
                  <c:v>2.6614979028453702E-2</c:v>
                </c:pt>
                <c:pt idx="952">
                  <c:v>2.61609068883706E-2</c:v>
                </c:pt>
                <c:pt idx="953">
                  <c:v>2.5889298474624099E-2</c:v>
                </c:pt>
                <c:pt idx="954">
                  <c:v>2.5830757444584799E-2</c:v>
                </c:pt>
                <c:pt idx="955">
                  <c:v>2.5985755744455601E-2</c:v>
                </c:pt>
                <c:pt idx="956">
                  <c:v>2.63568400825284E-2</c:v>
                </c:pt>
                <c:pt idx="957">
                  <c:v>2.6947978253808898E-2</c:v>
                </c:pt>
                <c:pt idx="958">
                  <c:v>2.77644037316634E-2</c:v>
                </c:pt>
                <c:pt idx="959">
                  <c:v>2.8800705761525901E-2</c:v>
                </c:pt>
                <c:pt idx="960">
                  <c:v>2.9967150273477499E-2</c:v>
                </c:pt>
                <c:pt idx="961">
                  <c:v>3.11717409385034E-2</c:v>
                </c:pt>
                <c:pt idx="962">
                  <c:v>3.2397096701857302E-2</c:v>
                </c:pt>
                <c:pt idx="963">
                  <c:v>3.36282589353607E-2</c:v>
                </c:pt>
                <c:pt idx="964">
                  <c:v>3.4853260172626299E-2</c:v>
                </c:pt>
                <c:pt idx="965">
                  <c:v>3.6066241005583997E-2</c:v>
                </c:pt>
                <c:pt idx="966">
                  <c:v>3.7280180343290101E-2</c:v>
                </c:pt>
                <c:pt idx="967">
                  <c:v>3.8468259522940397E-2</c:v>
                </c:pt>
                <c:pt idx="968">
                  <c:v>3.95993284255075E-2</c:v>
                </c:pt>
                <c:pt idx="969">
                  <c:v>4.0687237332311998E-2</c:v>
                </c:pt>
                <c:pt idx="970">
                  <c:v>4.1751863191438497E-2</c:v>
                </c:pt>
                <c:pt idx="971">
                  <c:v>4.2814569452974599E-2</c:v>
                </c:pt>
                <c:pt idx="972">
                  <c:v>4.3887536696336403E-2</c:v>
                </c:pt>
                <c:pt idx="973">
                  <c:v>4.4965103733791298E-2</c:v>
                </c:pt>
                <c:pt idx="974">
                  <c:v>4.6062599831177803E-2</c:v>
                </c:pt>
                <c:pt idx="975">
                  <c:v>4.7203563546213398E-2</c:v>
                </c:pt>
                <c:pt idx="976">
                  <c:v>4.8385669595632098E-2</c:v>
                </c:pt>
                <c:pt idx="977">
                  <c:v>4.9594192091873997E-2</c:v>
                </c:pt>
                <c:pt idx="978">
                  <c:v>5.0801802328408599E-2</c:v>
                </c:pt>
                <c:pt idx="979">
                  <c:v>5.1979642026812503E-2</c:v>
                </c:pt>
                <c:pt idx="980">
                  <c:v>5.3113577948418499E-2</c:v>
                </c:pt>
                <c:pt idx="981">
                  <c:v>5.4190269009821303E-2</c:v>
                </c:pt>
                <c:pt idx="982">
                  <c:v>5.5178766403211003E-2</c:v>
                </c:pt>
                <c:pt idx="983">
                  <c:v>5.6038769091835097E-2</c:v>
                </c:pt>
                <c:pt idx="984">
                  <c:v>5.6718813887809999E-2</c:v>
                </c:pt>
                <c:pt idx="985">
                  <c:v>5.71633968318856E-2</c:v>
                </c:pt>
                <c:pt idx="986">
                  <c:v>5.7321420100736403E-2</c:v>
                </c:pt>
                <c:pt idx="987">
                  <c:v>5.71386460138949E-2</c:v>
                </c:pt>
                <c:pt idx="988">
                  <c:v>5.6669991476937402E-2</c:v>
                </c:pt>
                <c:pt idx="989">
                  <c:v>5.6007571815440998E-2</c:v>
                </c:pt>
                <c:pt idx="990">
                  <c:v>5.5152873876738701E-2</c:v>
                </c:pt>
                <c:pt idx="991">
                  <c:v>5.4112365280616102E-2</c:v>
                </c:pt>
                <c:pt idx="992">
                  <c:v>5.2897717142137798E-2</c:v>
                </c:pt>
                <c:pt idx="993">
                  <c:v>5.1526025508069402E-2</c:v>
                </c:pt>
                <c:pt idx="994">
                  <c:v>5.0014173142901699E-2</c:v>
                </c:pt>
                <c:pt idx="995">
                  <c:v>4.8410183622975202E-2</c:v>
                </c:pt>
                <c:pt idx="996">
                  <c:v>4.6765884650291398E-2</c:v>
                </c:pt>
                <c:pt idx="997">
                  <c:v>4.5114952163417599E-2</c:v>
                </c:pt>
                <c:pt idx="998">
                  <c:v>4.3489128958403199E-2</c:v>
                </c:pt>
                <c:pt idx="999">
                  <c:v>4.1915525335917102E-2</c:v>
                </c:pt>
                <c:pt idx="1000">
                  <c:v>4.0424291062154297E-2</c:v>
                </c:pt>
                <c:pt idx="1001">
                  <c:v>3.9029376395901302E-2</c:v>
                </c:pt>
                <c:pt idx="1002">
                  <c:v>3.7742083241220997E-2</c:v>
                </c:pt>
                <c:pt idx="1003">
                  <c:v>3.6576096787151097E-2</c:v>
                </c:pt>
                <c:pt idx="1004">
                  <c:v>3.5538455980998397E-2</c:v>
                </c:pt>
                <c:pt idx="1005">
                  <c:v>3.4613935424424203E-2</c:v>
                </c:pt>
                <c:pt idx="1006">
                  <c:v>3.3785884053419903E-2</c:v>
                </c:pt>
                <c:pt idx="1007">
                  <c:v>3.3034036850093901E-2</c:v>
                </c:pt>
                <c:pt idx="1008">
                  <c:v>3.2353994877381498E-2</c:v>
                </c:pt>
                <c:pt idx="1009">
                  <c:v>3.1689298725218001E-2</c:v>
                </c:pt>
                <c:pt idx="1010">
                  <c:v>3.0982917074574401E-2</c:v>
                </c:pt>
                <c:pt idx="1011">
                  <c:v>3.0238150679913998E-2</c:v>
                </c:pt>
                <c:pt idx="1012">
                  <c:v>2.9478920976536802E-2</c:v>
                </c:pt>
                <c:pt idx="1013">
                  <c:v>2.8726203501436599E-2</c:v>
                </c:pt>
                <c:pt idx="1014">
                  <c:v>2.7989722691351901E-2</c:v>
                </c:pt>
                <c:pt idx="1015">
                  <c:v>2.7275949515060498E-2</c:v>
                </c:pt>
                <c:pt idx="1016">
                  <c:v>2.66011625614514E-2</c:v>
                </c:pt>
                <c:pt idx="1017">
                  <c:v>2.5993762173108802E-2</c:v>
                </c:pt>
                <c:pt idx="1018">
                  <c:v>2.5465161465876199E-2</c:v>
                </c:pt>
                <c:pt idx="1019">
                  <c:v>2.5008605094316402E-2</c:v>
                </c:pt>
                <c:pt idx="1020">
                  <c:v>2.4617237077156299E-2</c:v>
                </c:pt>
                <c:pt idx="1021">
                  <c:v>2.4292230645251201E-2</c:v>
                </c:pt>
                <c:pt idx="1022">
                  <c:v>2.40321792837772E-2</c:v>
                </c:pt>
                <c:pt idx="1023">
                  <c:v>2.3830964271200801E-2</c:v>
                </c:pt>
                <c:pt idx="1024">
                  <c:v>2.3683041847876701E-2</c:v>
                </c:pt>
                <c:pt idx="1025">
                  <c:v>2.3583873750028399E-2</c:v>
                </c:pt>
                <c:pt idx="1026">
                  <c:v>2.3534079239921499E-2</c:v>
                </c:pt>
                <c:pt idx="1027">
                  <c:v>2.3536643672363401E-2</c:v>
                </c:pt>
                <c:pt idx="1028">
                  <c:v>2.35882378938869E-2</c:v>
                </c:pt>
                <c:pt idx="1029">
                  <c:v>2.3702886745330099E-2</c:v>
                </c:pt>
                <c:pt idx="1030">
                  <c:v>2.3970497595571998E-2</c:v>
                </c:pt>
                <c:pt idx="1031">
                  <c:v>2.4439911231178099E-2</c:v>
                </c:pt>
                <c:pt idx="1032">
                  <c:v>2.5083350102453401E-2</c:v>
                </c:pt>
                <c:pt idx="1033">
                  <c:v>2.5902928542498E-2</c:v>
                </c:pt>
                <c:pt idx="1034">
                  <c:v>2.6900870881696601E-2</c:v>
                </c:pt>
                <c:pt idx="1035">
                  <c:v>2.8081046313928E-2</c:v>
                </c:pt>
                <c:pt idx="1036">
                  <c:v>2.94302584182633E-2</c:v>
                </c:pt>
                <c:pt idx="1037">
                  <c:v>3.0861982802141499E-2</c:v>
                </c:pt>
                <c:pt idx="1038">
                  <c:v>3.2313580348830299E-2</c:v>
                </c:pt>
                <c:pt idx="1039">
                  <c:v>3.3801108330297203E-2</c:v>
                </c:pt>
                <c:pt idx="1040">
                  <c:v>3.5324262562846299E-2</c:v>
                </c:pt>
                <c:pt idx="1041">
                  <c:v>3.6877399584647398E-2</c:v>
                </c:pt>
                <c:pt idx="1042">
                  <c:v>3.8463946425562799E-2</c:v>
                </c:pt>
                <c:pt idx="1043">
                  <c:v>4.0081143007146797E-2</c:v>
                </c:pt>
                <c:pt idx="1044">
                  <c:v>4.1726240738821099E-2</c:v>
                </c:pt>
                <c:pt idx="1045">
                  <c:v>4.3399972041801002E-2</c:v>
                </c:pt>
                <c:pt idx="1046">
                  <c:v>4.5103365469240202E-2</c:v>
                </c:pt>
                <c:pt idx="1047">
                  <c:v>4.6828951975951903E-2</c:v>
                </c:pt>
                <c:pt idx="1048">
                  <c:v>4.8580569148237301E-2</c:v>
                </c:pt>
                <c:pt idx="1049">
                  <c:v>5.0353755692989201E-2</c:v>
                </c:pt>
                <c:pt idx="1050">
                  <c:v>5.2151668920113199E-2</c:v>
                </c:pt>
                <c:pt idx="1051">
                  <c:v>5.3968048172607197E-2</c:v>
                </c:pt>
                <c:pt idx="1052">
                  <c:v>5.5807433234768701E-2</c:v>
                </c:pt>
                <c:pt idx="1053">
                  <c:v>5.7661749036014703E-2</c:v>
                </c:pt>
                <c:pt idx="1054">
                  <c:v>5.9534320594462203E-2</c:v>
                </c:pt>
                <c:pt idx="1055">
                  <c:v>6.1425052625136201E-2</c:v>
                </c:pt>
                <c:pt idx="1056">
                  <c:v>6.3325848861211897E-2</c:v>
                </c:pt>
                <c:pt idx="1057">
                  <c:v>6.5240857358572699E-2</c:v>
                </c:pt>
                <c:pt idx="1058">
                  <c:v>6.7170005368141494E-2</c:v>
                </c:pt>
                <c:pt idx="1059">
                  <c:v>6.9096478616151993E-2</c:v>
                </c:pt>
                <c:pt idx="1060">
                  <c:v>7.0909208367048698E-2</c:v>
                </c:pt>
                <c:pt idx="1061">
                  <c:v>7.2519226336289697E-2</c:v>
                </c:pt>
                <c:pt idx="1062">
                  <c:v>7.3903839328435902E-2</c:v>
                </c:pt>
                <c:pt idx="1063">
                  <c:v>7.5059105805017706E-2</c:v>
                </c:pt>
                <c:pt idx="1064">
                  <c:v>7.5970098552509899E-2</c:v>
                </c:pt>
                <c:pt idx="1065">
                  <c:v>7.6623178026189995E-2</c:v>
                </c:pt>
                <c:pt idx="1066">
                  <c:v>7.7036725300930406E-2</c:v>
                </c:pt>
                <c:pt idx="1067">
                  <c:v>7.7308904898860401E-2</c:v>
                </c:pt>
                <c:pt idx="1068">
                  <c:v>7.75319927449932E-2</c:v>
                </c:pt>
                <c:pt idx="1069">
                  <c:v>7.7708727411591905E-2</c:v>
                </c:pt>
                <c:pt idx="1070">
                  <c:v>7.78454236183308E-2</c:v>
                </c:pt>
                <c:pt idx="1071">
                  <c:v>7.7939798476529099E-2</c:v>
                </c:pt>
                <c:pt idx="1072">
                  <c:v>7.8002870328287094E-2</c:v>
                </c:pt>
                <c:pt idx="1073">
                  <c:v>7.8035296622389699E-2</c:v>
                </c:pt>
                <c:pt idx="1074">
                  <c:v>7.8067156365182896E-2</c:v>
                </c:pt>
                <c:pt idx="1075">
                  <c:v>7.80991920984902E-2</c:v>
                </c:pt>
                <c:pt idx="1076">
                  <c:v>7.8138129235158199E-2</c:v>
                </c:pt>
                <c:pt idx="1077">
                  <c:v>7.8186203984001904E-2</c:v>
                </c:pt>
                <c:pt idx="1078">
                  <c:v>7.8252936121137706E-2</c:v>
                </c:pt>
                <c:pt idx="1079">
                  <c:v>7.8339969887830596E-2</c:v>
                </c:pt>
                <c:pt idx="1080">
                  <c:v>7.8437071656158194E-2</c:v>
                </c:pt>
                <c:pt idx="1081">
                  <c:v>7.8531360636636197E-2</c:v>
                </c:pt>
                <c:pt idx="1082">
                  <c:v>7.8622016781536699E-2</c:v>
                </c:pt>
                <c:pt idx="1083">
                  <c:v>7.8719559060342406E-2</c:v>
                </c:pt>
                <c:pt idx="1084">
                  <c:v>7.8812847140742007E-2</c:v>
                </c:pt>
                <c:pt idx="1085">
                  <c:v>7.8900618716032198E-2</c:v>
                </c:pt>
                <c:pt idx="1086">
                  <c:v>7.8991130072854396E-2</c:v>
                </c:pt>
                <c:pt idx="1087">
                  <c:v>7.90848142107657E-2</c:v>
                </c:pt>
                <c:pt idx="1088">
                  <c:v>7.9181689155118098E-2</c:v>
                </c:pt>
                <c:pt idx="1089">
                  <c:v>7.9274419669998694E-2</c:v>
                </c:pt>
                <c:pt idx="1090">
                  <c:v>7.93674340291117E-2</c:v>
                </c:pt>
                <c:pt idx="1091">
                  <c:v>7.9460736192095802E-2</c:v>
                </c:pt>
                <c:pt idx="1092">
                  <c:v>7.95596828272776E-2</c:v>
                </c:pt>
                <c:pt idx="1093">
                  <c:v>7.9658701250185607E-2</c:v>
                </c:pt>
                <c:pt idx="1094">
                  <c:v>7.9753716749802098E-2</c:v>
                </c:pt>
                <c:pt idx="1095">
                  <c:v>7.9849383291018303E-2</c:v>
                </c:pt>
                <c:pt idx="1096">
                  <c:v>7.9954216211846493E-2</c:v>
                </c:pt>
                <c:pt idx="1097">
                  <c:v>8.00535717480928E-2</c:v>
                </c:pt>
                <c:pt idx="1098">
                  <c:v>8.0158312250596594E-2</c:v>
                </c:pt>
                <c:pt idx="1099">
                  <c:v>8.0259896700505207E-2</c:v>
                </c:pt>
                <c:pt idx="1100">
                  <c:v>8.0366946761332297E-2</c:v>
                </c:pt>
                <c:pt idx="1101">
                  <c:v>8.0474891472457302E-2</c:v>
                </c:pt>
                <c:pt idx="1102">
                  <c:v>8.0585521015493294E-2</c:v>
                </c:pt>
                <c:pt idx="1103">
                  <c:v>8.0687300393361597E-2</c:v>
                </c:pt>
                <c:pt idx="1104">
                  <c:v>8.0798282490885803E-2</c:v>
                </c:pt>
                <c:pt idx="1105">
                  <c:v>8.0911801684774701E-2</c:v>
                </c:pt>
                <c:pt idx="1106">
                  <c:v>8.1026106998301997E-2</c:v>
                </c:pt>
                <c:pt idx="1107">
                  <c:v>8.1134159511649706E-2</c:v>
                </c:pt>
                <c:pt idx="1108">
                  <c:v>8.1246003317996293E-2</c:v>
                </c:pt>
                <c:pt idx="1109">
                  <c:v>8.1361178818715199E-2</c:v>
                </c:pt>
                <c:pt idx="1110">
                  <c:v>8.1484015487511094E-2</c:v>
                </c:pt>
                <c:pt idx="1111">
                  <c:v>8.1601336822360704E-2</c:v>
                </c:pt>
                <c:pt idx="1112">
                  <c:v>8.1713802788787093E-2</c:v>
                </c:pt>
                <c:pt idx="1113">
                  <c:v>8.1830315775746496E-2</c:v>
                </c:pt>
                <c:pt idx="1114">
                  <c:v>8.19568003441732E-2</c:v>
                </c:pt>
                <c:pt idx="1115">
                  <c:v>8.2077775107735201E-2</c:v>
                </c:pt>
                <c:pt idx="1116">
                  <c:v>8.2199153965973298E-2</c:v>
                </c:pt>
                <c:pt idx="1117">
                  <c:v>8.2323362958403701E-2</c:v>
                </c:pt>
                <c:pt idx="1118">
                  <c:v>8.2449731826733194E-2</c:v>
                </c:pt>
                <c:pt idx="1119">
                  <c:v>8.2582886307703204E-2</c:v>
                </c:pt>
                <c:pt idx="1120">
                  <c:v>8.2711983542665096E-2</c:v>
                </c:pt>
                <c:pt idx="1121">
                  <c:v>8.2837156285730407E-2</c:v>
                </c:pt>
                <c:pt idx="1122">
                  <c:v>8.2972846620105595E-2</c:v>
                </c:pt>
                <c:pt idx="1123">
                  <c:v>8.3108526189616103E-2</c:v>
                </c:pt>
                <c:pt idx="1124">
                  <c:v>8.3239483015806304E-2</c:v>
                </c:pt>
                <c:pt idx="1125">
                  <c:v>8.3375017936932805E-2</c:v>
                </c:pt>
                <c:pt idx="1126">
                  <c:v>8.3513599763006804E-2</c:v>
                </c:pt>
                <c:pt idx="1127">
                  <c:v>8.3659175687370593E-2</c:v>
                </c:pt>
                <c:pt idx="1128">
                  <c:v>8.3803098650460206E-2</c:v>
                </c:pt>
                <c:pt idx="1129">
                  <c:v>8.3942928020320204E-2</c:v>
                </c:pt>
                <c:pt idx="1130">
                  <c:v>8.4085381598974204E-2</c:v>
                </c:pt>
                <c:pt idx="1131">
                  <c:v>8.4234446199155502E-2</c:v>
                </c:pt>
                <c:pt idx="1132">
                  <c:v>8.4383401672899705E-2</c:v>
                </c:pt>
                <c:pt idx="1133">
                  <c:v>8.4531571942324094E-2</c:v>
                </c:pt>
                <c:pt idx="1134">
                  <c:v>8.4680217115318798E-2</c:v>
                </c:pt>
                <c:pt idx="1135">
                  <c:v>8.4835007413900404E-2</c:v>
                </c:pt>
                <c:pt idx="1136">
                  <c:v>8.4996288758906094E-2</c:v>
                </c:pt>
                <c:pt idx="1137">
                  <c:v>8.5158229943035596E-2</c:v>
                </c:pt>
                <c:pt idx="1138">
                  <c:v>8.5319640067624297E-2</c:v>
                </c:pt>
                <c:pt idx="1139">
                  <c:v>8.5484030901441202E-2</c:v>
                </c:pt>
                <c:pt idx="1140">
                  <c:v>8.5652427947121607E-2</c:v>
                </c:pt>
                <c:pt idx="1141">
                  <c:v>8.5822309729330901E-2</c:v>
                </c:pt>
                <c:pt idx="1142">
                  <c:v>8.5992451355984004E-2</c:v>
                </c:pt>
                <c:pt idx="1143">
                  <c:v>8.6162122558277404E-2</c:v>
                </c:pt>
                <c:pt idx="1144">
                  <c:v>8.6333601856437306E-2</c:v>
                </c:pt>
                <c:pt idx="1145">
                  <c:v>8.6511906082926499E-2</c:v>
                </c:pt>
                <c:pt idx="1146">
                  <c:v>8.6695578588865799E-2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47-48B9-8773-4D57F59B3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056736"/>
        <c:axId val="151049536"/>
      </c:lineChart>
      <c:lineChart>
        <c:grouping val="standard"/>
        <c:varyColors val="0"/>
        <c:ser>
          <c:idx val="0"/>
          <c:order val="0"/>
          <c:tx>
            <c:strRef>
              <c:f>'Sheet 1'!$F$1</c:f>
              <c:strCache>
                <c:ptCount val="1"/>
                <c:pt idx="0">
                  <c:v>cases_mean_7d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1'!$F$2:$F$1148</c:f>
              <c:numCache>
                <c:formatCode>#,##0</c:formatCode>
                <c:ptCount val="1147"/>
                <c:pt idx="0">
                  <c:v>3.86</c:v>
                </c:pt>
                <c:pt idx="1">
                  <c:v>4.0957142857142896</c:v>
                </c:pt>
                <c:pt idx="2">
                  <c:v>4.3057142857142896</c:v>
                </c:pt>
                <c:pt idx="3">
                  <c:v>4.4371428571428604</c:v>
                </c:pt>
                <c:pt idx="4">
                  <c:v>4.4314285714285697</c:v>
                </c:pt>
                <c:pt idx="5">
                  <c:v>4.3114285714285696</c:v>
                </c:pt>
                <c:pt idx="6">
                  <c:v>4.1985714285714302</c:v>
                </c:pt>
                <c:pt idx="7">
                  <c:v>4.0571428571428596</c:v>
                </c:pt>
                <c:pt idx="8">
                  <c:v>3.8885714285714301</c:v>
                </c:pt>
                <c:pt idx="9">
                  <c:v>3.72571428571429</c:v>
                </c:pt>
                <c:pt idx="10">
                  <c:v>3.5757142857142901</c:v>
                </c:pt>
                <c:pt idx="11">
                  <c:v>3.56</c:v>
                </c:pt>
                <c:pt idx="12">
                  <c:v>3.6685714285714299</c:v>
                </c:pt>
                <c:pt idx="13">
                  <c:v>3.7771428571428598</c:v>
                </c:pt>
                <c:pt idx="14">
                  <c:v>3.9085714285714301</c:v>
                </c:pt>
                <c:pt idx="15">
                  <c:v>4.1428571428571397</c:v>
                </c:pt>
                <c:pt idx="16">
                  <c:v>4.5128571428571398</c:v>
                </c:pt>
                <c:pt idx="17">
                  <c:v>5.1328571428571399</c:v>
                </c:pt>
                <c:pt idx="18">
                  <c:v>5.9042857142857104</c:v>
                </c:pt>
                <c:pt idx="19">
                  <c:v>6.8257142857142901</c:v>
                </c:pt>
                <c:pt idx="20">
                  <c:v>8.4499999999999993</c:v>
                </c:pt>
                <c:pt idx="21">
                  <c:v>11.044285714285699</c:v>
                </c:pt>
                <c:pt idx="22">
                  <c:v>14.25</c:v>
                </c:pt>
                <c:pt idx="23">
                  <c:v>18.6071428571429</c:v>
                </c:pt>
                <c:pt idx="24">
                  <c:v>24.2742857142857</c:v>
                </c:pt>
                <c:pt idx="25">
                  <c:v>30.86</c:v>
                </c:pt>
                <c:pt idx="26">
                  <c:v>38.487142857142899</c:v>
                </c:pt>
                <c:pt idx="27">
                  <c:v>46.712857142857096</c:v>
                </c:pt>
                <c:pt idx="28">
                  <c:v>56.314285714285703</c:v>
                </c:pt>
                <c:pt idx="29">
                  <c:v>68.908571428571406</c:v>
                </c:pt>
                <c:pt idx="30">
                  <c:v>85.728571428571399</c:v>
                </c:pt>
                <c:pt idx="31">
                  <c:v>107.99428571428599</c:v>
                </c:pt>
                <c:pt idx="32">
                  <c:v>134.36000000000001</c:v>
                </c:pt>
                <c:pt idx="33">
                  <c:v>166.21428571428601</c:v>
                </c:pt>
                <c:pt idx="34">
                  <c:v>211.19285714285701</c:v>
                </c:pt>
                <c:pt idx="35">
                  <c:v>270.64</c:v>
                </c:pt>
                <c:pt idx="36">
                  <c:v>341.844285714286</c:v>
                </c:pt>
                <c:pt idx="37">
                  <c:v>426.73285714285697</c:v>
                </c:pt>
                <c:pt idx="38">
                  <c:v>521.05999999999995</c:v>
                </c:pt>
                <c:pt idx="39">
                  <c:v>627.27428571428595</c:v>
                </c:pt>
                <c:pt idx="40">
                  <c:v>754.22285714285704</c:v>
                </c:pt>
                <c:pt idx="41">
                  <c:v>893.01857142857102</c:v>
                </c:pt>
                <c:pt idx="42">
                  <c:v>1048.0385714285701</c:v>
                </c:pt>
                <c:pt idx="43">
                  <c:v>1242.0485714285701</c:v>
                </c:pt>
                <c:pt idx="44">
                  <c:v>1471.7014285714299</c:v>
                </c:pt>
                <c:pt idx="45">
                  <c:v>1733.81428571429</c:v>
                </c:pt>
                <c:pt idx="46">
                  <c:v>2029.4771428571401</c:v>
                </c:pt>
                <c:pt idx="47">
                  <c:v>2345.1514285714302</c:v>
                </c:pt>
                <c:pt idx="48">
                  <c:v>2700.8357142857099</c:v>
                </c:pt>
                <c:pt idx="49">
                  <c:v>3097.8757142857098</c:v>
                </c:pt>
                <c:pt idx="50">
                  <c:v>3494.32428571429</c:v>
                </c:pt>
                <c:pt idx="51">
                  <c:v>3875.2328571428602</c:v>
                </c:pt>
                <c:pt idx="52">
                  <c:v>4276.0785714285703</c:v>
                </c:pt>
                <c:pt idx="53">
                  <c:v>4696.0785714285703</c:v>
                </c:pt>
                <c:pt idx="54">
                  <c:v>5095.3942857142902</c:v>
                </c:pt>
                <c:pt idx="55">
                  <c:v>5455.4142857142897</c:v>
                </c:pt>
                <c:pt idx="56">
                  <c:v>5764.2885714285703</c:v>
                </c:pt>
                <c:pt idx="57">
                  <c:v>6033.2685714285699</c:v>
                </c:pt>
                <c:pt idx="58">
                  <c:v>6284.9142857142897</c:v>
                </c:pt>
                <c:pt idx="59">
                  <c:v>6458.60857142857</c:v>
                </c:pt>
                <c:pt idx="60">
                  <c:v>6536.2414285714303</c:v>
                </c:pt>
                <c:pt idx="61">
                  <c:v>6596.3342857142898</c:v>
                </c:pt>
                <c:pt idx="62">
                  <c:v>6618.8757142857103</c:v>
                </c:pt>
                <c:pt idx="63">
                  <c:v>6583.18857142857</c:v>
                </c:pt>
                <c:pt idx="64">
                  <c:v>6517.6585714285702</c:v>
                </c:pt>
                <c:pt idx="65">
                  <c:v>6422.6</c:v>
                </c:pt>
                <c:pt idx="66">
                  <c:v>6333.74285714286</c:v>
                </c:pt>
                <c:pt idx="67">
                  <c:v>6263.08</c:v>
                </c:pt>
                <c:pt idx="68">
                  <c:v>6162.3857142857096</c:v>
                </c:pt>
                <c:pt idx="69">
                  <c:v>6056.6814285714299</c:v>
                </c:pt>
                <c:pt idx="70">
                  <c:v>5982.5657142857099</c:v>
                </c:pt>
                <c:pt idx="71">
                  <c:v>5908.1257142857103</c:v>
                </c:pt>
                <c:pt idx="72">
                  <c:v>5813.1914285714302</c:v>
                </c:pt>
                <c:pt idx="73">
                  <c:v>5682.58</c:v>
                </c:pt>
                <c:pt idx="74">
                  <c:v>5529.7628571428604</c:v>
                </c:pt>
                <c:pt idx="75">
                  <c:v>5375.7728571428597</c:v>
                </c:pt>
                <c:pt idx="76">
                  <c:v>5191.3542857142802</c:v>
                </c:pt>
                <c:pt idx="77">
                  <c:v>4970.9771428571403</c:v>
                </c:pt>
                <c:pt idx="78">
                  <c:v>4749.2942857142898</c:v>
                </c:pt>
                <c:pt idx="79">
                  <c:v>4537.4671428571401</c:v>
                </c:pt>
                <c:pt idx="80">
                  <c:v>4348.7628571428604</c:v>
                </c:pt>
                <c:pt idx="81">
                  <c:v>4174.40571428571</c:v>
                </c:pt>
                <c:pt idx="82">
                  <c:v>4006.12</c:v>
                </c:pt>
                <c:pt idx="83">
                  <c:v>3882.7828571428599</c:v>
                </c:pt>
                <c:pt idx="84">
                  <c:v>3793.11</c:v>
                </c:pt>
                <c:pt idx="85">
                  <c:v>3696.2728571428602</c:v>
                </c:pt>
                <c:pt idx="86">
                  <c:v>3585.11</c:v>
                </c:pt>
                <c:pt idx="87">
                  <c:v>3458.13</c:v>
                </c:pt>
                <c:pt idx="88">
                  <c:v>3320.92571428571</c:v>
                </c:pt>
                <c:pt idx="89">
                  <c:v>3175.98714285714</c:v>
                </c:pt>
                <c:pt idx="90">
                  <c:v>3011.2014285714299</c:v>
                </c:pt>
                <c:pt idx="91">
                  <c:v>2829.4357142857102</c:v>
                </c:pt>
                <c:pt idx="92">
                  <c:v>2647.2728571428602</c:v>
                </c:pt>
                <c:pt idx="93">
                  <c:v>2484.8028571428599</c:v>
                </c:pt>
                <c:pt idx="94">
                  <c:v>2345.86428571429</c:v>
                </c:pt>
                <c:pt idx="95">
                  <c:v>2224.9771428571398</c:v>
                </c:pt>
                <c:pt idx="96">
                  <c:v>2121.16</c:v>
                </c:pt>
                <c:pt idx="97">
                  <c:v>2021.7214285714299</c:v>
                </c:pt>
                <c:pt idx="98">
                  <c:v>1926.4771428571401</c:v>
                </c:pt>
                <c:pt idx="99">
                  <c:v>1849.76285714286</c:v>
                </c:pt>
                <c:pt idx="100">
                  <c:v>1781.22285714286</c:v>
                </c:pt>
                <c:pt idx="101">
                  <c:v>1712.70285714286</c:v>
                </c:pt>
                <c:pt idx="102">
                  <c:v>1643.79428571429</c:v>
                </c:pt>
                <c:pt idx="103">
                  <c:v>1570.56</c:v>
                </c:pt>
                <c:pt idx="104">
                  <c:v>1509.77428571429</c:v>
                </c:pt>
                <c:pt idx="105">
                  <c:v>1462.38571428571</c:v>
                </c:pt>
                <c:pt idx="106">
                  <c:v>1400.0857142857101</c:v>
                </c:pt>
                <c:pt idx="107">
                  <c:v>1315.37142857143</c:v>
                </c:pt>
                <c:pt idx="108">
                  <c:v>1219.04714285714</c:v>
                </c:pt>
                <c:pt idx="109">
                  <c:v>1120.2814285714301</c:v>
                </c:pt>
                <c:pt idx="110">
                  <c:v>1026.4857142857099</c:v>
                </c:pt>
                <c:pt idx="111">
                  <c:v>932.33285714285705</c:v>
                </c:pt>
                <c:pt idx="112">
                  <c:v>838.78142857142802</c:v>
                </c:pt>
                <c:pt idx="113">
                  <c:v>767.67714285714305</c:v>
                </c:pt>
                <c:pt idx="114">
                  <c:v>727.87</c:v>
                </c:pt>
                <c:pt idx="115">
                  <c:v>708.29285714285697</c:v>
                </c:pt>
                <c:pt idx="116">
                  <c:v>695.42571428571398</c:v>
                </c:pt>
                <c:pt idx="117">
                  <c:v>687.46714285714302</c:v>
                </c:pt>
                <c:pt idx="118">
                  <c:v>679.487142857143</c:v>
                </c:pt>
                <c:pt idx="119">
                  <c:v>666.70142857142901</c:v>
                </c:pt>
                <c:pt idx="120">
                  <c:v>649.70714285714303</c:v>
                </c:pt>
                <c:pt idx="121">
                  <c:v>626.83000000000004</c:v>
                </c:pt>
                <c:pt idx="122">
                  <c:v>603.26142857142895</c:v>
                </c:pt>
                <c:pt idx="123">
                  <c:v>587.19000000000005</c:v>
                </c:pt>
                <c:pt idx="124">
                  <c:v>568.38285714285701</c:v>
                </c:pt>
                <c:pt idx="125">
                  <c:v>551.168571428571</c:v>
                </c:pt>
                <c:pt idx="126">
                  <c:v>545.67999999999995</c:v>
                </c:pt>
                <c:pt idx="127">
                  <c:v>541.01714285714297</c:v>
                </c:pt>
                <c:pt idx="128">
                  <c:v>535.28285714285698</c:v>
                </c:pt>
                <c:pt idx="129">
                  <c:v>527.77285714285699</c:v>
                </c:pt>
                <c:pt idx="130">
                  <c:v>515.61</c:v>
                </c:pt>
                <c:pt idx="131">
                  <c:v>506.08</c:v>
                </c:pt>
                <c:pt idx="132">
                  <c:v>496.55</c:v>
                </c:pt>
                <c:pt idx="133">
                  <c:v>482.48857142857099</c:v>
                </c:pt>
                <c:pt idx="134">
                  <c:v>470.57</c:v>
                </c:pt>
                <c:pt idx="135">
                  <c:v>458.76428571428602</c:v>
                </c:pt>
                <c:pt idx="136">
                  <c:v>444.44714285714298</c:v>
                </c:pt>
                <c:pt idx="137">
                  <c:v>428.51857142857102</c:v>
                </c:pt>
                <c:pt idx="138">
                  <c:v>411.89571428571401</c:v>
                </c:pt>
                <c:pt idx="139">
                  <c:v>398.05857142857099</c:v>
                </c:pt>
                <c:pt idx="140">
                  <c:v>387.58857142857102</c:v>
                </c:pt>
                <c:pt idx="141">
                  <c:v>378.31285714285701</c:v>
                </c:pt>
                <c:pt idx="142">
                  <c:v>374.965714285714</c:v>
                </c:pt>
                <c:pt idx="143">
                  <c:v>381.17</c:v>
                </c:pt>
                <c:pt idx="144">
                  <c:v>393.66</c:v>
                </c:pt>
                <c:pt idx="145">
                  <c:v>410.95571428571401</c:v>
                </c:pt>
                <c:pt idx="146">
                  <c:v>434.00714285714298</c:v>
                </c:pt>
                <c:pt idx="147">
                  <c:v>459.79285714285697</c:v>
                </c:pt>
                <c:pt idx="148">
                  <c:v>485.11</c:v>
                </c:pt>
                <c:pt idx="149">
                  <c:v>508.78285714285698</c:v>
                </c:pt>
                <c:pt idx="150">
                  <c:v>530.33428571428601</c:v>
                </c:pt>
                <c:pt idx="151">
                  <c:v>551.87428571428597</c:v>
                </c:pt>
                <c:pt idx="152">
                  <c:v>570.49714285714299</c:v>
                </c:pt>
                <c:pt idx="153">
                  <c:v>580.66</c:v>
                </c:pt>
                <c:pt idx="154">
                  <c:v>585.83428571428601</c:v>
                </c:pt>
                <c:pt idx="155">
                  <c:v>592.30285714285696</c:v>
                </c:pt>
                <c:pt idx="156">
                  <c:v>598.96571428571394</c:v>
                </c:pt>
                <c:pt idx="157">
                  <c:v>603.13857142857103</c:v>
                </c:pt>
                <c:pt idx="158">
                  <c:v>605.26142857142895</c:v>
                </c:pt>
                <c:pt idx="159">
                  <c:v>608.28142857142802</c:v>
                </c:pt>
                <c:pt idx="160">
                  <c:v>614.83285714285705</c:v>
                </c:pt>
                <c:pt idx="161">
                  <c:v>623.90428571428595</c:v>
                </c:pt>
                <c:pt idx="162">
                  <c:v>633.35428571428599</c:v>
                </c:pt>
                <c:pt idx="163">
                  <c:v>641.17142857142903</c:v>
                </c:pt>
                <c:pt idx="164">
                  <c:v>647.69285714285695</c:v>
                </c:pt>
                <c:pt idx="165">
                  <c:v>654.17285714285697</c:v>
                </c:pt>
                <c:pt idx="166">
                  <c:v>662.061428571428</c:v>
                </c:pt>
                <c:pt idx="167">
                  <c:v>672.63285714285701</c:v>
                </c:pt>
                <c:pt idx="168">
                  <c:v>684.51</c:v>
                </c:pt>
                <c:pt idx="169">
                  <c:v>696.15285714285699</c:v>
                </c:pt>
                <c:pt idx="170">
                  <c:v>708.62142857142896</c:v>
                </c:pt>
                <c:pt idx="171">
                  <c:v>721.47857142857094</c:v>
                </c:pt>
                <c:pt idx="172">
                  <c:v>735.72285714285704</c:v>
                </c:pt>
                <c:pt idx="173">
                  <c:v>751.08</c:v>
                </c:pt>
                <c:pt idx="174">
                  <c:v>765.28428571428606</c:v>
                </c:pt>
                <c:pt idx="175">
                  <c:v>779.1</c:v>
                </c:pt>
                <c:pt idx="176">
                  <c:v>792.06857142857098</c:v>
                </c:pt>
                <c:pt idx="177">
                  <c:v>803.94714285714304</c:v>
                </c:pt>
                <c:pt idx="178">
                  <c:v>819.17142857142903</c:v>
                </c:pt>
                <c:pt idx="179">
                  <c:v>833.82428571428602</c:v>
                </c:pt>
                <c:pt idx="180">
                  <c:v>848.62</c:v>
                </c:pt>
                <c:pt idx="181">
                  <c:v>867.211428571429</c:v>
                </c:pt>
                <c:pt idx="182">
                  <c:v>886.32428571428602</c:v>
                </c:pt>
                <c:pt idx="183">
                  <c:v>911.99857142857104</c:v>
                </c:pt>
                <c:pt idx="184">
                  <c:v>946.74285714285702</c:v>
                </c:pt>
                <c:pt idx="185">
                  <c:v>981.19142857142799</c:v>
                </c:pt>
                <c:pt idx="186">
                  <c:v>1012.32428571429</c:v>
                </c:pt>
                <c:pt idx="187">
                  <c:v>1038.1300000000001</c:v>
                </c:pt>
                <c:pt idx="188">
                  <c:v>1055.25285714286</c:v>
                </c:pt>
                <c:pt idx="189">
                  <c:v>1067.9671428571401</c:v>
                </c:pt>
                <c:pt idx="190">
                  <c:v>1069.50714285714</c:v>
                </c:pt>
                <c:pt idx="191">
                  <c:v>1060.1199999999999</c:v>
                </c:pt>
                <c:pt idx="192">
                  <c:v>1051.24285714286</c:v>
                </c:pt>
                <c:pt idx="193">
                  <c:v>1046.37571428571</c:v>
                </c:pt>
                <c:pt idx="194">
                  <c:v>1045.5999999999999</c:v>
                </c:pt>
                <c:pt idx="195">
                  <c:v>1050.81428571429</c:v>
                </c:pt>
                <c:pt idx="196">
                  <c:v>1063.31428571429</c:v>
                </c:pt>
                <c:pt idx="197">
                  <c:v>1085.26285714286</c:v>
                </c:pt>
                <c:pt idx="198">
                  <c:v>1109.6600000000001</c:v>
                </c:pt>
                <c:pt idx="199">
                  <c:v>1134.36428571429</c:v>
                </c:pt>
                <c:pt idx="200">
                  <c:v>1167.7928571428599</c:v>
                </c:pt>
                <c:pt idx="201">
                  <c:v>1205.7928571428599</c:v>
                </c:pt>
                <c:pt idx="202">
                  <c:v>1246.45571428571</c:v>
                </c:pt>
                <c:pt idx="203">
                  <c:v>1288.2514285714301</c:v>
                </c:pt>
                <c:pt idx="204">
                  <c:v>1333.2514285714301</c:v>
                </c:pt>
                <c:pt idx="205">
                  <c:v>1391.84428571429</c:v>
                </c:pt>
                <c:pt idx="206">
                  <c:v>1466.95571428571</c:v>
                </c:pt>
                <c:pt idx="207">
                  <c:v>1559.3842857142899</c:v>
                </c:pt>
                <c:pt idx="208">
                  <c:v>1672.3942857142899</c:v>
                </c:pt>
                <c:pt idx="209">
                  <c:v>1802.97571428571</c:v>
                </c:pt>
                <c:pt idx="210">
                  <c:v>1950.4142857142899</c:v>
                </c:pt>
                <c:pt idx="211">
                  <c:v>2117.19</c:v>
                </c:pt>
                <c:pt idx="212">
                  <c:v>2303.3728571428601</c:v>
                </c:pt>
                <c:pt idx="213">
                  <c:v>2489.9957142857102</c:v>
                </c:pt>
                <c:pt idx="214">
                  <c:v>2647.9342857142901</c:v>
                </c:pt>
                <c:pt idx="215">
                  <c:v>2781.5171428571398</c:v>
                </c:pt>
                <c:pt idx="216">
                  <c:v>2911.84428571429</c:v>
                </c:pt>
                <c:pt idx="217">
                  <c:v>3037.0185714285699</c:v>
                </c:pt>
                <c:pt idx="218">
                  <c:v>3146.7542857142898</c:v>
                </c:pt>
                <c:pt idx="219">
                  <c:v>3240.51</c:v>
                </c:pt>
                <c:pt idx="220">
                  <c:v>3328.8671428571402</c:v>
                </c:pt>
                <c:pt idx="221">
                  <c:v>3440.9485714285702</c:v>
                </c:pt>
                <c:pt idx="222">
                  <c:v>3586.53</c:v>
                </c:pt>
                <c:pt idx="223">
                  <c:v>3753.02</c:v>
                </c:pt>
                <c:pt idx="224">
                  <c:v>3956.60142857143</c:v>
                </c:pt>
                <c:pt idx="225">
                  <c:v>4216.60142857143</c:v>
                </c:pt>
                <c:pt idx="226">
                  <c:v>4519.7342857142903</c:v>
                </c:pt>
                <c:pt idx="227">
                  <c:v>4858.1214285714304</c:v>
                </c:pt>
                <c:pt idx="228">
                  <c:v>5195.4585714285704</c:v>
                </c:pt>
                <c:pt idx="229">
                  <c:v>5530.2442857142896</c:v>
                </c:pt>
                <c:pt idx="230">
                  <c:v>5901.9885714285701</c:v>
                </c:pt>
                <c:pt idx="231">
                  <c:v>6303.8357142857103</c:v>
                </c:pt>
                <c:pt idx="232">
                  <c:v>6721.7128571428602</c:v>
                </c:pt>
                <c:pt idx="233">
                  <c:v>7181.1914285714302</c:v>
                </c:pt>
                <c:pt idx="234">
                  <c:v>7659.4471428571396</c:v>
                </c:pt>
                <c:pt idx="235">
                  <c:v>8209.9571428571398</c:v>
                </c:pt>
                <c:pt idx="236">
                  <c:v>8874.8857142857105</c:v>
                </c:pt>
                <c:pt idx="237">
                  <c:v>9563.8442857142909</c:v>
                </c:pt>
                <c:pt idx="238">
                  <c:v>10274.832857142899</c:v>
                </c:pt>
                <c:pt idx="239">
                  <c:v>10989.0571428571</c:v>
                </c:pt>
                <c:pt idx="240">
                  <c:v>11646.7214285714</c:v>
                </c:pt>
                <c:pt idx="241">
                  <c:v>12317.4871428571</c:v>
                </c:pt>
                <c:pt idx="242">
                  <c:v>12966.4671428571</c:v>
                </c:pt>
                <c:pt idx="243">
                  <c:v>13509.2828571429</c:v>
                </c:pt>
                <c:pt idx="244">
                  <c:v>14034.997142857101</c:v>
                </c:pt>
                <c:pt idx="245">
                  <c:v>14524.9471428571</c:v>
                </c:pt>
                <c:pt idx="246">
                  <c:v>14959.2228571429</c:v>
                </c:pt>
                <c:pt idx="247">
                  <c:v>15376.1514285714</c:v>
                </c:pt>
                <c:pt idx="248">
                  <c:v>15762.058571428601</c:v>
                </c:pt>
                <c:pt idx="249">
                  <c:v>16165.007142857099</c:v>
                </c:pt>
                <c:pt idx="250">
                  <c:v>16616.691428571401</c:v>
                </c:pt>
                <c:pt idx="251">
                  <c:v>17096.4571428571</c:v>
                </c:pt>
                <c:pt idx="252">
                  <c:v>17598.844285714302</c:v>
                </c:pt>
                <c:pt idx="253">
                  <c:v>18141.824285714301</c:v>
                </c:pt>
                <c:pt idx="254">
                  <c:v>18776.5271428571</c:v>
                </c:pt>
                <c:pt idx="255">
                  <c:v>19459.61</c:v>
                </c:pt>
                <c:pt idx="256">
                  <c:v>20103.7028571429</c:v>
                </c:pt>
                <c:pt idx="257">
                  <c:v>20693.7028571429</c:v>
                </c:pt>
                <c:pt idx="258">
                  <c:v>21165.192857142902</c:v>
                </c:pt>
                <c:pt idx="259">
                  <c:v>21538.855714285699</c:v>
                </c:pt>
                <c:pt idx="260">
                  <c:v>21896.1</c:v>
                </c:pt>
                <c:pt idx="261">
                  <c:v>22160.937142857099</c:v>
                </c:pt>
                <c:pt idx="262">
                  <c:v>22349.375714285699</c:v>
                </c:pt>
                <c:pt idx="263">
                  <c:v>22501.62</c:v>
                </c:pt>
                <c:pt idx="264">
                  <c:v>22567.2214285714</c:v>
                </c:pt>
                <c:pt idx="265">
                  <c:v>22613.64</c:v>
                </c:pt>
                <c:pt idx="266">
                  <c:v>22679.262857142901</c:v>
                </c:pt>
                <c:pt idx="267">
                  <c:v>22687.068571428601</c:v>
                </c:pt>
                <c:pt idx="268">
                  <c:v>22687.088571428601</c:v>
                </c:pt>
                <c:pt idx="269">
                  <c:v>22667.884285714299</c:v>
                </c:pt>
                <c:pt idx="270">
                  <c:v>22630.608571428598</c:v>
                </c:pt>
                <c:pt idx="271">
                  <c:v>22671.037142857102</c:v>
                </c:pt>
                <c:pt idx="272">
                  <c:v>22716.781428571401</c:v>
                </c:pt>
                <c:pt idx="273">
                  <c:v>22818.475714285702</c:v>
                </c:pt>
                <c:pt idx="274">
                  <c:v>23057.037142857102</c:v>
                </c:pt>
                <c:pt idx="275">
                  <c:v>23335.65</c:v>
                </c:pt>
                <c:pt idx="276">
                  <c:v>23673.558571428599</c:v>
                </c:pt>
                <c:pt idx="277">
                  <c:v>24059.1</c:v>
                </c:pt>
                <c:pt idx="278">
                  <c:v>24413.242857142901</c:v>
                </c:pt>
                <c:pt idx="279">
                  <c:v>24749.355714285699</c:v>
                </c:pt>
                <c:pt idx="280">
                  <c:v>24871.712857142898</c:v>
                </c:pt>
                <c:pt idx="281">
                  <c:v>24677.998571428601</c:v>
                </c:pt>
                <c:pt idx="282">
                  <c:v>24280.6514285714</c:v>
                </c:pt>
                <c:pt idx="283">
                  <c:v>23683.762857142901</c:v>
                </c:pt>
                <c:pt idx="284">
                  <c:v>22917.731428571398</c:v>
                </c:pt>
                <c:pt idx="285">
                  <c:v>22005.302857142899</c:v>
                </c:pt>
                <c:pt idx="286">
                  <c:v>21025.608571428598</c:v>
                </c:pt>
                <c:pt idx="287">
                  <c:v>20118.445714285699</c:v>
                </c:pt>
                <c:pt idx="288">
                  <c:v>19280.497142857101</c:v>
                </c:pt>
                <c:pt idx="289">
                  <c:v>18489.11</c:v>
                </c:pt>
                <c:pt idx="290">
                  <c:v>17726.4771428571</c:v>
                </c:pt>
                <c:pt idx="291">
                  <c:v>16989.4571428571</c:v>
                </c:pt>
                <c:pt idx="292">
                  <c:v>16391.252857142899</c:v>
                </c:pt>
                <c:pt idx="293">
                  <c:v>15898.4471428571</c:v>
                </c:pt>
                <c:pt idx="294">
                  <c:v>15426.4671428571</c:v>
                </c:pt>
                <c:pt idx="295">
                  <c:v>15053.4157142857</c:v>
                </c:pt>
                <c:pt idx="296">
                  <c:v>14789.935714285701</c:v>
                </c:pt>
                <c:pt idx="297">
                  <c:v>14682.2828571429</c:v>
                </c:pt>
                <c:pt idx="298">
                  <c:v>14750.2114285714</c:v>
                </c:pt>
                <c:pt idx="299">
                  <c:v>14841.935714285701</c:v>
                </c:pt>
                <c:pt idx="300">
                  <c:v>14948.3442857143</c:v>
                </c:pt>
                <c:pt idx="301">
                  <c:v>15212.9057142857</c:v>
                </c:pt>
                <c:pt idx="302">
                  <c:v>15649.6614285714</c:v>
                </c:pt>
                <c:pt idx="303">
                  <c:v>16239.0385714286</c:v>
                </c:pt>
                <c:pt idx="304">
                  <c:v>16891.691428571401</c:v>
                </c:pt>
                <c:pt idx="305">
                  <c:v>17549.099999999999</c:v>
                </c:pt>
                <c:pt idx="306">
                  <c:v>18319.6314285714</c:v>
                </c:pt>
                <c:pt idx="307">
                  <c:v>19207.712857142898</c:v>
                </c:pt>
                <c:pt idx="308">
                  <c:v>20063.905714285698</c:v>
                </c:pt>
                <c:pt idx="309">
                  <c:v>20819.824285714301</c:v>
                </c:pt>
                <c:pt idx="310">
                  <c:v>21486.62</c:v>
                </c:pt>
                <c:pt idx="311">
                  <c:v>22237.1</c:v>
                </c:pt>
                <c:pt idx="312">
                  <c:v>23205.987142857099</c:v>
                </c:pt>
                <c:pt idx="313">
                  <c:v>24364.201428571399</c:v>
                </c:pt>
                <c:pt idx="314">
                  <c:v>25714.3542857143</c:v>
                </c:pt>
                <c:pt idx="315">
                  <c:v>27288.9571428571</c:v>
                </c:pt>
                <c:pt idx="316">
                  <c:v>29021.655714285698</c:v>
                </c:pt>
                <c:pt idx="317">
                  <c:v>30810.447142857101</c:v>
                </c:pt>
                <c:pt idx="318">
                  <c:v>32428.712857142898</c:v>
                </c:pt>
                <c:pt idx="319">
                  <c:v>33772.631428571403</c:v>
                </c:pt>
                <c:pt idx="320">
                  <c:v>35040.875714285699</c:v>
                </c:pt>
                <c:pt idx="321">
                  <c:v>36261.977142857097</c:v>
                </c:pt>
                <c:pt idx="322">
                  <c:v>37456.3342857143</c:v>
                </c:pt>
                <c:pt idx="323">
                  <c:v>38856.517142857097</c:v>
                </c:pt>
                <c:pt idx="324">
                  <c:v>40625.354285714297</c:v>
                </c:pt>
                <c:pt idx="325">
                  <c:v>42883.741428571397</c:v>
                </c:pt>
                <c:pt idx="326">
                  <c:v>45610.5271428571</c:v>
                </c:pt>
                <c:pt idx="327">
                  <c:v>48433.364285714299</c:v>
                </c:pt>
                <c:pt idx="328">
                  <c:v>51254.364285714299</c:v>
                </c:pt>
                <c:pt idx="329">
                  <c:v>53957.354285714297</c:v>
                </c:pt>
                <c:pt idx="330">
                  <c:v>56357.594285714302</c:v>
                </c:pt>
                <c:pt idx="331">
                  <c:v>58439.507142857103</c:v>
                </c:pt>
                <c:pt idx="332">
                  <c:v>60065.241428571397</c:v>
                </c:pt>
                <c:pt idx="333">
                  <c:v>61061.884285714303</c:v>
                </c:pt>
                <c:pt idx="334">
                  <c:v>61420.497142857203</c:v>
                </c:pt>
                <c:pt idx="335">
                  <c:v>61177.385714285701</c:v>
                </c:pt>
                <c:pt idx="336">
                  <c:v>60574.405714285698</c:v>
                </c:pt>
                <c:pt idx="337">
                  <c:v>59674.6514285714</c:v>
                </c:pt>
                <c:pt idx="338">
                  <c:v>58259.9571428571</c:v>
                </c:pt>
                <c:pt idx="339">
                  <c:v>56410.1</c:v>
                </c:pt>
                <c:pt idx="340">
                  <c:v>54425.427142857101</c:v>
                </c:pt>
                <c:pt idx="341">
                  <c:v>52517.865714285697</c:v>
                </c:pt>
                <c:pt idx="342">
                  <c:v>50710.875714285699</c:v>
                </c:pt>
                <c:pt idx="343">
                  <c:v>48896.59</c:v>
                </c:pt>
                <c:pt idx="344">
                  <c:v>46973.967142857102</c:v>
                </c:pt>
                <c:pt idx="345">
                  <c:v>45131.998571428601</c:v>
                </c:pt>
                <c:pt idx="346">
                  <c:v>43489.6828571429</c:v>
                </c:pt>
                <c:pt idx="347">
                  <c:v>41858.732857142903</c:v>
                </c:pt>
                <c:pt idx="348">
                  <c:v>40143.762857142901</c:v>
                </c:pt>
                <c:pt idx="349">
                  <c:v>38363.945714285699</c:v>
                </c:pt>
                <c:pt idx="350">
                  <c:v>36547.344285714302</c:v>
                </c:pt>
                <c:pt idx="351">
                  <c:v>34793.925714285702</c:v>
                </c:pt>
                <c:pt idx="352">
                  <c:v>33060.374285714301</c:v>
                </c:pt>
                <c:pt idx="353">
                  <c:v>31296.404285714299</c:v>
                </c:pt>
                <c:pt idx="354">
                  <c:v>29656.037142857102</c:v>
                </c:pt>
                <c:pt idx="355">
                  <c:v>28250.9657142857</c:v>
                </c:pt>
                <c:pt idx="356">
                  <c:v>27034.211428571401</c:v>
                </c:pt>
                <c:pt idx="357">
                  <c:v>25910.608571428598</c:v>
                </c:pt>
                <c:pt idx="358">
                  <c:v>24812.8542857143</c:v>
                </c:pt>
                <c:pt idx="359">
                  <c:v>23785.119999999999</c:v>
                </c:pt>
                <c:pt idx="360">
                  <c:v>22853.875714285699</c:v>
                </c:pt>
                <c:pt idx="361">
                  <c:v>21952.181428571399</c:v>
                </c:pt>
                <c:pt idx="362">
                  <c:v>21027.59</c:v>
                </c:pt>
                <c:pt idx="363">
                  <c:v>20089.487142857099</c:v>
                </c:pt>
                <c:pt idx="364">
                  <c:v>19160.3342857143</c:v>
                </c:pt>
                <c:pt idx="365">
                  <c:v>18305.507142857099</c:v>
                </c:pt>
                <c:pt idx="366">
                  <c:v>17516.2</c:v>
                </c:pt>
                <c:pt idx="367">
                  <c:v>16732.189999999999</c:v>
                </c:pt>
                <c:pt idx="368">
                  <c:v>15954.2828571429</c:v>
                </c:pt>
                <c:pt idx="369">
                  <c:v>15207.2928571429</c:v>
                </c:pt>
                <c:pt idx="370">
                  <c:v>14553.507142857099</c:v>
                </c:pt>
                <c:pt idx="371">
                  <c:v>14025.3028571429</c:v>
                </c:pt>
                <c:pt idx="372">
                  <c:v>13568.261428571401</c:v>
                </c:pt>
                <c:pt idx="373">
                  <c:v>13142.67</c:v>
                </c:pt>
                <c:pt idx="374">
                  <c:v>12779.017142857099</c:v>
                </c:pt>
                <c:pt idx="375">
                  <c:v>12511.9757142857</c:v>
                </c:pt>
                <c:pt idx="376">
                  <c:v>12297.2414285714</c:v>
                </c:pt>
                <c:pt idx="377">
                  <c:v>12050.9871428571</c:v>
                </c:pt>
                <c:pt idx="378">
                  <c:v>11770.7928571429</c:v>
                </c:pt>
                <c:pt idx="379">
                  <c:v>11479.5285714286</c:v>
                </c:pt>
                <c:pt idx="380">
                  <c:v>11183.191428571399</c:v>
                </c:pt>
                <c:pt idx="381">
                  <c:v>10857.3642857143</c:v>
                </c:pt>
                <c:pt idx="382">
                  <c:v>10436.935714285701</c:v>
                </c:pt>
                <c:pt idx="383">
                  <c:v>9951.19</c:v>
                </c:pt>
                <c:pt idx="384">
                  <c:v>9457.6085714285691</c:v>
                </c:pt>
                <c:pt idx="385">
                  <c:v>8941.0071428571391</c:v>
                </c:pt>
                <c:pt idx="386">
                  <c:v>8419.8228571428608</c:v>
                </c:pt>
                <c:pt idx="387">
                  <c:v>7925.8228571428599</c:v>
                </c:pt>
                <c:pt idx="388">
                  <c:v>7480.7314285714301</c:v>
                </c:pt>
                <c:pt idx="389">
                  <c:v>7115.7014285714304</c:v>
                </c:pt>
                <c:pt idx="390">
                  <c:v>6814.7014285714304</c:v>
                </c:pt>
                <c:pt idx="391">
                  <c:v>6563.17</c:v>
                </c:pt>
                <c:pt idx="392">
                  <c:v>6384.3642857142804</c:v>
                </c:pt>
                <c:pt idx="393">
                  <c:v>6279.7314285714301</c:v>
                </c:pt>
                <c:pt idx="394">
                  <c:v>6219.8957142857098</c:v>
                </c:pt>
                <c:pt idx="395">
                  <c:v>6172.9871428571396</c:v>
                </c:pt>
                <c:pt idx="396">
                  <c:v>6141.3228571428599</c:v>
                </c:pt>
                <c:pt idx="397">
                  <c:v>6123.5371428571398</c:v>
                </c:pt>
                <c:pt idx="398">
                  <c:v>6110.7214285714299</c:v>
                </c:pt>
                <c:pt idx="399">
                  <c:v>6094.0371428571398</c:v>
                </c:pt>
                <c:pt idx="400">
                  <c:v>6043.5885714285696</c:v>
                </c:pt>
                <c:pt idx="401">
                  <c:v>5972.17</c:v>
                </c:pt>
                <c:pt idx="402">
                  <c:v>5920.2728571428597</c:v>
                </c:pt>
                <c:pt idx="403">
                  <c:v>5880.7728571428597</c:v>
                </c:pt>
                <c:pt idx="404">
                  <c:v>5845.8142857142902</c:v>
                </c:pt>
                <c:pt idx="405">
                  <c:v>5816.8142857142902</c:v>
                </c:pt>
                <c:pt idx="406">
                  <c:v>5791.9471428571396</c:v>
                </c:pt>
                <c:pt idx="407">
                  <c:v>5805.4885714285701</c:v>
                </c:pt>
                <c:pt idx="408">
                  <c:v>5834.4571428571398</c:v>
                </c:pt>
                <c:pt idx="409">
                  <c:v>5821.0785714285703</c:v>
                </c:pt>
                <c:pt idx="410">
                  <c:v>5774.2114285714297</c:v>
                </c:pt>
                <c:pt idx="411">
                  <c:v>5701.8128571428597</c:v>
                </c:pt>
                <c:pt idx="412">
                  <c:v>5598.8642857142904</c:v>
                </c:pt>
                <c:pt idx="413">
                  <c:v>5462.8028571428604</c:v>
                </c:pt>
                <c:pt idx="414">
                  <c:v>5263.8528571428596</c:v>
                </c:pt>
                <c:pt idx="415">
                  <c:v>5033.6899999999996</c:v>
                </c:pt>
                <c:pt idx="416">
                  <c:v>4816.6499999999996</c:v>
                </c:pt>
                <c:pt idx="417">
                  <c:v>4585.3342857142898</c:v>
                </c:pt>
                <c:pt idx="418">
                  <c:v>4336.8657142857101</c:v>
                </c:pt>
                <c:pt idx="419">
                  <c:v>4087.5685714285701</c:v>
                </c:pt>
                <c:pt idx="420">
                  <c:v>3844.26285714286</c:v>
                </c:pt>
                <c:pt idx="421">
                  <c:v>3628.6714285714302</c:v>
                </c:pt>
                <c:pt idx="422">
                  <c:v>3433.14142857143</c:v>
                </c:pt>
                <c:pt idx="423">
                  <c:v>3242.9371428571399</c:v>
                </c:pt>
                <c:pt idx="424">
                  <c:v>3092.7528571428602</c:v>
                </c:pt>
                <c:pt idx="425">
                  <c:v>2991.9771428571398</c:v>
                </c:pt>
                <c:pt idx="426">
                  <c:v>2921.5285714285701</c:v>
                </c:pt>
                <c:pt idx="427">
                  <c:v>2873.8757142857098</c:v>
                </c:pt>
                <c:pt idx="428">
                  <c:v>2842.06</c:v>
                </c:pt>
                <c:pt idx="429">
                  <c:v>2819.6714285714302</c:v>
                </c:pt>
                <c:pt idx="430">
                  <c:v>2810.7014285714299</c:v>
                </c:pt>
                <c:pt idx="431">
                  <c:v>2794.1814285714299</c:v>
                </c:pt>
                <c:pt idx="432">
                  <c:v>2761.32428571429</c:v>
                </c:pt>
                <c:pt idx="433">
                  <c:v>2729.7942857142898</c:v>
                </c:pt>
                <c:pt idx="434">
                  <c:v>2704.76285714286</c:v>
                </c:pt>
                <c:pt idx="435">
                  <c:v>2684.8542857142902</c:v>
                </c:pt>
                <c:pt idx="436">
                  <c:v>2667.82428571429</c:v>
                </c:pt>
                <c:pt idx="437">
                  <c:v>2649.7742857142898</c:v>
                </c:pt>
                <c:pt idx="438">
                  <c:v>2624.9985714285699</c:v>
                </c:pt>
                <c:pt idx="439">
                  <c:v>2598.1514285714302</c:v>
                </c:pt>
                <c:pt idx="440">
                  <c:v>2571.0585714285698</c:v>
                </c:pt>
                <c:pt idx="441">
                  <c:v>2538.76285714286</c:v>
                </c:pt>
                <c:pt idx="442">
                  <c:v>2500.3542857142902</c:v>
                </c:pt>
                <c:pt idx="443">
                  <c:v>2459.50714285714</c:v>
                </c:pt>
                <c:pt idx="444">
                  <c:v>2419.96571428571</c:v>
                </c:pt>
                <c:pt idx="445">
                  <c:v>2387.1999999999998</c:v>
                </c:pt>
                <c:pt idx="446">
                  <c:v>2350.0571428571402</c:v>
                </c:pt>
                <c:pt idx="447">
                  <c:v>2305.3028571428599</c:v>
                </c:pt>
                <c:pt idx="448">
                  <c:v>2267.7014285714299</c:v>
                </c:pt>
                <c:pt idx="449">
                  <c:v>2239.59</c:v>
                </c:pt>
                <c:pt idx="450">
                  <c:v>2219.20285714286</c:v>
                </c:pt>
                <c:pt idx="451">
                  <c:v>2203.62142857143</c:v>
                </c:pt>
                <c:pt idx="452">
                  <c:v>2201.6728571428598</c:v>
                </c:pt>
                <c:pt idx="453">
                  <c:v>2225.6428571428601</c:v>
                </c:pt>
                <c:pt idx="454">
                  <c:v>2265.5</c:v>
                </c:pt>
                <c:pt idx="455">
                  <c:v>2305.93857142857</c:v>
                </c:pt>
                <c:pt idx="456">
                  <c:v>2340.4485714285702</c:v>
                </c:pt>
                <c:pt idx="457">
                  <c:v>2369.72285714286</c:v>
                </c:pt>
                <c:pt idx="458">
                  <c:v>2398.0485714285701</c:v>
                </c:pt>
                <c:pt idx="459">
                  <c:v>2398.3071428571402</c:v>
                </c:pt>
                <c:pt idx="460">
                  <c:v>2344.1028571428601</c:v>
                </c:pt>
                <c:pt idx="461">
                  <c:v>2244.48714285714</c:v>
                </c:pt>
                <c:pt idx="462">
                  <c:v>2126.0985714285698</c:v>
                </c:pt>
                <c:pt idx="463">
                  <c:v>2016.68</c:v>
                </c:pt>
                <c:pt idx="464">
                  <c:v>1919.83428571429</c:v>
                </c:pt>
                <c:pt idx="465">
                  <c:v>1828.4471428571401</c:v>
                </c:pt>
                <c:pt idx="466">
                  <c:v>1779.5214285714301</c:v>
                </c:pt>
                <c:pt idx="467">
                  <c:v>1812.1328571428601</c:v>
                </c:pt>
                <c:pt idx="468">
                  <c:v>1927.67</c:v>
                </c:pt>
                <c:pt idx="469">
                  <c:v>2092.2214285714299</c:v>
                </c:pt>
                <c:pt idx="470">
                  <c:v>2272.5785714285698</c:v>
                </c:pt>
                <c:pt idx="471">
                  <c:v>2465.2414285714299</c:v>
                </c:pt>
                <c:pt idx="472">
                  <c:v>2669.7928571428602</c:v>
                </c:pt>
                <c:pt idx="473">
                  <c:v>2872.5214285714301</c:v>
                </c:pt>
                <c:pt idx="474">
                  <c:v>3052.41</c:v>
                </c:pt>
                <c:pt idx="475">
                  <c:v>3208.64142857143</c:v>
                </c:pt>
                <c:pt idx="476">
                  <c:v>3366.08</c:v>
                </c:pt>
                <c:pt idx="477">
                  <c:v>3544.3757142857098</c:v>
                </c:pt>
                <c:pt idx="478">
                  <c:v>3750.1</c:v>
                </c:pt>
                <c:pt idx="479">
                  <c:v>3986.0785714285698</c:v>
                </c:pt>
                <c:pt idx="480">
                  <c:v>4248.2928571428602</c:v>
                </c:pt>
                <c:pt idx="481">
                  <c:v>4549.04714285714</c:v>
                </c:pt>
                <c:pt idx="482">
                  <c:v>4892.8528571428596</c:v>
                </c:pt>
                <c:pt idx="483">
                  <c:v>5258.3842857142899</c:v>
                </c:pt>
                <c:pt idx="484">
                  <c:v>5622.9357142857098</c:v>
                </c:pt>
                <c:pt idx="485">
                  <c:v>5978.15571428571</c:v>
                </c:pt>
                <c:pt idx="486">
                  <c:v>6327.61</c:v>
                </c:pt>
                <c:pt idx="487">
                  <c:v>6674.14</c:v>
                </c:pt>
                <c:pt idx="488">
                  <c:v>7003.9871428571396</c:v>
                </c:pt>
                <c:pt idx="489">
                  <c:v>7303.4257142857095</c:v>
                </c:pt>
                <c:pt idx="490">
                  <c:v>7602.9657142857104</c:v>
                </c:pt>
                <c:pt idx="491">
                  <c:v>7924.6385714285698</c:v>
                </c:pt>
                <c:pt idx="492">
                  <c:v>8258.4542857142897</c:v>
                </c:pt>
                <c:pt idx="493">
                  <c:v>8595.2099999999991</c:v>
                </c:pt>
                <c:pt idx="494">
                  <c:v>8937.2214285714308</c:v>
                </c:pt>
                <c:pt idx="495">
                  <c:v>9313.7214285714308</c:v>
                </c:pt>
                <c:pt idx="496">
                  <c:v>9776.8642857142895</c:v>
                </c:pt>
                <c:pt idx="497">
                  <c:v>10327.1</c:v>
                </c:pt>
                <c:pt idx="498">
                  <c:v>10932.937142857099</c:v>
                </c:pt>
                <c:pt idx="499">
                  <c:v>11628.431428571401</c:v>
                </c:pt>
                <c:pt idx="500">
                  <c:v>12424.548571428601</c:v>
                </c:pt>
                <c:pt idx="501">
                  <c:v>13363.548571428601</c:v>
                </c:pt>
                <c:pt idx="502">
                  <c:v>14456.875714285699</c:v>
                </c:pt>
                <c:pt idx="503">
                  <c:v>15630.498571428599</c:v>
                </c:pt>
                <c:pt idx="504">
                  <c:v>16885.681428571399</c:v>
                </c:pt>
                <c:pt idx="505">
                  <c:v>18264.425714285699</c:v>
                </c:pt>
                <c:pt idx="506">
                  <c:v>19696.84</c:v>
                </c:pt>
                <c:pt idx="507">
                  <c:v>21152.242857142901</c:v>
                </c:pt>
                <c:pt idx="508">
                  <c:v>22561.048571428601</c:v>
                </c:pt>
                <c:pt idx="509">
                  <c:v>23875.844285714302</c:v>
                </c:pt>
                <c:pt idx="510">
                  <c:v>25146.3542857143</c:v>
                </c:pt>
                <c:pt idx="511">
                  <c:v>26309.068571428601</c:v>
                </c:pt>
                <c:pt idx="512">
                  <c:v>27366.8342857143</c:v>
                </c:pt>
                <c:pt idx="513">
                  <c:v>28400.062857142901</c:v>
                </c:pt>
                <c:pt idx="514">
                  <c:v>29423.4157142857</c:v>
                </c:pt>
                <c:pt idx="515">
                  <c:v>30455.467142857098</c:v>
                </c:pt>
                <c:pt idx="516">
                  <c:v>31513.2214285714</c:v>
                </c:pt>
                <c:pt idx="517">
                  <c:v>32603.8342857143</c:v>
                </c:pt>
                <c:pt idx="518">
                  <c:v>33853.937142857103</c:v>
                </c:pt>
                <c:pt idx="519">
                  <c:v>35310.335714285698</c:v>
                </c:pt>
                <c:pt idx="520">
                  <c:v>37010.065714285702</c:v>
                </c:pt>
                <c:pt idx="521">
                  <c:v>38965.131428571403</c:v>
                </c:pt>
                <c:pt idx="522">
                  <c:v>40997.324285714298</c:v>
                </c:pt>
                <c:pt idx="523">
                  <c:v>43034.478571428597</c:v>
                </c:pt>
                <c:pt idx="524">
                  <c:v>45005.4585714286</c:v>
                </c:pt>
                <c:pt idx="525">
                  <c:v>46624.212857142898</c:v>
                </c:pt>
                <c:pt idx="526">
                  <c:v>47635.814285714303</c:v>
                </c:pt>
                <c:pt idx="527">
                  <c:v>47817.238571428599</c:v>
                </c:pt>
                <c:pt idx="528">
                  <c:v>47130.335714285698</c:v>
                </c:pt>
                <c:pt idx="529">
                  <c:v>45841.274285714302</c:v>
                </c:pt>
                <c:pt idx="530">
                  <c:v>43975.07</c:v>
                </c:pt>
                <c:pt idx="531">
                  <c:v>41562.712857142898</c:v>
                </c:pt>
                <c:pt idx="532">
                  <c:v>38958.4585714286</c:v>
                </c:pt>
                <c:pt idx="533">
                  <c:v>36452.867142857103</c:v>
                </c:pt>
                <c:pt idx="534">
                  <c:v>34230.452857142896</c:v>
                </c:pt>
                <c:pt idx="535">
                  <c:v>32352.365714285701</c:v>
                </c:pt>
                <c:pt idx="536">
                  <c:v>30769.121428571401</c:v>
                </c:pt>
                <c:pt idx="537">
                  <c:v>29549.7228571429</c:v>
                </c:pt>
                <c:pt idx="538">
                  <c:v>28752.018571428602</c:v>
                </c:pt>
                <c:pt idx="539">
                  <c:v>28231.578571428599</c:v>
                </c:pt>
                <c:pt idx="540">
                  <c:v>27890.15</c:v>
                </c:pt>
                <c:pt idx="541">
                  <c:v>27732.507142857099</c:v>
                </c:pt>
                <c:pt idx="542">
                  <c:v>27742.517142857101</c:v>
                </c:pt>
                <c:pt idx="543">
                  <c:v>27893.751428571399</c:v>
                </c:pt>
                <c:pt idx="544">
                  <c:v>28147.435714285701</c:v>
                </c:pt>
                <c:pt idx="545">
                  <c:v>28435.231428571398</c:v>
                </c:pt>
                <c:pt idx="546">
                  <c:v>28748.538571428599</c:v>
                </c:pt>
                <c:pt idx="547">
                  <c:v>29078.017142857101</c:v>
                </c:pt>
                <c:pt idx="548">
                  <c:v>29377.007142857099</c:v>
                </c:pt>
                <c:pt idx="549">
                  <c:v>29619.181428571399</c:v>
                </c:pt>
                <c:pt idx="550">
                  <c:v>29822.212857142898</c:v>
                </c:pt>
                <c:pt idx="551">
                  <c:v>30042.875714285699</c:v>
                </c:pt>
                <c:pt idx="552">
                  <c:v>30304.9571428571</c:v>
                </c:pt>
                <c:pt idx="553">
                  <c:v>30620.09</c:v>
                </c:pt>
                <c:pt idx="554">
                  <c:v>31004.111428571399</c:v>
                </c:pt>
                <c:pt idx="555">
                  <c:v>31450.377142857102</c:v>
                </c:pt>
                <c:pt idx="556">
                  <c:v>31985.162857142899</c:v>
                </c:pt>
                <c:pt idx="557">
                  <c:v>32589.9585714286</c:v>
                </c:pt>
                <c:pt idx="558">
                  <c:v>33206.03</c:v>
                </c:pt>
                <c:pt idx="559">
                  <c:v>33814.152857142901</c:v>
                </c:pt>
                <c:pt idx="560">
                  <c:v>34375.774285714302</c:v>
                </c:pt>
                <c:pt idx="561">
                  <c:v>34866.478571428597</c:v>
                </c:pt>
                <c:pt idx="562">
                  <c:v>35292.758571428603</c:v>
                </c:pt>
                <c:pt idx="563">
                  <c:v>35646.018571428598</c:v>
                </c:pt>
                <c:pt idx="564">
                  <c:v>35874.905714285698</c:v>
                </c:pt>
                <c:pt idx="565">
                  <c:v>35978.262857142901</c:v>
                </c:pt>
                <c:pt idx="566">
                  <c:v>36008.762857142901</c:v>
                </c:pt>
                <c:pt idx="567">
                  <c:v>35997.732857142903</c:v>
                </c:pt>
                <c:pt idx="568">
                  <c:v>36004.905714285698</c:v>
                </c:pt>
                <c:pt idx="569">
                  <c:v>36103.474285714299</c:v>
                </c:pt>
                <c:pt idx="570">
                  <c:v>36298.718571428602</c:v>
                </c:pt>
                <c:pt idx="571">
                  <c:v>36683.07</c:v>
                </c:pt>
                <c:pt idx="572">
                  <c:v>37296.865714285697</c:v>
                </c:pt>
                <c:pt idx="573">
                  <c:v>38026.844285714302</c:v>
                </c:pt>
                <c:pt idx="574">
                  <c:v>38786.068571428601</c:v>
                </c:pt>
                <c:pt idx="575">
                  <c:v>39435.874285714301</c:v>
                </c:pt>
                <c:pt idx="576">
                  <c:v>39828.751428571399</c:v>
                </c:pt>
                <c:pt idx="577">
                  <c:v>39930.201428571403</c:v>
                </c:pt>
                <c:pt idx="578">
                  <c:v>39672.344285714302</c:v>
                </c:pt>
                <c:pt idx="579">
                  <c:v>38998.304285714301</c:v>
                </c:pt>
                <c:pt idx="580">
                  <c:v>38001.050000000003</c:v>
                </c:pt>
                <c:pt idx="581">
                  <c:v>36789.5557142857</c:v>
                </c:pt>
                <c:pt idx="582">
                  <c:v>35465.785714285703</c:v>
                </c:pt>
                <c:pt idx="583">
                  <c:v>34218.442857142902</c:v>
                </c:pt>
                <c:pt idx="584">
                  <c:v>33163.482857142903</c:v>
                </c:pt>
                <c:pt idx="585">
                  <c:v>32361.662857142899</c:v>
                </c:pt>
                <c:pt idx="586">
                  <c:v>31893.141428571402</c:v>
                </c:pt>
                <c:pt idx="587">
                  <c:v>31729.0085714286</c:v>
                </c:pt>
                <c:pt idx="588">
                  <c:v>31860.905714285698</c:v>
                </c:pt>
                <c:pt idx="589">
                  <c:v>32307.038571428599</c:v>
                </c:pt>
                <c:pt idx="590">
                  <c:v>32908.639999999999</c:v>
                </c:pt>
                <c:pt idx="591">
                  <c:v>33538.65</c:v>
                </c:pt>
                <c:pt idx="592">
                  <c:v>34158.2928571429</c:v>
                </c:pt>
                <c:pt idx="593">
                  <c:v>34728.639999999999</c:v>
                </c:pt>
                <c:pt idx="594">
                  <c:v>35260.14</c:v>
                </c:pt>
                <c:pt idx="595">
                  <c:v>35695.175714285702</c:v>
                </c:pt>
                <c:pt idx="596">
                  <c:v>35977.15</c:v>
                </c:pt>
                <c:pt idx="597">
                  <c:v>36126.7642857143</c:v>
                </c:pt>
                <c:pt idx="598">
                  <c:v>36165.0557142857</c:v>
                </c:pt>
                <c:pt idx="599">
                  <c:v>36119.078571428603</c:v>
                </c:pt>
                <c:pt idx="600">
                  <c:v>36010.282857142898</c:v>
                </c:pt>
                <c:pt idx="601">
                  <c:v>35900.802857142902</c:v>
                </c:pt>
                <c:pt idx="602">
                  <c:v>35870.4157142857</c:v>
                </c:pt>
                <c:pt idx="603">
                  <c:v>35931.844285714302</c:v>
                </c:pt>
                <c:pt idx="604">
                  <c:v>36128.312857142897</c:v>
                </c:pt>
                <c:pt idx="605">
                  <c:v>36513.332857142901</c:v>
                </c:pt>
                <c:pt idx="606">
                  <c:v>37035.007142857103</c:v>
                </c:pt>
                <c:pt idx="607">
                  <c:v>37625.629999999997</c:v>
                </c:pt>
                <c:pt idx="608">
                  <c:v>38216.742857142897</c:v>
                </c:pt>
                <c:pt idx="609">
                  <c:v>38786.4571428571</c:v>
                </c:pt>
                <c:pt idx="610">
                  <c:v>39398.161428571402</c:v>
                </c:pt>
                <c:pt idx="611">
                  <c:v>40086.771428571403</c:v>
                </c:pt>
                <c:pt idx="612">
                  <c:v>40841.4857142857</c:v>
                </c:pt>
                <c:pt idx="613">
                  <c:v>41716.57</c:v>
                </c:pt>
                <c:pt idx="614">
                  <c:v>42720.905714285698</c:v>
                </c:pt>
                <c:pt idx="615">
                  <c:v>43810.61</c:v>
                </c:pt>
                <c:pt idx="616">
                  <c:v>44979.007142857103</c:v>
                </c:pt>
                <c:pt idx="617">
                  <c:v>46149.741428571397</c:v>
                </c:pt>
                <c:pt idx="618">
                  <c:v>47228.8342857143</c:v>
                </c:pt>
                <c:pt idx="619">
                  <c:v>48079.104285714297</c:v>
                </c:pt>
                <c:pt idx="620">
                  <c:v>48555.057142857098</c:v>
                </c:pt>
                <c:pt idx="621">
                  <c:v>48706.5271428571</c:v>
                </c:pt>
                <c:pt idx="622">
                  <c:v>48627.557142857098</c:v>
                </c:pt>
                <c:pt idx="623">
                  <c:v>48214.088571428598</c:v>
                </c:pt>
                <c:pt idx="624">
                  <c:v>47482.344285714302</c:v>
                </c:pt>
                <c:pt idx="625">
                  <c:v>46553.9714285714</c:v>
                </c:pt>
                <c:pt idx="626">
                  <c:v>45593.661428571402</c:v>
                </c:pt>
                <c:pt idx="627">
                  <c:v>44772.875714285699</c:v>
                </c:pt>
                <c:pt idx="628">
                  <c:v>44018.06</c:v>
                </c:pt>
                <c:pt idx="629">
                  <c:v>43261.172857142898</c:v>
                </c:pt>
                <c:pt idx="630">
                  <c:v>42628.917142857099</c:v>
                </c:pt>
                <c:pt idx="631">
                  <c:v>42064.05</c:v>
                </c:pt>
                <c:pt idx="632">
                  <c:v>41420.550000000003</c:v>
                </c:pt>
                <c:pt idx="633">
                  <c:v>40667.885714285701</c:v>
                </c:pt>
                <c:pt idx="634">
                  <c:v>39767.11</c:v>
                </c:pt>
                <c:pt idx="635">
                  <c:v>38843.67</c:v>
                </c:pt>
                <c:pt idx="636">
                  <c:v>37991.5671428571</c:v>
                </c:pt>
                <c:pt idx="637">
                  <c:v>37247.047142857104</c:v>
                </c:pt>
                <c:pt idx="638">
                  <c:v>36751.005714285697</c:v>
                </c:pt>
                <c:pt idx="639">
                  <c:v>36594.92</c:v>
                </c:pt>
                <c:pt idx="640">
                  <c:v>36770.537142857102</c:v>
                </c:pt>
                <c:pt idx="641">
                  <c:v>37257.782857142898</c:v>
                </c:pt>
                <c:pt idx="642">
                  <c:v>37958.6</c:v>
                </c:pt>
                <c:pt idx="643">
                  <c:v>38710.732857142903</c:v>
                </c:pt>
                <c:pt idx="644">
                  <c:v>39446.752857142899</c:v>
                </c:pt>
                <c:pt idx="645">
                  <c:v>40168.089999999997</c:v>
                </c:pt>
                <c:pt idx="646">
                  <c:v>40831.564285714303</c:v>
                </c:pt>
                <c:pt idx="647">
                  <c:v>41405.732857142903</c:v>
                </c:pt>
                <c:pt idx="648">
                  <c:v>41926.854285714297</c:v>
                </c:pt>
                <c:pt idx="649">
                  <c:v>42442.822857142899</c:v>
                </c:pt>
                <c:pt idx="650">
                  <c:v>43042.0985714286</c:v>
                </c:pt>
                <c:pt idx="651">
                  <c:v>43656.108571428602</c:v>
                </c:pt>
                <c:pt idx="652">
                  <c:v>44216.271428571403</c:v>
                </c:pt>
                <c:pt idx="653">
                  <c:v>44745.3628571429</c:v>
                </c:pt>
                <c:pt idx="654">
                  <c:v>45179.148571428603</c:v>
                </c:pt>
                <c:pt idx="655">
                  <c:v>45465.0985714286</c:v>
                </c:pt>
                <c:pt idx="656">
                  <c:v>45578.884285714303</c:v>
                </c:pt>
                <c:pt idx="657">
                  <c:v>45603.7214285714</c:v>
                </c:pt>
                <c:pt idx="658">
                  <c:v>45702.62</c:v>
                </c:pt>
                <c:pt idx="659">
                  <c:v>45831.814285714303</c:v>
                </c:pt>
                <c:pt idx="660">
                  <c:v>45964.882857142897</c:v>
                </c:pt>
                <c:pt idx="661">
                  <c:v>46244.294285714299</c:v>
                </c:pt>
                <c:pt idx="662">
                  <c:v>46730.95</c:v>
                </c:pt>
                <c:pt idx="663">
                  <c:v>47408.315714285702</c:v>
                </c:pt>
                <c:pt idx="664">
                  <c:v>48155.131428571403</c:v>
                </c:pt>
                <c:pt idx="665">
                  <c:v>48785.55</c:v>
                </c:pt>
                <c:pt idx="666">
                  <c:v>49385.508571428603</c:v>
                </c:pt>
                <c:pt idx="667">
                  <c:v>50119.615714285697</c:v>
                </c:pt>
                <c:pt idx="668">
                  <c:v>50897.252857142899</c:v>
                </c:pt>
                <c:pt idx="669">
                  <c:v>51620.838571428598</c:v>
                </c:pt>
                <c:pt idx="670">
                  <c:v>52411.465714285703</c:v>
                </c:pt>
                <c:pt idx="671">
                  <c:v>53561.854285714297</c:v>
                </c:pt>
                <c:pt idx="672">
                  <c:v>55411.261428571401</c:v>
                </c:pt>
                <c:pt idx="673">
                  <c:v>57988.078571428603</c:v>
                </c:pt>
                <c:pt idx="674">
                  <c:v>61153.172857142898</c:v>
                </c:pt>
                <c:pt idx="675">
                  <c:v>64931.66</c:v>
                </c:pt>
                <c:pt idx="676">
                  <c:v>69384.621428571394</c:v>
                </c:pt>
                <c:pt idx="677">
                  <c:v>74369.67</c:v>
                </c:pt>
                <c:pt idx="678">
                  <c:v>79524.352857142803</c:v>
                </c:pt>
                <c:pt idx="679">
                  <c:v>84650.731428571395</c:v>
                </c:pt>
                <c:pt idx="680">
                  <c:v>89689.394285714297</c:v>
                </c:pt>
                <c:pt idx="681">
                  <c:v>94697.345714285693</c:v>
                </c:pt>
                <c:pt idx="682">
                  <c:v>99798.128571428606</c:v>
                </c:pt>
                <c:pt idx="683">
                  <c:v>104836.137142857</c:v>
                </c:pt>
                <c:pt idx="684">
                  <c:v>109939.832857143</c:v>
                </c:pt>
                <c:pt idx="685">
                  <c:v>115658.47142857101</c:v>
                </c:pt>
                <c:pt idx="686">
                  <c:v>122047.00714285699</c:v>
                </c:pt>
                <c:pt idx="687">
                  <c:v>129112.41571428601</c:v>
                </c:pt>
                <c:pt idx="688">
                  <c:v>136863.378571429</c:v>
                </c:pt>
                <c:pt idx="689">
                  <c:v>144765.63142857101</c:v>
                </c:pt>
                <c:pt idx="690">
                  <c:v>152939.30571428599</c:v>
                </c:pt>
                <c:pt idx="691">
                  <c:v>161524.70714285699</c:v>
                </c:pt>
                <c:pt idx="692">
                  <c:v>169597.11142857099</c:v>
                </c:pt>
                <c:pt idx="693">
                  <c:v>176482.57</c:v>
                </c:pt>
                <c:pt idx="694">
                  <c:v>181865.508571429</c:v>
                </c:pt>
                <c:pt idx="695">
                  <c:v>185187.77571428599</c:v>
                </c:pt>
                <c:pt idx="696">
                  <c:v>186877.71285714299</c:v>
                </c:pt>
                <c:pt idx="697">
                  <c:v>187027.98428571399</c:v>
                </c:pt>
                <c:pt idx="698">
                  <c:v>184736.747142857</c:v>
                </c:pt>
                <c:pt idx="699">
                  <c:v>180319.28</c:v>
                </c:pt>
                <c:pt idx="700">
                  <c:v>174323.214285714</c:v>
                </c:pt>
                <c:pt idx="701">
                  <c:v>166797</c:v>
                </c:pt>
                <c:pt idx="702">
                  <c:v>158324.94714285701</c:v>
                </c:pt>
                <c:pt idx="703">
                  <c:v>149045.36714285699</c:v>
                </c:pt>
                <c:pt idx="704">
                  <c:v>139026.97428571401</c:v>
                </c:pt>
                <c:pt idx="705">
                  <c:v>129419.277142857</c:v>
                </c:pt>
                <c:pt idx="706">
                  <c:v>120737.038571429</c:v>
                </c:pt>
                <c:pt idx="707">
                  <c:v>113242.52857142899</c:v>
                </c:pt>
                <c:pt idx="708">
                  <c:v>107389.19142857099</c:v>
                </c:pt>
                <c:pt idx="709">
                  <c:v>103063.078571429</c:v>
                </c:pt>
                <c:pt idx="710">
                  <c:v>100187.58857142901</c:v>
                </c:pt>
                <c:pt idx="711">
                  <c:v>98684.15</c:v>
                </c:pt>
                <c:pt idx="712">
                  <c:v>98035.2214285714</c:v>
                </c:pt>
                <c:pt idx="713">
                  <c:v>97801.251428571399</c:v>
                </c:pt>
                <c:pt idx="714">
                  <c:v>97623.047142857104</c:v>
                </c:pt>
                <c:pt idx="715">
                  <c:v>97275.71</c:v>
                </c:pt>
                <c:pt idx="716">
                  <c:v>96857.048571428604</c:v>
                </c:pt>
                <c:pt idx="717">
                  <c:v>96265.84</c:v>
                </c:pt>
                <c:pt idx="718">
                  <c:v>95502.884285714303</c:v>
                </c:pt>
                <c:pt idx="719">
                  <c:v>94849.751428571399</c:v>
                </c:pt>
                <c:pt idx="720">
                  <c:v>94231.455714285694</c:v>
                </c:pt>
                <c:pt idx="721">
                  <c:v>93491.8628571429</c:v>
                </c:pt>
                <c:pt idx="722">
                  <c:v>92693.087142857097</c:v>
                </c:pt>
                <c:pt idx="723">
                  <c:v>91727.348571428607</c:v>
                </c:pt>
                <c:pt idx="724">
                  <c:v>90585.634285714303</c:v>
                </c:pt>
                <c:pt idx="725">
                  <c:v>89016.821428571406</c:v>
                </c:pt>
                <c:pt idx="726">
                  <c:v>86459.761428571393</c:v>
                </c:pt>
                <c:pt idx="727">
                  <c:v>83212.261428571393</c:v>
                </c:pt>
                <c:pt idx="728">
                  <c:v>79789.282857142898</c:v>
                </c:pt>
                <c:pt idx="729">
                  <c:v>76145.365714285697</c:v>
                </c:pt>
                <c:pt idx="730">
                  <c:v>72361.204285714295</c:v>
                </c:pt>
                <c:pt idx="731">
                  <c:v>68559.025714285701</c:v>
                </c:pt>
                <c:pt idx="732">
                  <c:v>64956.397142857102</c:v>
                </c:pt>
                <c:pt idx="733">
                  <c:v>61825.599999999999</c:v>
                </c:pt>
                <c:pt idx="734">
                  <c:v>59065.967142857102</c:v>
                </c:pt>
                <c:pt idx="735">
                  <c:v>56489.762857142901</c:v>
                </c:pt>
                <c:pt idx="736">
                  <c:v>54121.465714285703</c:v>
                </c:pt>
                <c:pt idx="737">
                  <c:v>51999.704285714302</c:v>
                </c:pt>
                <c:pt idx="738">
                  <c:v>50066.571428571398</c:v>
                </c:pt>
                <c:pt idx="739">
                  <c:v>48329.077142857102</c:v>
                </c:pt>
                <c:pt idx="740">
                  <c:v>46870.751428571399</c:v>
                </c:pt>
                <c:pt idx="741">
                  <c:v>45560.374285714301</c:v>
                </c:pt>
                <c:pt idx="742">
                  <c:v>44260.608571428602</c:v>
                </c:pt>
                <c:pt idx="743">
                  <c:v>42934.608571428602</c:v>
                </c:pt>
                <c:pt idx="744">
                  <c:v>41505.257142857103</c:v>
                </c:pt>
                <c:pt idx="745">
                  <c:v>40064.477142857097</c:v>
                </c:pt>
                <c:pt idx="746">
                  <c:v>38607.487142857099</c:v>
                </c:pt>
                <c:pt idx="747">
                  <c:v>37116.058571428599</c:v>
                </c:pt>
                <c:pt idx="748">
                  <c:v>35844.742857142897</c:v>
                </c:pt>
                <c:pt idx="749">
                  <c:v>34963.61</c:v>
                </c:pt>
                <c:pt idx="750">
                  <c:v>34569.417142857099</c:v>
                </c:pt>
                <c:pt idx="751">
                  <c:v>34736.745714285702</c:v>
                </c:pt>
                <c:pt idx="752">
                  <c:v>35366.652857142901</c:v>
                </c:pt>
                <c:pt idx="753">
                  <c:v>36436.812857142897</c:v>
                </c:pt>
                <c:pt idx="754">
                  <c:v>38013.138571428601</c:v>
                </c:pt>
                <c:pt idx="755">
                  <c:v>40037.5557142857</c:v>
                </c:pt>
                <c:pt idx="756">
                  <c:v>42448.565714285702</c:v>
                </c:pt>
                <c:pt idx="757">
                  <c:v>45209.218571428602</c:v>
                </c:pt>
                <c:pt idx="758">
                  <c:v>48250.725714285698</c:v>
                </c:pt>
                <c:pt idx="759">
                  <c:v>51542.428571428602</c:v>
                </c:pt>
                <c:pt idx="760">
                  <c:v>55084.325714285696</c:v>
                </c:pt>
                <c:pt idx="761">
                  <c:v>58734.945714285699</c:v>
                </c:pt>
                <c:pt idx="762">
                  <c:v>62378.354285714297</c:v>
                </c:pt>
                <c:pt idx="763">
                  <c:v>65967.957142857194</c:v>
                </c:pt>
                <c:pt idx="764">
                  <c:v>69409.395714285696</c:v>
                </c:pt>
                <c:pt idx="765">
                  <c:v>72557.382857142904</c:v>
                </c:pt>
                <c:pt idx="766">
                  <c:v>75288.857142857101</c:v>
                </c:pt>
                <c:pt idx="767">
                  <c:v>77603.818571428594</c:v>
                </c:pt>
                <c:pt idx="768">
                  <c:v>79609.5285714286</c:v>
                </c:pt>
                <c:pt idx="769">
                  <c:v>81384.274285714302</c:v>
                </c:pt>
                <c:pt idx="770">
                  <c:v>82905.651428571393</c:v>
                </c:pt>
                <c:pt idx="771">
                  <c:v>83953.5285714286</c:v>
                </c:pt>
                <c:pt idx="772">
                  <c:v>84548.3</c:v>
                </c:pt>
                <c:pt idx="773">
                  <c:v>84937.062857142897</c:v>
                </c:pt>
                <c:pt idx="774">
                  <c:v>85119.817142857093</c:v>
                </c:pt>
                <c:pt idx="775">
                  <c:v>84945.355714285703</c:v>
                </c:pt>
                <c:pt idx="776">
                  <c:v>84244.4157142857</c:v>
                </c:pt>
                <c:pt idx="777">
                  <c:v>82958.038571428595</c:v>
                </c:pt>
                <c:pt idx="778">
                  <c:v>81429.038571428595</c:v>
                </c:pt>
                <c:pt idx="779">
                  <c:v>79765.587142857097</c:v>
                </c:pt>
                <c:pt idx="780">
                  <c:v>77692.127142857105</c:v>
                </c:pt>
                <c:pt idx="781">
                  <c:v>75208.661428571402</c:v>
                </c:pt>
                <c:pt idx="782">
                  <c:v>72352.987142857106</c:v>
                </c:pt>
                <c:pt idx="783">
                  <c:v>69124.3342857143</c:v>
                </c:pt>
                <c:pt idx="784">
                  <c:v>65648.671428571397</c:v>
                </c:pt>
                <c:pt idx="785">
                  <c:v>61924.324285714298</c:v>
                </c:pt>
                <c:pt idx="786">
                  <c:v>58059.9014285714</c:v>
                </c:pt>
                <c:pt idx="787">
                  <c:v>54330.228571428597</c:v>
                </c:pt>
                <c:pt idx="788">
                  <c:v>50735.302857142902</c:v>
                </c:pt>
                <c:pt idx="789">
                  <c:v>47389.007142857103</c:v>
                </c:pt>
                <c:pt idx="790">
                  <c:v>44429.7928571429</c:v>
                </c:pt>
                <c:pt idx="791">
                  <c:v>41808.65</c:v>
                </c:pt>
                <c:pt idx="792">
                  <c:v>39423.378571428599</c:v>
                </c:pt>
                <c:pt idx="793">
                  <c:v>37245.251428571399</c:v>
                </c:pt>
                <c:pt idx="794">
                  <c:v>35274.158571428597</c:v>
                </c:pt>
                <c:pt idx="795">
                  <c:v>33510.102857142898</c:v>
                </c:pt>
                <c:pt idx="796">
                  <c:v>31820.3542857143</c:v>
                </c:pt>
                <c:pt idx="797">
                  <c:v>30159.242857142901</c:v>
                </c:pt>
                <c:pt idx="798">
                  <c:v>28610.802857142899</c:v>
                </c:pt>
                <c:pt idx="799">
                  <c:v>27264.8871428571</c:v>
                </c:pt>
                <c:pt idx="800">
                  <c:v>26054.828571428599</c:v>
                </c:pt>
                <c:pt idx="801">
                  <c:v>24821.094285714302</c:v>
                </c:pt>
                <c:pt idx="802">
                  <c:v>23563.6828571429</c:v>
                </c:pt>
                <c:pt idx="803">
                  <c:v>22380.812857142901</c:v>
                </c:pt>
                <c:pt idx="804">
                  <c:v>21292.0271428571</c:v>
                </c:pt>
                <c:pt idx="805">
                  <c:v>20207.312857142901</c:v>
                </c:pt>
                <c:pt idx="806">
                  <c:v>19080.490000000002</c:v>
                </c:pt>
                <c:pt idx="807">
                  <c:v>17937.065714285702</c:v>
                </c:pt>
                <c:pt idx="808">
                  <c:v>16837.39</c:v>
                </c:pt>
                <c:pt idx="809">
                  <c:v>15781.4614285714</c:v>
                </c:pt>
                <c:pt idx="810">
                  <c:v>14736.384285714301</c:v>
                </c:pt>
                <c:pt idx="811">
                  <c:v>13767.4657142857</c:v>
                </c:pt>
                <c:pt idx="812">
                  <c:v>12966.2728571429</c:v>
                </c:pt>
                <c:pt idx="813">
                  <c:v>12306.294285714301</c:v>
                </c:pt>
                <c:pt idx="814">
                  <c:v>11768.011428571401</c:v>
                </c:pt>
                <c:pt idx="815">
                  <c:v>11351.771428571399</c:v>
                </c:pt>
                <c:pt idx="816">
                  <c:v>11057.5757142857</c:v>
                </c:pt>
                <c:pt idx="817">
                  <c:v>10931.865714285699</c:v>
                </c:pt>
                <c:pt idx="818">
                  <c:v>10846.625714285699</c:v>
                </c:pt>
                <c:pt idx="819">
                  <c:v>10710.671428571401</c:v>
                </c:pt>
                <c:pt idx="820">
                  <c:v>10575.0557142857</c:v>
                </c:pt>
                <c:pt idx="821">
                  <c:v>10409.0371428571</c:v>
                </c:pt>
                <c:pt idx="822">
                  <c:v>10213.0985714286</c:v>
                </c:pt>
                <c:pt idx="823">
                  <c:v>9987.0514285714307</c:v>
                </c:pt>
                <c:pt idx="824">
                  <c:v>9703.6299999999992</c:v>
                </c:pt>
                <c:pt idx="825">
                  <c:v>9447.1914285714302</c:v>
                </c:pt>
                <c:pt idx="826">
                  <c:v>9221.4257142857095</c:v>
                </c:pt>
                <c:pt idx="827">
                  <c:v>8997.0871428571409</c:v>
                </c:pt>
                <c:pt idx="828">
                  <c:v>8837.0942857142909</c:v>
                </c:pt>
                <c:pt idx="829">
                  <c:v>8726.7442857142905</c:v>
                </c:pt>
                <c:pt idx="830">
                  <c:v>8666.2842857142896</c:v>
                </c:pt>
                <c:pt idx="831">
                  <c:v>8631.3914285714309</c:v>
                </c:pt>
                <c:pt idx="832">
                  <c:v>8589.2957142857103</c:v>
                </c:pt>
                <c:pt idx="833">
                  <c:v>8569.0857142857094</c:v>
                </c:pt>
                <c:pt idx="834">
                  <c:v>8534.7142857142899</c:v>
                </c:pt>
                <c:pt idx="835">
                  <c:v>8424.2542857142907</c:v>
                </c:pt>
                <c:pt idx="836">
                  <c:v>8251.1885714285709</c:v>
                </c:pt>
                <c:pt idx="837">
                  <c:v>8016.5457142857103</c:v>
                </c:pt>
                <c:pt idx="838">
                  <c:v>7747.2714285714301</c:v>
                </c:pt>
                <c:pt idx="839">
                  <c:v>7468.18</c:v>
                </c:pt>
                <c:pt idx="840">
                  <c:v>7186.1657142857102</c:v>
                </c:pt>
                <c:pt idx="841">
                  <c:v>6952.6614285714304</c:v>
                </c:pt>
                <c:pt idx="842">
                  <c:v>6801.51</c:v>
                </c:pt>
                <c:pt idx="843">
                  <c:v>6722.81142857143</c:v>
                </c:pt>
                <c:pt idx="844">
                  <c:v>6716.03</c:v>
                </c:pt>
                <c:pt idx="845">
                  <c:v>6804.3285714285703</c:v>
                </c:pt>
                <c:pt idx="846">
                  <c:v>7005.36</c:v>
                </c:pt>
                <c:pt idx="847">
                  <c:v>7311.71</c:v>
                </c:pt>
                <c:pt idx="848">
                  <c:v>7703.61</c:v>
                </c:pt>
                <c:pt idx="849">
                  <c:v>8163.9471428571396</c:v>
                </c:pt>
                <c:pt idx="850">
                  <c:v>8693.0528571428604</c:v>
                </c:pt>
                <c:pt idx="851">
                  <c:v>9290.5071428571391</c:v>
                </c:pt>
                <c:pt idx="852">
                  <c:v>9909.51428571428</c:v>
                </c:pt>
                <c:pt idx="853">
                  <c:v>10531.3828571429</c:v>
                </c:pt>
                <c:pt idx="854">
                  <c:v>11153.218571428601</c:v>
                </c:pt>
                <c:pt idx="855">
                  <c:v>11751.6685714286</c:v>
                </c:pt>
                <c:pt idx="856">
                  <c:v>12331.1028571429</c:v>
                </c:pt>
                <c:pt idx="857">
                  <c:v>12889.1742857143</c:v>
                </c:pt>
                <c:pt idx="858">
                  <c:v>13426.8157142857</c:v>
                </c:pt>
                <c:pt idx="859">
                  <c:v>13979.355714285701</c:v>
                </c:pt>
                <c:pt idx="860">
                  <c:v>14552.468571428601</c:v>
                </c:pt>
                <c:pt idx="861">
                  <c:v>15148.2628571429</c:v>
                </c:pt>
                <c:pt idx="862">
                  <c:v>15779.695714285701</c:v>
                </c:pt>
                <c:pt idx="863">
                  <c:v>16419.6514285714</c:v>
                </c:pt>
                <c:pt idx="864">
                  <c:v>17057.935714285701</c:v>
                </c:pt>
                <c:pt idx="865">
                  <c:v>17692.664285714302</c:v>
                </c:pt>
                <c:pt idx="866">
                  <c:v>18320.627142857102</c:v>
                </c:pt>
                <c:pt idx="867">
                  <c:v>18936.939999999999</c:v>
                </c:pt>
                <c:pt idx="868">
                  <c:v>19544.338571428601</c:v>
                </c:pt>
                <c:pt idx="869">
                  <c:v>20159.161428571399</c:v>
                </c:pt>
                <c:pt idx="870">
                  <c:v>20845.1942857143</c:v>
                </c:pt>
                <c:pt idx="871">
                  <c:v>21652.048571428601</c:v>
                </c:pt>
                <c:pt idx="872">
                  <c:v>22577.487142857099</c:v>
                </c:pt>
                <c:pt idx="873">
                  <c:v>23550.077142857099</c:v>
                </c:pt>
                <c:pt idx="874">
                  <c:v>24506.091428571399</c:v>
                </c:pt>
                <c:pt idx="875">
                  <c:v>25422.012857142901</c:v>
                </c:pt>
                <c:pt idx="876">
                  <c:v>26277.657142857101</c:v>
                </c:pt>
                <c:pt idx="877">
                  <c:v>27007.9728571429</c:v>
                </c:pt>
                <c:pt idx="878">
                  <c:v>27538.0614285714</c:v>
                </c:pt>
                <c:pt idx="879">
                  <c:v>27869.1128571429</c:v>
                </c:pt>
                <c:pt idx="880">
                  <c:v>28058.7228571429</c:v>
                </c:pt>
                <c:pt idx="881">
                  <c:v>28164.557142857098</c:v>
                </c:pt>
                <c:pt idx="882">
                  <c:v>28128.5985714286</c:v>
                </c:pt>
                <c:pt idx="883">
                  <c:v>27880.001428571399</c:v>
                </c:pt>
                <c:pt idx="884">
                  <c:v>27439.7414285714</c:v>
                </c:pt>
                <c:pt idx="885">
                  <c:v>26844.185714285701</c:v>
                </c:pt>
                <c:pt idx="886">
                  <c:v>26095.9585714286</c:v>
                </c:pt>
                <c:pt idx="887">
                  <c:v>25195.06</c:v>
                </c:pt>
                <c:pt idx="888">
                  <c:v>24141.488571428599</c:v>
                </c:pt>
                <c:pt idx="889">
                  <c:v>23022.322857142899</c:v>
                </c:pt>
                <c:pt idx="890">
                  <c:v>21926.704285714299</c:v>
                </c:pt>
                <c:pt idx="891">
                  <c:v>20856.701428571399</c:v>
                </c:pt>
                <c:pt idx="892">
                  <c:v>19812.335714285698</c:v>
                </c:pt>
                <c:pt idx="893">
                  <c:v>18793.628571428599</c:v>
                </c:pt>
                <c:pt idx="894">
                  <c:v>17800.580000000002</c:v>
                </c:pt>
                <c:pt idx="895">
                  <c:v>16833.191428571401</c:v>
                </c:pt>
                <c:pt idx="896">
                  <c:v>15906.011428571401</c:v>
                </c:pt>
                <c:pt idx="897">
                  <c:v>15033.2914285714</c:v>
                </c:pt>
                <c:pt idx="898">
                  <c:v>14214.73</c:v>
                </c:pt>
                <c:pt idx="899">
                  <c:v>13450.554285714299</c:v>
                </c:pt>
                <c:pt idx="900">
                  <c:v>12740.992857142901</c:v>
                </c:pt>
                <c:pt idx="901">
                  <c:v>12086.0471428571</c:v>
                </c:pt>
                <c:pt idx="902">
                  <c:v>11485.7157142857</c:v>
                </c:pt>
                <c:pt idx="903">
                  <c:v>10935.5671428571</c:v>
                </c:pt>
                <c:pt idx="904">
                  <c:v>10431.185714285701</c:v>
                </c:pt>
                <c:pt idx="905">
                  <c:v>9972.5871428571409</c:v>
                </c:pt>
                <c:pt idx="906">
                  <c:v>9558.6657142857093</c:v>
                </c:pt>
                <c:pt idx="907">
                  <c:v>9188.3128571428606</c:v>
                </c:pt>
                <c:pt idx="908">
                  <c:v>8861.5285714285692</c:v>
                </c:pt>
                <c:pt idx="909">
                  <c:v>8578.3128571428606</c:v>
                </c:pt>
                <c:pt idx="910">
                  <c:v>8317.5499999999993</c:v>
                </c:pt>
                <c:pt idx="911">
                  <c:v>8058.22</c:v>
                </c:pt>
                <c:pt idx="912">
                  <c:v>7800.4242857142899</c:v>
                </c:pt>
                <c:pt idx="913">
                  <c:v>7544.35857142857</c:v>
                </c:pt>
                <c:pt idx="914">
                  <c:v>7290.22</c:v>
                </c:pt>
                <c:pt idx="915">
                  <c:v>7038.0085714285697</c:v>
                </c:pt>
                <c:pt idx="916">
                  <c:v>6787.7242857142901</c:v>
                </c:pt>
                <c:pt idx="917">
                  <c:v>6544.4657142857104</c:v>
                </c:pt>
                <c:pt idx="918">
                  <c:v>6312.7671428571402</c:v>
                </c:pt>
                <c:pt idx="919">
                  <c:v>6092.0585714285698</c:v>
                </c:pt>
                <c:pt idx="920">
                  <c:v>5882.35857142857</c:v>
                </c:pt>
                <c:pt idx="921">
                  <c:v>5683.6857142857098</c:v>
                </c:pt>
                <c:pt idx="922">
                  <c:v>5496.0385714285703</c:v>
                </c:pt>
                <c:pt idx="923">
                  <c:v>5319.4171428571399</c:v>
                </c:pt>
                <c:pt idx="924">
                  <c:v>5155.2771428571396</c:v>
                </c:pt>
                <c:pt idx="925">
                  <c:v>5005.6171428571397</c:v>
                </c:pt>
                <c:pt idx="926">
                  <c:v>4870.9842857142903</c:v>
                </c:pt>
                <c:pt idx="927">
                  <c:v>4751.7342857142903</c:v>
                </c:pt>
                <c:pt idx="928">
                  <c:v>4648.2214285714299</c:v>
                </c:pt>
                <c:pt idx="929">
                  <c:v>4560.44571428571</c:v>
                </c:pt>
                <c:pt idx="930">
                  <c:v>4488.4085714285702</c:v>
                </c:pt>
                <c:pt idx="931">
                  <c:v>4429.22</c:v>
                </c:pt>
                <c:pt idx="932">
                  <c:v>4380.0200000000004</c:v>
                </c:pt>
                <c:pt idx="933">
                  <c:v>4340.8328571428601</c:v>
                </c:pt>
                <c:pt idx="934">
                  <c:v>4310.9185714285704</c:v>
                </c:pt>
                <c:pt idx="935">
                  <c:v>4289.5371428571398</c:v>
                </c:pt>
                <c:pt idx="936">
                  <c:v>4276.68857142857</c:v>
                </c:pt>
                <c:pt idx="937">
                  <c:v>4272.3728571428601</c:v>
                </c:pt>
                <c:pt idx="938">
                  <c:v>4271.7142857142899</c:v>
                </c:pt>
                <c:pt idx="939">
                  <c:v>4272.7828571428599</c:v>
                </c:pt>
                <c:pt idx="940">
                  <c:v>4278.53</c:v>
                </c:pt>
                <c:pt idx="941">
                  <c:v>4289.6585714285702</c:v>
                </c:pt>
                <c:pt idx="942">
                  <c:v>4307.5885714285696</c:v>
                </c:pt>
                <c:pt idx="943">
                  <c:v>4332.1542857142904</c:v>
                </c:pt>
                <c:pt idx="944">
                  <c:v>4362.87</c:v>
                </c:pt>
                <c:pt idx="945">
                  <c:v>4399.66285714286</c:v>
                </c:pt>
                <c:pt idx="946">
                  <c:v>4445.0414285714296</c:v>
                </c:pt>
                <c:pt idx="947">
                  <c:v>4501.6328571428603</c:v>
                </c:pt>
                <c:pt idx="948">
                  <c:v>4569.16</c:v>
                </c:pt>
                <c:pt idx="949">
                  <c:v>4646.51</c:v>
                </c:pt>
                <c:pt idx="950">
                  <c:v>4733.9114285714304</c:v>
                </c:pt>
                <c:pt idx="951">
                  <c:v>4832.0057142857104</c:v>
                </c:pt>
                <c:pt idx="952">
                  <c:v>4942.3685714285702</c:v>
                </c:pt>
                <c:pt idx="953">
                  <c:v>5073.2242857142901</c:v>
                </c:pt>
                <c:pt idx="954">
                  <c:v>5232.32</c:v>
                </c:pt>
                <c:pt idx="955">
                  <c:v>5420.2528571428602</c:v>
                </c:pt>
                <c:pt idx="956">
                  <c:v>5636.7314285714301</c:v>
                </c:pt>
                <c:pt idx="957">
                  <c:v>5881.6328571428603</c:v>
                </c:pt>
                <c:pt idx="958">
                  <c:v>6154.5728571428599</c:v>
                </c:pt>
                <c:pt idx="959">
                  <c:v>6453.35142857143</c:v>
                </c:pt>
                <c:pt idx="960">
                  <c:v>6759.0528571428604</c:v>
                </c:pt>
                <c:pt idx="961">
                  <c:v>7052.75</c:v>
                </c:pt>
                <c:pt idx="962">
                  <c:v>7333.0657142857099</c:v>
                </c:pt>
                <c:pt idx="963">
                  <c:v>7600.5842857142898</c:v>
                </c:pt>
                <c:pt idx="964">
                  <c:v>7855.46</c:v>
                </c:pt>
                <c:pt idx="965">
                  <c:v>8098.1171428571397</c:v>
                </c:pt>
                <c:pt idx="966">
                  <c:v>8331.6514285714293</c:v>
                </c:pt>
                <c:pt idx="967">
                  <c:v>8547.5714285714294</c:v>
                </c:pt>
                <c:pt idx="968">
                  <c:v>8735.23</c:v>
                </c:pt>
                <c:pt idx="969">
                  <c:v>8894.5128571428595</c:v>
                </c:pt>
                <c:pt idx="970">
                  <c:v>9024.6114285714302</c:v>
                </c:pt>
                <c:pt idx="971">
                  <c:v>9125.4014285714293</c:v>
                </c:pt>
                <c:pt idx="972">
                  <c:v>9196.5442857142898</c:v>
                </c:pt>
                <c:pt idx="973">
                  <c:v>9235.0957142857096</c:v>
                </c:pt>
                <c:pt idx="974">
                  <c:v>9243.4242857142908</c:v>
                </c:pt>
                <c:pt idx="975">
                  <c:v>9227.0685714285701</c:v>
                </c:pt>
                <c:pt idx="976">
                  <c:v>9187.4071428571406</c:v>
                </c:pt>
                <c:pt idx="977">
                  <c:v>9125.4171428571408</c:v>
                </c:pt>
                <c:pt idx="978">
                  <c:v>9041.1214285714304</c:v>
                </c:pt>
                <c:pt idx="979">
                  <c:v>8934.75</c:v>
                </c:pt>
                <c:pt idx="980">
                  <c:v>8807.6042857142893</c:v>
                </c:pt>
                <c:pt idx="981">
                  <c:v>8661.2457142857093</c:v>
                </c:pt>
                <c:pt idx="982">
                  <c:v>8495.8485714285707</c:v>
                </c:pt>
                <c:pt idx="983">
                  <c:v>8309.8485714285707</c:v>
                </c:pt>
                <c:pt idx="984">
                  <c:v>8101.8557142857098</c:v>
                </c:pt>
                <c:pt idx="985">
                  <c:v>7871.8857142857096</c:v>
                </c:pt>
                <c:pt idx="986">
                  <c:v>7619.8128571428597</c:v>
                </c:pt>
                <c:pt idx="987">
                  <c:v>7345.2585714285697</c:v>
                </c:pt>
                <c:pt idx="988">
                  <c:v>7061.7314285714301</c:v>
                </c:pt>
                <c:pt idx="989">
                  <c:v>6783.1214285714304</c:v>
                </c:pt>
                <c:pt idx="990">
                  <c:v>6510.5814285714296</c:v>
                </c:pt>
                <c:pt idx="991">
                  <c:v>6245.2085714285704</c:v>
                </c:pt>
                <c:pt idx="992">
                  <c:v>5987.02</c:v>
                </c:pt>
                <c:pt idx="993">
                  <c:v>5736.1057142857098</c:v>
                </c:pt>
                <c:pt idx="994">
                  <c:v>5492.5757142857101</c:v>
                </c:pt>
                <c:pt idx="995">
                  <c:v>5258.9471428571396</c:v>
                </c:pt>
                <c:pt idx="996">
                  <c:v>5037.6214285714304</c:v>
                </c:pt>
                <c:pt idx="997">
                  <c:v>4828.6471428571404</c:v>
                </c:pt>
                <c:pt idx="998">
                  <c:v>4632.0971428571402</c:v>
                </c:pt>
                <c:pt idx="999">
                  <c:v>4447.8728571428601</c:v>
                </c:pt>
                <c:pt idx="1000">
                  <c:v>4277.1028571428596</c:v>
                </c:pt>
                <c:pt idx="1001">
                  <c:v>4120.4028571428598</c:v>
                </c:pt>
                <c:pt idx="1002">
                  <c:v>3978.8671428571402</c:v>
                </c:pt>
                <c:pt idx="1003">
                  <c:v>3854.95</c:v>
                </c:pt>
                <c:pt idx="1004">
                  <c:v>3751.1042857142902</c:v>
                </c:pt>
                <c:pt idx="1005">
                  <c:v>3667.2671428571398</c:v>
                </c:pt>
                <c:pt idx="1006">
                  <c:v>3603.3028571428599</c:v>
                </c:pt>
                <c:pt idx="1007">
                  <c:v>3557.8085714285698</c:v>
                </c:pt>
                <c:pt idx="1008">
                  <c:v>3529.92571428571</c:v>
                </c:pt>
                <c:pt idx="1009">
                  <c:v>3512.2328571428602</c:v>
                </c:pt>
                <c:pt idx="1010">
                  <c:v>3495.9514285714299</c:v>
                </c:pt>
                <c:pt idx="1011">
                  <c:v>3478.5228571428602</c:v>
                </c:pt>
                <c:pt idx="1012">
                  <c:v>3460.1857142857102</c:v>
                </c:pt>
                <c:pt idx="1013">
                  <c:v>3441.4757142857102</c:v>
                </c:pt>
                <c:pt idx="1014">
                  <c:v>3422.8614285714302</c:v>
                </c:pt>
                <c:pt idx="1015">
                  <c:v>3405.3071428571402</c:v>
                </c:pt>
                <c:pt idx="1016">
                  <c:v>3392.0728571428599</c:v>
                </c:pt>
                <c:pt idx="1017">
                  <c:v>3388.0457142857099</c:v>
                </c:pt>
                <c:pt idx="1018">
                  <c:v>3394.9857142857099</c:v>
                </c:pt>
                <c:pt idx="1019">
                  <c:v>3411.9442857142899</c:v>
                </c:pt>
                <c:pt idx="1020">
                  <c:v>3438.00714285714</c:v>
                </c:pt>
                <c:pt idx="1021">
                  <c:v>3472.44</c:v>
                </c:pt>
                <c:pt idx="1022">
                  <c:v>3514.27714285714</c:v>
                </c:pt>
                <c:pt idx="1023">
                  <c:v>3562.19</c:v>
                </c:pt>
                <c:pt idx="1024">
                  <c:v>3614.83</c:v>
                </c:pt>
                <c:pt idx="1025">
                  <c:v>3672.1328571428598</c:v>
                </c:pt>
                <c:pt idx="1026">
                  <c:v>3734.83</c:v>
                </c:pt>
                <c:pt idx="1027">
                  <c:v>3803.5085714285701</c:v>
                </c:pt>
                <c:pt idx="1028">
                  <c:v>3878.6042857142902</c:v>
                </c:pt>
                <c:pt idx="1029">
                  <c:v>3963.16285714286</c:v>
                </c:pt>
                <c:pt idx="1030">
                  <c:v>4072.61428571429</c:v>
                </c:pt>
                <c:pt idx="1031">
                  <c:v>4216.3900000000003</c:v>
                </c:pt>
                <c:pt idx="1032">
                  <c:v>4390.9028571428598</c:v>
                </c:pt>
                <c:pt idx="1033">
                  <c:v>4597.5271428571396</c:v>
                </c:pt>
                <c:pt idx="1034">
                  <c:v>4837.7442857142896</c:v>
                </c:pt>
                <c:pt idx="1035">
                  <c:v>5112.8271428571397</c:v>
                </c:pt>
                <c:pt idx="1036">
                  <c:v>5421.3414285714298</c:v>
                </c:pt>
                <c:pt idx="1037">
                  <c:v>5747.4628571428602</c:v>
                </c:pt>
                <c:pt idx="1038">
                  <c:v>6079.4757142857097</c:v>
                </c:pt>
                <c:pt idx="1039">
                  <c:v>6419.8871428571401</c:v>
                </c:pt>
                <c:pt idx="1040">
                  <c:v>6768.0485714285696</c:v>
                </c:pt>
                <c:pt idx="1041">
                  <c:v>7122.6728571428603</c:v>
                </c:pt>
                <c:pt idx="1042">
                  <c:v>7483.91285714286</c:v>
                </c:pt>
                <c:pt idx="1043">
                  <c:v>7850.2442857142896</c:v>
                </c:pt>
                <c:pt idx="1044">
                  <c:v>8221.0971428571393</c:v>
                </c:pt>
                <c:pt idx="1045">
                  <c:v>8595.8414285714298</c:v>
                </c:pt>
                <c:pt idx="1046">
                  <c:v>8973.9085714285702</c:v>
                </c:pt>
                <c:pt idx="1047">
                  <c:v>9353.73</c:v>
                </c:pt>
                <c:pt idx="1048">
                  <c:v>9735.0028571428593</c:v>
                </c:pt>
                <c:pt idx="1049">
                  <c:v>10116.605714285701</c:v>
                </c:pt>
                <c:pt idx="1050">
                  <c:v>10498.357142857099</c:v>
                </c:pt>
                <c:pt idx="1051">
                  <c:v>10878.54</c:v>
                </c:pt>
                <c:pt idx="1052">
                  <c:v>11257.2214285714</c:v>
                </c:pt>
                <c:pt idx="1053">
                  <c:v>11632.76</c:v>
                </c:pt>
                <c:pt idx="1054">
                  <c:v>12004.7128571429</c:v>
                </c:pt>
                <c:pt idx="1055">
                  <c:v>12372.728571428601</c:v>
                </c:pt>
                <c:pt idx="1056">
                  <c:v>12734.6371428571</c:v>
                </c:pt>
                <c:pt idx="1057">
                  <c:v>13091.05</c:v>
                </c:pt>
                <c:pt idx="1058">
                  <c:v>13440.7971428571</c:v>
                </c:pt>
                <c:pt idx="1059">
                  <c:v>13780.902857142901</c:v>
                </c:pt>
                <c:pt idx="1060">
                  <c:v>14090.482857142901</c:v>
                </c:pt>
                <c:pt idx="1061">
                  <c:v>14353.8214285714</c:v>
                </c:pt>
                <c:pt idx="1062">
                  <c:v>14568.3814285714</c:v>
                </c:pt>
                <c:pt idx="1063">
                  <c:v>14735.5471428571</c:v>
                </c:pt>
                <c:pt idx="1064">
                  <c:v>14854.8071428571</c:v>
                </c:pt>
                <c:pt idx="1065">
                  <c:v>14924.657142857101</c:v>
                </c:pt>
                <c:pt idx="1066">
                  <c:v>14949.68</c:v>
                </c:pt>
                <c:pt idx="1067">
                  <c:v>14948.545714285699</c:v>
                </c:pt>
                <c:pt idx="1068">
                  <c:v>14938.4628571429</c:v>
                </c:pt>
                <c:pt idx="1069">
                  <c:v>14919.6785714286</c:v>
                </c:pt>
                <c:pt idx="1070">
                  <c:v>14893.0185714286</c:v>
                </c:pt>
                <c:pt idx="1071">
                  <c:v>14857.4242857143</c:v>
                </c:pt>
                <c:pt idx="1072">
                  <c:v>14815.045714285699</c:v>
                </c:pt>
                <c:pt idx="1073">
                  <c:v>14766.43</c:v>
                </c:pt>
                <c:pt idx="1074">
                  <c:v>14717.4385714286</c:v>
                </c:pt>
                <c:pt idx="1075">
                  <c:v>14667.7557142857</c:v>
                </c:pt>
                <c:pt idx="1076">
                  <c:v>14618.6742857143</c:v>
                </c:pt>
                <c:pt idx="1077">
                  <c:v>14571.19</c:v>
                </c:pt>
                <c:pt idx="1078">
                  <c:v>14526.072857142901</c:v>
                </c:pt>
                <c:pt idx="1079">
                  <c:v>14484.398571428599</c:v>
                </c:pt>
                <c:pt idx="1080">
                  <c:v>14444.2585714286</c:v>
                </c:pt>
                <c:pt idx="1081">
                  <c:v>14402.6514285714</c:v>
                </c:pt>
                <c:pt idx="1082">
                  <c:v>14359.6328571429</c:v>
                </c:pt>
                <c:pt idx="1083">
                  <c:v>14317.402857142901</c:v>
                </c:pt>
                <c:pt idx="1084">
                  <c:v>14273.3814285714</c:v>
                </c:pt>
                <c:pt idx="1085">
                  <c:v>14228.468571428601</c:v>
                </c:pt>
                <c:pt idx="1086">
                  <c:v>14183.267142857099</c:v>
                </c:pt>
                <c:pt idx="1087">
                  <c:v>14138.111428571399</c:v>
                </c:pt>
                <c:pt idx="1088">
                  <c:v>14092.3485714286</c:v>
                </c:pt>
                <c:pt idx="1089">
                  <c:v>14045.781428571399</c:v>
                </c:pt>
                <c:pt idx="1090">
                  <c:v>13998.507142857099</c:v>
                </c:pt>
                <c:pt idx="1091">
                  <c:v>13950.7314285714</c:v>
                </c:pt>
                <c:pt idx="1092">
                  <c:v>13903.53</c:v>
                </c:pt>
                <c:pt idx="1093">
                  <c:v>13855.47</c:v>
                </c:pt>
                <c:pt idx="1094">
                  <c:v>13806.1171428571</c:v>
                </c:pt>
                <c:pt idx="1095">
                  <c:v>13756.8057142857</c:v>
                </c:pt>
                <c:pt idx="1096">
                  <c:v>13708.097142857099</c:v>
                </c:pt>
                <c:pt idx="1097">
                  <c:v>13658.3814285714</c:v>
                </c:pt>
                <c:pt idx="1098">
                  <c:v>13608.8314285714</c:v>
                </c:pt>
                <c:pt idx="1099">
                  <c:v>13558.072857142901</c:v>
                </c:pt>
                <c:pt idx="1100">
                  <c:v>13508.4242857143</c:v>
                </c:pt>
                <c:pt idx="1101">
                  <c:v>13458.38</c:v>
                </c:pt>
                <c:pt idx="1102">
                  <c:v>13408.068571428599</c:v>
                </c:pt>
                <c:pt idx="1103">
                  <c:v>13356.46</c:v>
                </c:pt>
                <c:pt idx="1104">
                  <c:v>13305.6742857143</c:v>
                </c:pt>
                <c:pt idx="1105">
                  <c:v>13255.0085714286</c:v>
                </c:pt>
                <c:pt idx="1106">
                  <c:v>13204.6328571429</c:v>
                </c:pt>
                <c:pt idx="1107">
                  <c:v>13152.9714285714</c:v>
                </c:pt>
                <c:pt idx="1108">
                  <c:v>13101.4485714286</c:v>
                </c:pt>
                <c:pt idx="1109">
                  <c:v>13050.592857142899</c:v>
                </c:pt>
                <c:pt idx="1110">
                  <c:v>13000.634285714301</c:v>
                </c:pt>
                <c:pt idx="1111">
                  <c:v>12949.818571428599</c:v>
                </c:pt>
                <c:pt idx="1112">
                  <c:v>12898.455714285699</c:v>
                </c:pt>
                <c:pt idx="1113">
                  <c:v>12847.498571428599</c:v>
                </c:pt>
                <c:pt idx="1114">
                  <c:v>12797.8785714286</c:v>
                </c:pt>
                <c:pt idx="1115">
                  <c:v>12747.9328571429</c:v>
                </c:pt>
                <c:pt idx="1116">
                  <c:v>12698.328571428599</c:v>
                </c:pt>
                <c:pt idx="1117">
                  <c:v>12649.02</c:v>
                </c:pt>
                <c:pt idx="1118">
                  <c:v>12599.9385714286</c:v>
                </c:pt>
                <c:pt idx="1119">
                  <c:v>12552.195714285701</c:v>
                </c:pt>
                <c:pt idx="1120">
                  <c:v>12504.1828571429</c:v>
                </c:pt>
                <c:pt idx="1121">
                  <c:v>12456.1</c:v>
                </c:pt>
                <c:pt idx="1122">
                  <c:v>12409.394285714299</c:v>
                </c:pt>
                <c:pt idx="1123">
                  <c:v>12363.0742857143</c:v>
                </c:pt>
                <c:pt idx="1124">
                  <c:v>12316.517142857099</c:v>
                </c:pt>
                <c:pt idx="1125">
                  <c:v>12271.3314285714</c:v>
                </c:pt>
                <c:pt idx="1126">
                  <c:v>12226.8628571429</c:v>
                </c:pt>
                <c:pt idx="1127">
                  <c:v>12183.611428571399</c:v>
                </c:pt>
                <c:pt idx="1128">
                  <c:v>12140.53</c:v>
                </c:pt>
                <c:pt idx="1129">
                  <c:v>12097.851428571401</c:v>
                </c:pt>
                <c:pt idx="1130">
                  <c:v>12055.7771428571</c:v>
                </c:pt>
                <c:pt idx="1131">
                  <c:v>12015.281428571399</c:v>
                </c:pt>
                <c:pt idx="1132">
                  <c:v>11975.205714285699</c:v>
                </c:pt>
                <c:pt idx="1133">
                  <c:v>11935.6828571429</c:v>
                </c:pt>
                <c:pt idx="1134">
                  <c:v>11896.94</c:v>
                </c:pt>
                <c:pt idx="1135">
                  <c:v>11859.6185714286</c:v>
                </c:pt>
                <c:pt idx="1136">
                  <c:v>11823.685714285701</c:v>
                </c:pt>
                <c:pt idx="1137">
                  <c:v>11788.75</c:v>
                </c:pt>
                <c:pt idx="1138">
                  <c:v>11754.23</c:v>
                </c:pt>
                <c:pt idx="1139">
                  <c:v>11720.748571428599</c:v>
                </c:pt>
                <c:pt idx="1140">
                  <c:v>11688.4571428571</c:v>
                </c:pt>
                <c:pt idx="1141">
                  <c:v>11657.435714285701</c:v>
                </c:pt>
                <c:pt idx="1142">
                  <c:v>11627.2914285714</c:v>
                </c:pt>
                <c:pt idx="1143">
                  <c:v>11597.7</c:v>
                </c:pt>
                <c:pt idx="1144">
                  <c:v>11568.794285714301</c:v>
                </c:pt>
                <c:pt idx="1145">
                  <c:v>11541.814285714299</c:v>
                </c:pt>
                <c:pt idx="1146">
                  <c:v>11516.6328571429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47-48B9-8773-4D57F59B3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043296"/>
        <c:axId val="151061056"/>
      </c:lineChart>
      <c:catAx>
        <c:axId val="15105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49536"/>
        <c:crosses val="autoZero"/>
        <c:auto val="1"/>
        <c:lblAlgn val="ctr"/>
        <c:lblOffset val="100"/>
        <c:noMultiLvlLbl val="0"/>
      </c:catAx>
      <c:valAx>
        <c:axId val="15104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56736"/>
        <c:crosses val="autoZero"/>
        <c:crossBetween val="between"/>
      </c:valAx>
      <c:valAx>
        <c:axId val="151061056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43296"/>
        <c:crosses val="max"/>
        <c:crossBetween val="between"/>
      </c:valAx>
      <c:catAx>
        <c:axId val="1510432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061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Canada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'Sheet 1'!$G$1</c:f>
              <c:strCache>
                <c:ptCount val="1"/>
                <c:pt idx="0">
                  <c:v>under_report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1'!$G$2:$G$1148</c:f>
              <c:numCache>
                <c:formatCode>0%</c:formatCode>
                <c:ptCount val="1147"/>
                <c:pt idx="0">
                  <c:v>1.0555842621982701E-2</c:v>
                </c:pt>
                <c:pt idx="1">
                  <c:v>8.4745762711864406E-3</c:v>
                </c:pt>
                <c:pt idx="2">
                  <c:v>7.2449252136752096E-3</c:v>
                </c:pt>
                <c:pt idx="3">
                  <c:v>6.0806553245116596E-3</c:v>
                </c:pt>
                <c:pt idx="4">
                  <c:v>5.1119337211352001E-3</c:v>
                </c:pt>
                <c:pt idx="5">
                  <c:v>4.30917664914087E-3</c:v>
                </c:pt>
                <c:pt idx="6">
                  <c:v>3.6748384550880499E-3</c:v>
                </c:pt>
                <c:pt idx="7">
                  <c:v>3.1784571239377602E-3</c:v>
                </c:pt>
                <c:pt idx="8">
                  <c:v>3.0612244897959199E-3</c:v>
                </c:pt>
                <c:pt idx="9">
                  <c:v>3.2930084231689101E-3</c:v>
                </c:pt>
                <c:pt idx="10">
                  <c:v>3.7240808569983601E-3</c:v>
                </c:pt>
                <c:pt idx="11">
                  <c:v>4.3516459380062E-3</c:v>
                </c:pt>
                <c:pt idx="12">
                  <c:v>5.1838006230529596E-3</c:v>
                </c:pt>
                <c:pt idx="13">
                  <c:v>6.1000126365610202E-3</c:v>
                </c:pt>
                <c:pt idx="14">
                  <c:v>7.1037426698861697E-3</c:v>
                </c:pt>
                <c:pt idx="15">
                  <c:v>8.4004379278237694E-3</c:v>
                </c:pt>
                <c:pt idx="16">
                  <c:v>9.8545283904270305E-3</c:v>
                </c:pt>
                <c:pt idx="17">
                  <c:v>1.1792760400171401E-2</c:v>
                </c:pt>
                <c:pt idx="18">
                  <c:v>1.44809461235217E-2</c:v>
                </c:pt>
                <c:pt idx="19">
                  <c:v>1.7263432253497302E-2</c:v>
                </c:pt>
                <c:pt idx="20">
                  <c:v>1.95434624334394E-2</c:v>
                </c:pt>
                <c:pt idx="21">
                  <c:v>2.11448884530522E-2</c:v>
                </c:pt>
                <c:pt idx="22">
                  <c:v>2.18364316075178E-2</c:v>
                </c:pt>
                <c:pt idx="23">
                  <c:v>2.1776232749474801E-2</c:v>
                </c:pt>
                <c:pt idx="24">
                  <c:v>2.00528477154941E-2</c:v>
                </c:pt>
                <c:pt idx="25">
                  <c:v>1.7867569130640502E-2</c:v>
                </c:pt>
                <c:pt idx="26">
                  <c:v>1.5757154181619399E-2</c:v>
                </c:pt>
                <c:pt idx="27">
                  <c:v>1.3832604682433299E-2</c:v>
                </c:pt>
                <c:pt idx="28">
                  <c:v>1.2354352666508099E-2</c:v>
                </c:pt>
                <c:pt idx="29">
                  <c:v>1.1418984386684801E-2</c:v>
                </c:pt>
                <c:pt idx="30">
                  <c:v>1.0845184491452799E-2</c:v>
                </c:pt>
                <c:pt idx="31">
                  <c:v>1.08631132472352E-2</c:v>
                </c:pt>
                <c:pt idx="32">
                  <c:v>1.1459882871654699E-2</c:v>
                </c:pt>
                <c:pt idx="33">
                  <c:v>1.26907523834824E-2</c:v>
                </c:pt>
                <c:pt idx="34">
                  <c:v>1.44494302818606E-2</c:v>
                </c:pt>
                <c:pt idx="35">
                  <c:v>1.72790130191866E-2</c:v>
                </c:pt>
                <c:pt idx="36">
                  <c:v>2.0818299226436899E-2</c:v>
                </c:pt>
                <c:pt idx="37">
                  <c:v>2.4931328812781501E-2</c:v>
                </c:pt>
                <c:pt idx="38">
                  <c:v>2.91317796617587E-2</c:v>
                </c:pt>
                <c:pt idx="39">
                  <c:v>3.4026702531691003E-2</c:v>
                </c:pt>
                <c:pt idx="40">
                  <c:v>4.0543866957858499E-2</c:v>
                </c:pt>
                <c:pt idx="41">
                  <c:v>4.81536740526919E-2</c:v>
                </c:pt>
                <c:pt idx="42">
                  <c:v>5.5937354102921798E-2</c:v>
                </c:pt>
                <c:pt idx="43">
                  <c:v>6.4164138020171804E-2</c:v>
                </c:pt>
                <c:pt idx="44">
                  <c:v>7.3564382790348506E-2</c:v>
                </c:pt>
                <c:pt idx="45">
                  <c:v>8.4427317441615995E-2</c:v>
                </c:pt>
                <c:pt idx="46">
                  <c:v>9.61195986748688E-2</c:v>
                </c:pt>
                <c:pt idx="47">
                  <c:v>0.107937830192576</c:v>
                </c:pt>
                <c:pt idx="48">
                  <c:v>0.120093118536021</c:v>
                </c:pt>
                <c:pt idx="49">
                  <c:v>0.13372113489158</c:v>
                </c:pt>
                <c:pt idx="50">
                  <c:v>0.14865855884940599</c:v>
                </c:pt>
                <c:pt idx="51">
                  <c:v>0.163439270667701</c:v>
                </c:pt>
                <c:pt idx="52">
                  <c:v>0.17854522101341699</c:v>
                </c:pt>
                <c:pt idx="53">
                  <c:v>0.192914610249697</c:v>
                </c:pt>
                <c:pt idx="54">
                  <c:v>0.20470064890731901</c:v>
                </c:pt>
                <c:pt idx="55">
                  <c:v>0.214213071836102</c:v>
                </c:pt>
                <c:pt idx="56">
                  <c:v>0.22047140624657199</c:v>
                </c:pt>
                <c:pt idx="57">
                  <c:v>0.223529507441113</c:v>
                </c:pt>
                <c:pt idx="58">
                  <c:v>0.224103394084395</c:v>
                </c:pt>
                <c:pt idx="59">
                  <c:v>0.221125988171083</c:v>
                </c:pt>
                <c:pt idx="60">
                  <c:v>0.21685652075872699</c:v>
                </c:pt>
                <c:pt idx="61">
                  <c:v>0.21391370141157801</c:v>
                </c:pt>
                <c:pt idx="62">
                  <c:v>0.211594338006759</c:v>
                </c:pt>
                <c:pt idx="63">
                  <c:v>0.21036793649760899</c:v>
                </c:pt>
                <c:pt idx="64">
                  <c:v>0.211213961340703</c:v>
                </c:pt>
                <c:pt idx="65">
                  <c:v>0.21446754559318501</c:v>
                </c:pt>
                <c:pt idx="66">
                  <c:v>0.22118939980107699</c:v>
                </c:pt>
                <c:pt idx="67">
                  <c:v>0.23077810568527499</c:v>
                </c:pt>
                <c:pt idx="68">
                  <c:v>0.241539569118257</c:v>
                </c:pt>
                <c:pt idx="69">
                  <c:v>0.25386007154289902</c:v>
                </c:pt>
                <c:pt idx="70">
                  <c:v>0.26765389182356902</c:v>
                </c:pt>
                <c:pt idx="71">
                  <c:v>0.281295681587797</c:v>
                </c:pt>
                <c:pt idx="72">
                  <c:v>0.29448689392821598</c:v>
                </c:pt>
                <c:pt idx="73">
                  <c:v>0.30684663719113298</c:v>
                </c:pt>
                <c:pt idx="74">
                  <c:v>0.317591457357629</c:v>
                </c:pt>
                <c:pt idx="75">
                  <c:v>0.32728418457487402</c:v>
                </c:pt>
                <c:pt idx="76">
                  <c:v>0.33553728973094699</c:v>
                </c:pt>
                <c:pt idx="77">
                  <c:v>0.341393615078527</c:v>
                </c:pt>
                <c:pt idx="78">
                  <c:v>0.34577092241371798</c:v>
                </c:pt>
                <c:pt idx="79">
                  <c:v>0.34974886920537401</c:v>
                </c:pt>
                <c:pt idx="80">
                  <c:v>0.35324211336146999</c:v>
                </c:pt>
                <c:pt idx="81">
                  <c:v>0.35576920123949302</c:v>
                </c:pt>
                <c:pt idx="82">
                  <c:v>0.35707878199078302</c:v>
                </c:pt>
                <c:pt idx="83">
                  <c:v>0.357959774266494</c:v>
                </c:pt>
                <c:pt idx="84">
                  <c:v>0.35935230555856201</c:v>
                </c:pt>
                <c:pt idx="85">
                  <c:v>0.36046858592457798</c:v>
                </c:pt>
                <c:pt idx="86">
                  <c:v>0.35973318508060198</c:v>
                </c:pt>
                <c:pt idx="87">
                  <c:v>0.35724450378936401</c:v>
                </c:pt>
                <c:pt idx="88">
                  <c:v>0.35468245668363102</c:v>
                </c:pt>
                <c:pt idx="89">
                  <c:v>0.35308572327873</c:v>
                </c:pt>
                <c:pt idx="90">
                  <c:v>0.351623032386499</c:v>
                </c:pt>
                <c:pt idx="91">
                  <c:v>0.34987220101234201</c:v>
                </c:pt>
                <c:pt idx="92">
                  <c:v>0.34832317451327499</c:v>
                </c:pt>
                <c:pt idx="93">
                  <c:v>0.34836770787205201</c:v>
                </c:pt>
                <c:pt idx="94">
                  <c:v>0.35139452190102999</c:v>
                </c:pt>
                <c:pt idx="95">
                  <c:v>0.35672320726613299</c:v>
                </c:pt>
                <c:pt idx="96">
                  <c:v>0.36322032270665799</c:v>
                </c:pt>
                <c:pt idx="97">
                  <c:v>0.37082669003301699</c:v>
                </c:pt>
                <c:pt idx="98">
                  <c:v>0.37997640758526202</c:v>
                </c:pt>
                <c:pt idx="99">
                  <c:v>0.391342888131543</c:v>
                </c:pt>
                <c:pt idx="100">
                  <c:v>0.40379567948856998</c:v>
                </c:pt>
                <c:pt idx="101">
                  <c:v>0.415346413182201</c:v>
                </c:pt>
                <c:pt idx="102">
                  <c:v>0.42621259534785599</c:v>
                </c:pt>
                <c:pt idx="103">
                  <c:v>0.43679621424677101</c:v>
                </c:pt>
                <c:pt idx="104">
                  <c:v>0.44741811502655099</c:v>
                </c:pt>
                <c:pt idx="105">
                  <c:v>0.45775101999721901</c:v>
                </c:pt>
                <c:pt idx="106">
                  <c:v>0.46693782071567302</c:v>
                </c:pt>
                <c:pt idx="107">
                  <c:v>0.474598219744997</c:v>
                </c:pt>
                <c:pt idx="108">
                  <c:v>0.48074194154841898</c:v>
                </c:pt>
                <c:pt idx="109">
                  <c:v>0.48547734619371602</c:v>
                </c:pt>
                <c:pt idx="110">
                  <c:v>0.48904592045055101</c:v>
                </c:pt>
                <c:pt idx="111">
                  <c:v>0.49139837442889001</c:v>
                </c:pt>
                <c:pt idx="112">
                  <c:v>0.491166860013934</c:v>
                </c:pt>
                <c:pt idx="113">
                  <c:v>0.48698061215989602</c:v>
                </c:pt>
                <c:pt idx="114">
                  <c:v>0.48062019468017397</c:v>
                </c:pt>
                <c:pt idx="115">
                  <c:v>0.473313421348388</c:v>
                </c:pt>
                <c:pt idx="116">
                  <c:v>0.46338700909844299</c:v>
                </c:pt>
                <c:pt idx="117">
                  <c:v>0.44991184585928201</c:v>
                </c:pt>
                <c:pt idx="118">
                  <c:v>0.43376342227699999</c:v>
                </c:pt>
                <c:pt idx="119">
                  <c:v>0.41719896188705202</c:v>
                </c:pt>
                <c:pt idx="120">
                  <c:v>0.40195556554285</c:v>
                </c:pt>
                <c:pt idx="121">
                  <c:v>0.38680540259720902</c:v>
                </c:pt>
                <c:pt idx="122">
                  <c:v>0.37066675712168401</c:v>
                </c:pt>
                <c:pt idx="123">
                  <c:v>0.35536071701607003</c:v>
                </c:pt>
                <c:pt idx="124">
                  <c:v>0.34287576204731202</c:v>
                </c:pt>
                <c:pt idx="125">
                  <c:v>0.33336917130109101</c:v>
                </c:pt>
                <c:pt idx="126">
                  <c:v>0.32678358103979999</c:v>
                </c:pt>
                <c:pt idx="127">
                  <c:v>0.32359690010404202</c:v>
                </c:pt>
                <c:pt idx="128">
                  <c:v>0.32339997842220902</c:v>
                </c:pt>
                <c:pt idx="129">
                  <c:v>0.32589530214044499</c:v>
                </c:pt>
                <c:pt idx="130">
                  <c:v>0.33038734261630098</c:v>
                </c:pt>
                <c:pt idx="131">
                  <c:v>0.33578998675550797</c:v>
                </c:pt>
                <c:pt idx="132">
                  <c:v>0.34061504239354201</c:v>
                </c:pt>
                <c:pt idx="133">
                  <c:v>0.34423201243601398</c:v>
                </c:pt>
                <c:pt idx="134">
                  <c:v>0.34510719527658201</c:v>
                </c:pt>
                <c:pt idx="135">
                  <c:v>0.342672343744922</c:v>
                </c:pt>
                <c:pt idx="136">
                  <c:v>0.33885843793784198</c:v>
                </c:pt>
                <c:pt idx="137">
                  <c:v>0.33538591762506897</c:v>
                </c:pt>
                <c:pt idx="138">
                  <c:v>0.33146461208706901</c:v>
                </c:pt>
                <c:pt idx="139">
                  <c:v>0.32609172669659697</c:v>
                </c:pt>
                <c:pt idx="140">
                  <c:v>0.31874512944069899</c:v>
                </c:pt>
                <c:pt idx="141">
                  <c:v>0.31117173350308902</c:v>
                </c:pt>
                <c:pt idx="142">
                  <c:v>0.30476206256627802</c:v>
                </c:pt>
                <c:pt idx="143">
                  <c:v>0.29744409376601699</c:v>
                </c:pt>
                <c:pt idx="144">
                  <c:v>0.28732755559647</c:v>
                </c:pt>
                <c:pt idx="145">
                  <c:v>0.27498599586990302</c:v>
                </c:pt>
                <c:pt idx="146">
                  <c:v>0.26316605018494499</c:v>
                </c:pt>
                <c:pt idx="147">
                  <c:v>0.253437086141171</c:v>
                </c:pt>
                <c:pt idx="148">
                  <c:v>0.245107296137339</c:v>
                </c:pt>
                <c:pt idx="149">
                  <c:v>0.23781108940870799</c:v>
                </c:pt>
                <c:pt idx="150">
                  <c:v>0.23308815507668301</c:v>
                </c:pt>
                <c:pt idx="151">
                  <c:v>0.2317462583739</c:v>
                </c:pt>
                <c:pt idx="152">
                  <c:v>0.234169213530076</c:v>
                </c:pt>
                <c:pt idx="153">
                  <c:v>0.239611288170063</c:v>
                </c:pt>
                <c:pt idx="154">
                  <c:v>0.24709989547960501</c:v>
                </c:pt>
                <c:pt idx="155">
                  <c:v>0.256703729035832</c:v>
                </c:pt>
                <c:pt idx="156">
                  <c:v>0.26941040817191197</c:v>
                </c:pt>
                <c:pt idx="157">
                  <c:v>0.28512313986883098</c:v>
                </c:pt>
                <c:pt idx="158">
                  <c:v>0.302745370282616</c:v>
                </c:pt>
                <c:pt idx="159">
                  <c:v>0.32263363657321598</c:v>
                </c:pt>
                <c:pt idx="160">
                  <c:v>0.34545961947942699</c:v>
                </c:pt>
                <c:pt idx="161">
                  <c:v>0.36890207314512002</c:v>
                </c:pt>
                <c:pt idx="162">
                  <c:v>0.39186812267056897</c:v>
                </c:pt>
                <c:pt idx="163">
                  <c:v>0.41317780215972699</c:v>
                </c:pt>
                <c:pt idx="164">
                  <c:v>0.43073251811441698</c:v>
                </c:pt>
                <c:pt idx="165">
                  <c:v>0.44488255285480599</c:v>
                </c:pt>
                <c:pt idx="166">
                  <c:v>0.45329414021744602</c:v>
                </c:pt>
                <c:pt idx="167">
                  <c:v>0.45406581157751302</c:v>
                </c:pt>
                <c:pt idx="168">
                  <c:v>0.45106989219498</c:v>
                </c:pt>
                <c:pt idx="169">
                  <c:v>0.446524338627865</c:v>
                </c:pt>
                <c:pt idx="170">
                  <c:v>0.44020842775425301</c:v>
                </c:pt>
                <c:pt idx="171">
                  <c:v>0.43273368282951502</c:v>
                </c:pt>
                <c:pt idx="172">
                  <c:v>0.42411691567640297</c:v>
                </c:pt>
                <c:pt idx="173">
                  <c:v>0.415586278697058</c:v>
                </c:pt>
                <c:pt idx="174">
                  <c:v>0.40825811934181799</c:v>
                </c:pt>
                <c:pt idx="175">
                  <c:v>0.40120649168239497</c:v>
                </c:pt>
                <c:pt idx="176">
                  <c:v>0.39252832740028398</c:v>
                </c:pt>
                <c:pt idx="177">
                  <c:v>0.38254084967320301</c:v>
                </c:pt>
                <c:pt idx="178">
                  <c:v>0.37285172254329002</c:v>
                </c:pt>
                <c:pt idx="179">
                  <c:v>0.36496967419891602</c:v>
                </c:pt>
                <c:pt idx="180">
                  <c:v>0.35916718872879</c:v>
                </c:pt>
                <c:pt idx="181">
                  <c:v>0.35480278927292602</c:v>
                </c:pt>
                <c:pt idx="182">
                  <c:v>0.35194303983556102</c:v>
                </c:pt>
                <c:pt idx="183">
                  <c:v>0.35093578992535901</c:v>
                </c:pt>
                <c:pt idx="184">
                  <c:v>0.352273571390672</c:v>
                </c:pt>
                <c:pt idx="185">
                  <c:v>0.355201345178912</c:v>
                </c:pt>
                <c:pt idx="186">
                  <c:v>0.35713678934737803</c:v>
                </c:pt>
                <c:pt idx="187">
                  <c:v>0.35722454851116803</c:v>
                </c:pt>
                <c:pt idx="188">
                  <c:v>0.35507798414748498</c:v>
                </c:pt>
                <c:pt idx="189">
                  <c:v>0.350110918696725</c:v>
                </c:pt>
                <c:pt idx="190">
                  <c:v>0.34409971841370901</c:v>
                </c:pt>
                <c:pt idx="191">
                  <c:v>0.33692383835017498</c:v>
                </c:pt>
                <c:pt idx="192">
                  <c:v>0.32866951205892803</c:v>
                </c:pt>
                <c:pt idx="193">
                  <c:v>0.32083027446894202</c:v>
                </c:pt>
                <c:pt idx="194">
                  <c:v>0.31405791174846498</c:v>
                </c:pt>
                <c:pt idx="195">
                  <c:v>0.30974447724957399</c:v>
                </c:pt>
                <c:pt idx="196">
                  <c:v>0.307718713437383</c:v>
                </c:pt>
                <c:pt idx="197">
                  <c:v>0.30594596584455802</c:v>
                </c:pt>
                <c:pt idx="198">
                  <c:v>0.30551983033596403</c:v>
                </c:pt>
                <c:pt idx="199">
                  <c:v>0.306969691249662</c:v>
                </c:pt>
                <c:pt idx="200">
                  <c:v>0.309710615588284</c:v>
                </c:pt>
                <c:pt idx="201">
                  <c:v>0.314150639128287</c:v>
                </c:pt>
                <c:pt idx="202">
                  <c:v>0.31861053924406202</c:v>
                </c:pt>
                <c:pt idx="203">
                  <c:v>0.322699590661983</c:v>
                </c:pt>
                <c:pt idx="204">
                  <c:v>0.326920467146945</c:v>
                </c:pt>
                <c:pt idx="205">
                  <c:v>0.32859312751819503</c:v>
                </c:pt>
                <c:pt idx="206">
                  <c:v>0.32701911079243101</c:v>
                </c:pt>
                <c:pt idx="207">
                  <c:v>0.32327010674919199</c:v>
                </c:pt>
                <c:pt idx="208">
                  <c:v>0.31700856534583199</c:v>
                </c:pt>
                <c:pt idx="209">
                  <c:v>0.30861636076996402</c:v>
                </c:pt>
                <c:pt idx="210">
                  <c:v>0.29854285963156801</c:v>
                </c:pt>
                <c:pt idx="211">
                  <c:v>0.28760612677015501</c:v>
                </c:pt>
                <c:pt idx="212">
                  <c:v>0.27768677190804297</c:v>
                </c:pt>
                <c:pt idx="213">
                  <c:v>0.26930105532890503</c:v>
                </c:pt>
                <c:pt idx="214">
                  <c:v>0.262203886467338</c:v>
                </c:pt>
                <c:pt idx="215">
                  <c:v>0.25676107034236401</c:v>
                </c:pt>
                <c:pt idx="216">
                  <c:v>0.25420000010744798</c:v>
                </c:pt>
                <c:pt idx="217">
                  <c:v>0.25560677256442998</c:v>
                </c:pt>
                <c:pt idx="218">
                  <c:v>0.26008448859272798</c:v>
                </c:pt>
                <c:pt idx="219">
                  <c:v>0.26619697579260299</c:v>
                </c:pt>
                <c:pt idx="220">
                  <c:v>0.273329714807371</c:v>
                </c:pt>
                <c:pt idx="221">
                  <c:v>0.28137793934675798</c:v>
                </c:pt>
                <c:pt idx="222">
                  <c:v>0.29020501630668399</c:v>
                </c:pt>
                <c:pt idx="223">
                  <c:v>0.29808739964919501</c:v>
                </c:pt>
                <c:pt idx="224">
                  <c:v>0.30365683433956198</c:v>
                </c:pt>
                <c:pt idx="225">
                  <c:v>0.30788092001812301</c:v>
                </c:pt>
                <c:pt idx="226">
                  <c:v>0.31167083260872103</c:v>
                </c:pt>
                <c:pt idx="227">
                  <c:v>0.31588612732119098</c:v>
                </c:pt>
                <c:pt idx="228">
                  <c:v>0.320572586060001</c:v>
                </c:pt>
                <c:pt idx="229">
                  <c:v>0.325068180277996</c:v>
                </c:pt>
                <c:pt idx="230">
                  <c:v>0.33086698809881898</c:v>
                </c:pt>
                <c:pt idx="231">
                  <c:v>0.33838110074608002</c:v>
                </c:pt>
                <c:pt idx="232">
                  <c:v>0.34709141179915698</c:v>
                </c:pt>
                <c:pt idx="233">
                  <c:v>0.35755118279727499</c:v>
                </c:pt>
                <c:pt idx="234">
                  <c:v>0.36824087967447899</c:v>
                </c:pt>
                <c:pt idx="235">
                  <c:v>0.378252370175232</c:v>
                </c:pt>
                <c:pt idx="236">
                  <c:v>0.38862384593549598</c:v>
                </c:pt>
                <c:pt idx="237">
                  <c:v>0.397265763569839</c:v>
                </c:pt>
                <c:pt idx="238">
                  <c:v>0.403628284499298</c:v>
                </c:pt>
                <c:pt idx="239">
                  <c:v>0.40855361465686102</c:v>
                </c:pt>
                <c:pt idx="240">
                  <c:v>0.41067812041208901</c:v>
                </c:pt>
                <c:pt idx="241">
                  <c:v>0.41011363772771398</c:v>
                </c:pt>
                <c:pt idx="242">
                  <c:v>0.40705084151434701</c:v>
                </c:pt>
                <c:pt idx="243">
                  <c:v>0.40074835222074201</c:v>
                </c:pt>
                <c:pt idx="244">
                  <c:v>0.39410966675084902</c:v>
                </c:pt>
                <c:pt idx="245">
                  <c:v>0.387932414113008</c:v>
                </c:pt>
                <c:pt idx="246">
                  <c:v>0.38003332779784299</c:v>
                </c:pt>
                <c:pt idx="247">
                  <c:v>0.37142107434591398</c:v>
                </c:pt>
                <c:pt idx="248">
                  <c:v>0.36309397065925603</c:v>
                </c:pt>
                <c:pt idx="249">
                  <c:v>0.355238815770063</c:v>
                </c:pt>
                <c:pt idx="250">
                  <c:v>0.34780581341377298</c:v>
                </c:pt>
                <c:pt idx="251">
                  <c:v>0.33941229766293002</c:v>
                </c:pt>
                <c:pt idx="252">
                  <c:v>0.33041246799755403</c:v>
                </c:pt>
                <c:pt idx="253">
                  <c:v>0.32221325555389002</c:v>
                </c:pt>
                <c:pt idx="254">
                  <c:v>0.31450773637951202</c:v>
                </c:pt>
                <c:pt idx="255">
                  <c:v>0.30778025698539602</c:v>
                </c:pt>
                <c:pt idx="256">
                  <c:v>0.302054286947947</c:v>
                </c:pt>
                <c:pt idx="257">
                  <c:v>0.29729069491882598</c:v>
                </c:pt>
                <c:pt idx="258">
                  <c:v>0.29334438944276697</c:v>
                </c:pt>
                <c:pt idx="259">
                  <c:v>0.28930418063525998</c:v>
                </c:pt>
                <c:pt idx="260">
                  <c:v>0.28587004800660998</c:v>
                </c:pt>
                <c:pt idx="261">
                  <c:v>0.28326982071239798</c:v>
                </c:pt>
                <c:pt idx="262">
                  <c:v>0.280197700262798</c:v>
                </c:pt>
                <c:pt idx="263">
                  <c:v>0.27698764809714699</c:v>
                </c:pt>
                <c:pt idx="264">
                  <c:v>0.27385514364956698</c:v>
                </c:pt>
                <c:pt idx="265">
                  <c:v>0.27091218771201298</c:v>
                </c:pt>
                <c:pt idx="266">
                  <c:v>0.269253938168456</c:v>
                </c:pt>
                <c:pt idx="267">
                  <c:v>0.26798812197107402</c:v>
                </c:pt>
                <c:pt idx="268">
                  <c:v>0.26684392917781102</c:v>
                </c:pt>
                <c:pt idx="269">
                  <c:v>0.26738607519390201</c:v>
                </c:pt>
                <c:pt idx="270">
                  <c:v>0.26944554659474701</c:v>
                </c:pt>
                <c:pt idx="271">
                  <c:v>0.27293573916946201</c:v>
                </c:pt>
                <c:pt idx="272">
                  <c:v>0.278141121361062</c:v>
                </c:pt>
                <c:pt idx="273">
                  <c:v>0.284099292110918</c:v>
                </c:pt>
                <c:pt idx="274">
                  <c:v>0.29068946735416001</c:v>
                </c:pt>
                <c:pt idx="275">
                  <c:v>0.29771024932162599</c:v>
                </c:pt>
                <c:pt idx="276">
                  <c:v>0.30338161293564803</c:v>
                </c:pt>
                <c:pt idx="277">
                  <c:v>0.307338295293894</c:v>
                </c:pt>
                <c:pt idx="278">
                  <c:v>0.30955521594727398</c:v>
                </c:pt>
                <c:pt idx="279">
                  <c:v>0.30964967981209301</c:v>
                </c:pt>
                <c:pt idx="280">
                  <c:v>0.30803152959823199</c:v>
                </c:pt>
                <c:pt idx="281">
                  <c:v>0.30531284875070303</c:v>
                </c:pt>
                <c:pt idx="282">
                  <c:v>0.30240970730830502</c:v>
                </c:pt>
                <c:pt idx="283">
                  <c:v>0.30040975104711298</c:v>
                </c:pt>
                <c:pt idx="284">
                  <c:v>0.29984759748395501</c:v>
                </c:pt>
                <c:pt idx="285">
                  <c:v>0.30073250276928198</c:v>
                </c:pt>
                <c:pt idx="286">
                  <c:v>0.30289043143215799</c:v>
                </c:pt>
                <c:pt idx="287">
                  <c:v>0.30641696019536202</c:v>
                </c:pt>
                <c:pt idx="288">
                  <c:v>0.31127219611207702</c:v>
                </c:pt>
                <c:pt idx="289">
                  <c:v>0.31655913787414203</c:v>
                </c:pt>
                <c:pt idx="290">
                  <c:v>0.321844429006858</c:v>
                </c:pt>
                <c:pt idx="291">
                  <c:v>0.32657948393120201</c:v>
                </c:pt>
                <c:pt idx="292">
                  <c:v>0.33054872523861001</c:v>
                </c:pt>
                <c:pt idx="293">
                  <c:v>0.334736039810615</c:v>
                </c:pt>
                <c:pt idx="294">
                  <c:v>0.33931314764037201</c:v>
                </c:pt>
                <c:pt idx="295">
                  <c:v>0.34363221624113599</c:v>
                </c:pt>
                <c:pt idx="296">
                  <c:v>0.34791191403847399</c:v>
                </c:pt>
                <c:pt idx="297">
                  <c:v>0.35240960528159399</c:v>
                </c:pt>
                <c:pt idx="298">
                  <c:v>0.357430931730368</c:v>
                </c:pt>
                <c:pt idx="299">
                  <c:v>0.36339236582741302</c:v>
                </c:pt>
                <c:pt idx="300">
                  <c:v>0.369329930219921</c:v>
                </c:pt>
                <c:pt idx="301">
                  <c:v>0.37456078194089498</c:v>
                </c:pt>
                <c:pt idx="302">
                  <c:v>0.37958008878244198</c:v>
                </c:pt>
                <c:pt idx="303">
                  <c:v>0.383776233335474</c:v>
                </c:pt>
                <c:pt idx="304">
                  <c:v>0.38622539909418802</c:v>
                </c:pt>
                <c:pt idx="305">
                  <c:v>0.38707181458082901</c:v>
                </c:pt>
                <c:pt idx="306">
                  <c:v>0.386562347302085</c:v>
                </c:pt>
                <c:pt idx="307">
                  <c:v>0.385148714921633</c:v>
                </c:pt>
                <c:pt idx="308">
                  <c:v>0.38332298789217101</c:v>
                </c:pt>
                <c:pt idx="309">
                  <c:v>0.38087404579017797</c:v>
                </c:pt>
                <c:pt idx="310">
                  <c:v>0.37834543201365201</c:v>
                </c:pt>
                <c:pt idx="311">
                  <c:v>0.37648378726077503</c:v>
                </c:pt>
                <c:pt idx="312">
                  <c:v>0.37459843759751299</c:v>
                </c:pt>
                <c:pt idx="313">
                  <c:v>0.37202406922818498</c:v>
                </c:pt>
                <c:pt idx="314">
                  <c:v>0.36908893938065301</c:v>
                </c:pt>
                <c:pt idx="315">
                  <c:v>0.36569979617766202</c:v>
                </c:pt>
                <c:pt idx="316">
                  <c:v>0.36168506167890202</c:v>
                </c:pt>
                <c:pt idx="317">
                  <c:v>0.35681607429538797</c:v>
                </c:pt>
                <c:pt idx="318">
                  <c:v>0.35055235678246499</c:v>
                </c:pt>
                <c:pt idx="319">
                  <c:v>0.343656201181334</c:v>
                </c:pt>
                <c:pt idx="320">
                  <c:v>0.33715085677446999</c:v>
                </c:pt>
                <c:pt idx="321">
                  <c:v>0.33142897026853402</c:v>
                </c:pt>
                <c:pt idx="322">
                  <c:v>0.32759114543745099</c:v>
                </c:pt>
                <c:pt idx="323">
                  <c:v>0.32640229592167203</c:v>
                </c:pt>
                <c:pt idx="324">
                  <c:v>0.328125347753839</c:v>
                </c:pt>
                <c:pt idx="325">
                  <c:v>0.333625441630583</c:v>
                </c:pt>
                <c:pt idx="326">
                  <c:v>0.34317760821614501</c:v>
                </c:pt>
                <c:pt idx="327">
                  <c:v>0.35619943772213097</c:v>
                </c:pt>
                <c:pt idx="328">
                  <c:v>0.37170520553434599</c:v>
                </c:pt>
                <c:pt idx="329">
                  <c:v>0.388073320554434</c:v>
                </c:pt>
                <c:pt idx="330">
                  <c:v>0.40503560468393801</c:v>
                </c:pt>
                <c:pt idx="331">
                  <c:v>0.423382539939122</c:v>
                </c:pt>
                <c:pt idx="332">
                  <c:v>0.44271192531432102</c:v>
                </c:pt>
                <c:pt idx="333">
                  <c:v>0.46097304007781098</c:v>
                </c:pt>
                <c:pt idx="334">
                  <c:v>0.47654311109824199</c:v>
                </c:pt>
                <c:pt idx="335">
                  <c:v>0.48948286415722703</c:v>
                </c:pt>
                <c:pt idx="336">
                  <c:v>0.50076197024144797</c:v>
                </c:pt>
                <c:pt idx="337">
                  <c:v>0.50992194809077396</c:v>
                </c:pt>
                <c:pt idx="338">
                  <c:v>0.515684294868616</c:v>
                </c:pt>
                <c:pt idx="339">
                  <c:v>0.51856802200188701</c:v>
                </c:pt>
                <c:pt idx="340">
                  <c:v>0.52021297310441805</c:v>
                </c:pt>
                <c:pt idx="341">
                  <c:v>0.52132154544893805</c:v>
                </c:pt>
                <c:pt idx="342">
                  <c:v>0.52363769241309999</c:v>
                </c:pt>
                <c:pt idx="343">
                  <c:v>0.52571054251595395</c:v>
                </c:pt>
                <c:pt idx="344">
                  <c:v>0.52766772779433702</c:v>
                </c:pt>
                <c:pt idx="345">
                  <c:v>0.52991237094896904</c:v>
                </c:pt>
                <c:pt idx="346">
                  <c:v>0.53072416444090598</c:v>
                </c:pt>
                <c:pt idx="347">
                  <c:v>0.53061525609315097</c:v>
                </c:pt>
                <c:pt idx="348">
                  <c:v>0.53170922964403899</c:v>
                </c:pt>
                <c:pt idx="349">
                  <c:v>0.53117356700329699</c:v>
                </c:pt>
                <c:pt idx="350">
                  <c:v>0.52987626750610795</c:v>
                </c:pt>
                <c:pt idx="351">
                  <c:v>0.527995177764223</c:v>
                </c:pt>
                <c:pt idx="352">
                  <c:v>0.52561789411983195</c:v>
                </c:pt>
                <c:pt idx="353">
                  <c:v>0.52414285712160302</c:v>
                </c:pt>
                <c:pt idx="354">
                  <c:v>0.52275414181253099</c:v>
                </c:pt>
                <c:pt idx="355">
                  <c:v>0.51992250223400305</c:v>
                </c:pt>
                <c:pt idx="356">
                  <c:v>0.51628034243379295</c:v>
                </c:pt>
                <c:pt idx="357">
                  <c:v>0.51234146149399795</c:v>
                </c:pt>
                <c:pt idx="358">
                  <c:v>0.50629515148517901</c:v>
                </c:pt>
                <c:pt idx="359">
                  <c:v>0.50122975565705696</c:v>
                </c:pt>
                <c:pt idx="360">
                  <c:v>0.49467043380598102</c:v>
                </c:pt>
                <c:pt idx="361">
                  <c:v>0.48662303495215198</c:v>
                </c:pt>
                <c:pt idx="362">
                  <c:v>0.47833259719305199</c:v>
                </c:pt>
                <c:pt idx="363">
                  <c:v>0.47156645931011698</c:v>
                </c:pt>
                <c:pt idx="364">
                  <c:v>0.46522205469049199</c:v>
                </c:pt>
                <c:pt idx="365">
                  <c:v>0.45965386123935098</c:v>
                </c:pt>
                <c:pt idx="366">
                  <c:v>0.45248809618492702</c:v>
                </c:pt>
                <c:pt idx="367">
                  <c:v>0.44596475572113797</c:v>
                </c:pt>
                <c:pt idx="368">
                  <c:v>0.43986827501054698</c:v>
                </c:pt>
                <c:pt idx="369">
                  <c:v>0.434064202673555</c:v>
                </c:pt>
                <c:pt idx="370">
                  <c:v>0.42697526634991601</c:v>
                </c:pt>
                <c:pt idx="371">
                  <c:v>0.42036354481349902</c:v>
                </c:pt>
                <c:pt idx="372">
                  <c:v>0.415736293285206</c:v>
                </c:pt>
                <c:pt idx="373">
                  <c:v>0.41269278676441101</c:v>
                </c:pt>
                <c:pt idx="374">
                  <c:v>0.41057949907618602</c:v>
                </c:pt>
                <c:pt idx="375">
                  <c:v>0.410383884687957</c:v>
                </c:pt>
                <c:pt idx="376">
                  <c:v>0.41198532871893501</c:v>
                </c:pt>
                <c:pt idx="377">
                  <c:v>0.41549696478827203</c:v>
                </c:pt>
                <c:pt idx="378">
                  <c:v>0.419069866091548</c:v>
                </c:pt>
                <c:pt idx="379">
                  <c:v>0.42196299358766398</c:v>
                </c:pt>
                <c:pt idx="380">
                  <c:v>0.42392936443537699</c:v>
                </c:pt>
                <c:pt idx="381">
                  <c:v>0.42541044189080202</c:v>
                </c:pt>
                <c:pt idx="382">
                  <c:v>0.42527322816232099</c:v>
                </c:pt>
                <c:pt idx="383">
                  <c:v>0.42270190814917502</c:v>
                </c:pt>
                <c:pt idx="384">
                  <c:v>0.41840916316358701</c:v>
                </c:pt>
                <c:pt idx="385">
                  <c:v>0.41364233719175503</c:v>
                </c:pt>
                <c:pt idx="386">
                  <c:v>0.40875471955611098</c:v>
                </c:pt>
                <c:pt idx="387">
                  <c:v>0.40375175830990701</c:v>
                </c:pt>
                <c:pt idx="388">
                  <c:v>0.39817063385092499</c:v>
                </c:pt>
                <c:pt idx="389">
                  <c:v>0.39343594320439401</c:v>
                </c:pt>
                <c:pt idx="390">
                  <c:v>0.390050522967198</c:v>
                </c:pt>
                <c:pt idx="391">
                  <c:v>0.38747201646428803</c:v>
                </c:pt>
                <c:pt idx="392">
                  <c:v>0.385287680469445</c:v>
                </c:pt>
                <c:pt idx="393">
                  <c:v>0.38290537464579399</c:v>
                </c:pt>
                <c:pt idx="394">
                  <c:v>0.38045714314888801</c:v>
                </c:pt>
                <c:pt idx="395">
                  <c:v>0.37874861836637402</c:v>
                </c:pt>
                <c:pt idx="396">
                  <c:v>0.37563405485961798</c:v>
                </c:pt>
                <c:pt idx="397">
                  <c:v>0.37048372723411299</c:v>
                </c:pt>
                <c:pt idx="398">
                  <c:v>0.36399608065877198</c:v>
                </c:pt>
                <c:pt idx="399">
                  <c:v>0.35724972145016898</c:v>
                </c:pt>
                <c:pt idx="400">
                  <c:v>0.35148477145872498</c:v>
                </c:pt>
                <c:pt idx="401">
                  <c:v>0.346151660909022</c:v>
                </c:pt>
                <c:pt idx="402">
                  <c:v>0.34059375363062699</c:v>
                </c:pt>
                <c:pt idx="403">
                  <c:v>0.33623548703060502</c:v>
                </c:pt>
                <c:pt idx="404">
                  <c:v>0.333744170585282</c:v>
                </c:pt>
                <c:pt idx="405">
                  <c:v>0.33232045094567902</c:v>
                </c:pt>
                <c:pt idx="406">
                  <c:v>0.331932457208166</c:v>
                </c:pt>
                <c:pt idx="407">
                  <c:v>0.33184968289058397</c:v>
                </c:pt>
                <c:pt idx="408">
                  <c:v>0.33164880554500298</c:v>
                </c:pt>
                <c:pt idx="409">
                  <c:v>0.33166229168226402</c:v>
                </c:pt>
                <c:pt idx="410">
                  <c:v>0.33088337817442398</c:v>
                </c:pt>
                <c:pt idx="411">
                  <c:v>0.329227616648049</c:v>
                </c:pt>
                <c:pt idx="412">
                  <c:v>0.327652522498597</c:v>
                </c:pt>
                <c:pt idx="413">
                  <c:v>0.32533582549644102</c:v>
                </c:pt>
                <c:pt idx="414">
                  <c:v>0.32292788623359098</c:v>
                </c:pt>
                <c:pt idx="415">
                  <c:v>0.32167125142805703</c:v>
                </c:pt>
                <c:pt idx="416">
                  <c:v>0.32132298348424398</c:v>
                </c:pt>
                <c:pt idx="417">
                  <c:v>0.32265156113716797</c:v>
                </c:pt>
                <c:pt idx="418">
                  <c:v>0.32591996580169702</c:v>
                </c:pt>
                <c:pt idx="419">
                  <c:v>0.33065998437139998</c:v>
                </c:pt>
                <c:pt idx="420">
                  <c:v>0.33752790049825798</c:v>
                </c:pt>
                <c:pt idx="421">
                  <c:v>0.34652310567657002</c:v>
                </c:pt>
                <c:pt idx="422">
                  <c:v>0.35664265299870701</c:v>
                </c:pt>
                <c:pt idx="423">
                  <c:v>0.368015257090545</c:v>
                </c:pt>
                <c:pt idx="424">
                  <c:v>0.38074367939264298</c:v>
                </c:pt>
                <c:pt idx="425">
                  <c:v>0.39379169445304202</c:v>
                </c:pt>
                <c:pt idx="426">
                  <c:v>0.40660493977373202</c:v>
                </c:pt>
                <c:pt idx="427">
                  <c:v>0.41915088641405102</c:v>
                </c:pt>
                <c:pt idx="428">
                  <c:v>0.430401668710156</c:v>
                </c:pt>
                <c:pt idx="429">
                  <c:v>0.43995148229082398</c:v>
                </c:pt>
                <c:pt idx="430">
                  <c:v>0.447754014313338</c:v>
                </c:pt>
                <c:pt idx="431">
                  <c:v>0.45311029110837298</c:v>
                </c:pt>
                <c:pt idx="432">
                  <c:v>0.456539637452058</c:v>
                </c:pt>
                <c:pt idx="433">
                  <c:v>0.45864184515378797</c:v>
                </c:pt>
                <c:pt idx="434">
                  <c:v>0.458672029611007</c:v>
                </c:pt>
                <c:pt idx="435">
                  <c:v>0.45699598577043699</c:v>
                </c:pt>
                <c:pt idx="436">
                  <c:v>0.45462773662628198</c:v>
                </c:pt>
                <c:pt idx="437">
                  <c:v>0.45142163848495198</c:v>
                </c:pt>
                <c:pt idx="438">
                  <c:v>0.44725111610679502</c:v>
                </c:pt>
                <c:pt idx="439">
                  <c:v>0.44254369600420601</c:v>
                </c:pt>
                <c:pt idx="440">
                  <c:v>0.43740765383144398</c:v>
                </c:pt>
                <c:pt idx="441">
                  <c:v>0.43234632387368999</c:v>
                </c:pt>
                <c:pt idx="442">
                  <c:v>0.42789983615592803</c:v>
                </c:pt>
                <c:pt idx="443">
                  <c:v>0.42403459232185697</c:v>
                </c:pt>
                <c:pt idx="444">
                  <c:v>0.42135371098470198</c:v>
                </c:pt>
                <c:pt idx="445">
                  <c:v>0.420623667704277</c:v>
                </c:pt>
                <c:pt idx="446">
                  <c:v>0.42145646676588999</c:v>
                </c:pt>
                <c:pt idx="447">
                  <c:v>0.42328811663787003</c:v>
                </c:pt>
                <c:pt idx="448">
                  <c:v>0.42620428157460999</c:v>
                </c:pt>
                <c:pt idx="449">
                  <c:v>0.42988517790902703</c:v>
                </c:pt>
                <c:pt idx="450">
                  <c:v>0.43365515746961703</c:v>
                </c:pt>
                <c:pt idx="451">
                  <c:v>0.43710370441329299</c:v>
                </c:pt>
                <c:pt idx="452">
                  <c:v>0.43975088777546201</c:v>
                </c:pt>
                <c:pt idx="453">
                  <c:v>0.44143046741543601</c:v>
                </c:pt>
                <c:pt idx="454">
                  <c:v>0.442770203084354</c:v>
                </c:pt>
                <c:pt idx="455">
                  <c:v>0.44369162298356801</c:v>
                </c:pt>
                <c:pt idx="456">
                  <c:v>0.44412337964993698</c:v>
                </c:pt>
                <c:pt idx="457">
                  <c:v>0.444585495273423</c:v>
                </c:pt>
                <c:pt idx="458">
                  <c:v>0.44502602148820503</c:v>
                </c:pt>
                <c:pt idx="459">
                  <c:v>0.44548598377516802</c:v>
                </c:pt>
                <c:pt idx="460">
                  <c:v>0.44652833754619198</c:v>
                </c:pt>
                <c:pt idx="461">
                  <c:v>0.44742526680197597</c:v>
                </c:pt>
                <c:pt idx="462">
                  <c:v>0.44759924964579501</c:v>
                </c:pt>
                <c:pt idx="463">
                  <c:v>0.44731380561987899</c:v>
                </c:pt>
                <c:pt idx="464">
                  <c:v>0.44606621872837998</c:v>
                </c:pt>
                <c:pt idx="465">
                  <c:v>0.44344875542291001</c:v>
                </c:pt>
                <c:pt idx="466">
                  <c:v>0.43961883704319799</c:v>
                </c:pt>
                <c:pt idx="467">
                  <c:v>0.43435392823123198</c:v>
                </c:pt>
                <c:pt idx="468">
                  <c:v>0.42804206160042702</c:v>
                </c:pt>
                <c:pt idx="469">
                  <c:v>0.42067822012962702</c:v>
                </c:pt>
                <c:pt idx="470">
                  <c:v>0.41228726335002902</c:v>
                </c:pt>
                <c:pt idx="471">
                  <c:v>0.40415269300332801</c:v>
                </c:pt>
                <c:pt idx="472">
                  <c:v>0.39688869351196698</c:v>
                </c:pt>
                <c:pt idx="473">
                  <c:v>0.390456678430945</c:v>
                </c:pt>
                <c:pt idx="474">
                  <c:v>0.38481545830640101</c:v>
                </c:pt>
                <c:pt idx="475">
                  <c:v>0.380479747846447</c:v>
                </c:pt>
                <c:pt idx="476">
                  <c:v>0.37812371437595299</c:v>
                </c:pt>
                <c:pt idx="477">
                  <c:v>0.37625839499262298</c:v>
                </c:pt>
                <c:pt idx="478">
                  <c:v>0.37317684426609898</c:v>
                </c:pt>
                <c:pt idx="479">
                  <c:v>0.36857040014398001</c:v>
                </c:pt>
                <c:pt idx="480">
                  <c:v>0.36168711823006899</c:v>
                </c:pt>
                <c:pt idx="481">
                  <c:v>0.35294956621204199</c:v>
                </c:pt>
                <c:pt idx="482">
                  <c:v>0.34255074263498803</c:v>
                </c:pt>
                <c:pt idx="483">
                  <c:v>0.33052227164326597</c:v>
                </c:pt>
                <c:pt idx="484">
                  <c:v>0.318761305686459</c:v>
                </c:pt>
                <c:pt idx="485">
                  <c:v>0.30852498385592098</c:v>
                </c:pt>
                <c:pt idx="486">
                  <c:v>0.30039275195574799</c:v>
                </c:pt>
                <c:pt idx="487">
                  <c:v>0.295094923419363</c:v>
                </c:pt>
                <c:pt idx="488">
                  <c:v>0.29143709746966301</c:v>
                </c:pt>
                <c:pt idx="489">
                  <c:v>0.28841672471721103</c:v>
                </c:pt>
                <c:pt idx="490">
                  <c:v>0.286417795958538</c:v>
                </c:pt>
                <c:pt idx="491">
                  <c:v>0.28485609996147598</c:v>
                </c:pt>
                <c:pt idx="492">
                  <c:v>0.282172674921705</c:v>
                </c:pt>
                <c:pt idx="493">
                  <c:v>0.27828813571502098</c:v>
                </c:pt>
                <c:pt idx="494">
                  <c:v>0.27264709823475097</c:v>
                </c:pt>
                <c:pt idx="495">
                  <c:v>0.26653005474395602</c:v>
                </c:pt>
                <c:pt idx="496">
                  <c:v>0.260719808039235</c:v>
                </c:pt>
                <c:pt idx="497">
                  <c:v>0.25457347821467702</c:v>
                </c:pt>
                <c:pt idx="498">
                  <c:v>0.24807755143038701</c:v>
                </c:pt>
                <c:pt idx="499">
                  <c:v>0.242128444491296</c:v>
                </c:pt>
                <c:pt idx="500">
                  <c:v>0.23605794449553</c:v>
                </c:pt>
                <c:pt idx="501">
                  <c:v>0.23018347663706601</c:v>
                </c:pt>
                <c:pt idx="502">
                  <c:v>0.224181961141252</c:v>
                </c:pt>
                <c:pt idx="503">
                  <c:v>0.21786424622626499</c:v>
                </c:pt>
                <c:pt idx="504">
                  <c:v>0.211659660539811</c:v>
                </c:pt>
                <c:pt idx="505">
                  <c:v>0.20625780162246399</c:v>
                </c:pt>
                <c:pt idx="506">
                  <c:v>0.20128950977416801</c:v>
                </c:pt>
                <c:pt idx="507">
                  <c:v>0.19621554706191699</c:v>
                </c:pt>
                <c:pt idx="508">
                  <c:v>0.19127513954727801</c:v>
                </c:pt>
                <c:pt idx="509">
                  <c:v>0.18599421855524401</c:v>
                </c:pt>
                <c:pt idx="510">
                  <c:v>0.18061625238002099</c:v>
                </c:pt>
                <c:pt idx="511">
                  <c:v>0.17582205344968899</c:v>
                </c:pt>
                <c:pt idx="512">
                  <c:v>0.17161025617329001</c:v>
                </c:pt>
                <c:pt idx="513">
                  <c:v>0.16788812852064</c:v>
                </c:pt>
                <c:pt idx="514">
                  <c:v>0.16391948605874401</c:v>
                </c:pt>
                <c:pt idx="515">
                  <c:v>0.15886291935820901</c:v>
                </c:pt>
                <c:pt idx="516">
                  <c:v>0.15250752625009201</c:v>
                </c:pt>
                <c:pt idx="517">
                  <c:v>0.14485876469157899</c:v>
                </c:pt>
                <c:pt idx="518">
                  <c:v>0.13651476564128501</c:v>
                </c:pt>
                <c:pt idx="519">
                  <c:v>0.12748677149840401</c:v>
                </c:pt>
                <c:pt idx="520">
                  <c:v>0.11853855276962599</c:v>
                </c:pt>
                <c:pt idx="521">
                  <c:v>0.111294081485832</c:v>
                </c:pt>
                <c:pt idx="522">
                  <c:v>0.105970657403027</c:v>
                </c:pt>
                <c:pt idx="523">
                  <c:v>0.102560102415788</c:v>
                </c:pt>
                <c:pt idx="524">
                  <c:v>0.100917165373275</c:v>
                </c:pt>
                <c:pt idx="525">
                  <c:v>0.100493222115208</c:v>
                </c:pt>
                <c:pt idx="526">
                  <c:v>0.101477987700445</c:v>
                </c:pt>
                <c:pt idx="527">
                  <c:v>0.10344604561359901</c:v>
                </c:pt>
                <c:pt idx="528">
                  <c:v>0.10500018032964301</c:v>
                </c:pt>
                <c:pt idx="529">
                  <c:v>0.105851282311219</c:v>
                </c:pt>
                <c:pt idx="530">
                  <c:v>0.10618379423374499</c:v>
                </c:pt>
                <c:pt idx="531">
                  <c:v>0.10666421079324399</c:v>
                </c:pt>
                <c:pt idx="532">
                  <c:v>0.107917060381184</c:v>
                </c:pt>
                <c:pt idx="533">
                  <c:v>0.10954114882772201</c:v>
                </c:pt>
                <c:pt idx="534">
                  <c:v>0.11139787727606699</c:v>
                </c:pt>
                <c:pt idx="535">
                  <c:v>0.113814899119424</c:v>
                </c:pt>
                <c:pt idx="536">
                  <c:v>0.116468591514338</c:v>
                </c:pt>
                <c:pt idx="537">
                  <c:v>0.118926576251665</c:v>
                </c:pt>
                <c:pt idx="538">
                  <c:v>0.120746984135925</c:v>
                </c:pt>
                <c:pt idx="539">
                  <c:v>0.122212117543505</c:v>
                </c:pt>
                <c:pt idx="540">
                  <c:v>0.12414010680700401</c:v>
                </c:pt>
                <c:pt idx="541">
                  <c:v>0.12641980053077301</c:v>
                </c:pt>
                <c:pt idx="542">
                  <c:v>0.12882520352469401</c:v>
                </c:pt>
                <c:pt idx="543">
                  <c:v>0.131679023431338</c:v>
                </c:pt>
                <c:pt idx="544">
                  <c:v>0.135035627291301</c:v>
                </c:pt>
                <c:pt idx="545">
                  <c:v>0.13912530147436</c:v>
                </c:pt>
                <c:pt idx="546">
                  <c:v>0.143504712965666</c:v>
                </c:pt>
                <c:pt idx="547">
                  <c:v>0.14759616265915801</c:v>
                </c:pt>
                <c:pt idx="548">
                  <c:v>0.151444419725621</c:v>
                </c:pt>
                <c:pt idx="549">
                  <c:v>0.154757811945096</c:v>
                </c:pt>
                <c:pt idx="550">
                  <c:v>0.157557162861825</c:v>
                </c:pt>
                <c:pt idx="551">
                  <c:v>0.160043653311359</c:v>
                </c:pt>
                <c:pt idx="552">
                  <c:v>0.16211431287500699</c:v>
                </c:pt>
                <c:pt idx="553">
                  <c:v>0.16393136586867299</c:v>
                </c:pt>
                <c:pt idx="554">
                  <c:v>0.16556626765778401</c:v>
                </c:pt>
                <c:pt idx="555">
                  <c:v>0.167059389155851</c:v>
                </c:pt>
                <c:pt idx="556">
                  <c:v>0.16886210221793599</c:v>
                </c:pt>
                <c:pt idx="557">
                  <c:v>0.17083783723267401</c:v>
                </c:pt>
                <c:pt idx="558">
                  <c:v>0.172862598823181</c:v>
                </c:pt>
                <c:pt idx="559">
                  <c:v>0.175299348246584</c:v>
                </c:pt>
                <c:pt idx="560">
                  <c:v>0.17797661860827799</c:v>
                </c:pt>
                <c:pt idx="561">
                  <c:v>0.180787011255687</c:v>
                </c:pt>
                <c:pt idx="562">
                  <c:v>0.18387870773179699</c:v>
                </c:pt>
                <c:pt idx="563">
                  <c:v>0.18693232671957699</c:v>
                </c:pt>
                <c:pt idx="564">
                  <c:v>0.189801260586</c:v>
                </c:pt>
                <c:pt idx="565">
                  <c:v>0.192487815607397</c:v>
                </c:pt>
                <c:pt idx="566">
                  <c:v>0.19460808377230099</c:v>
                </c:pt>
                <c:pt idx="567">
                  <c:v>0.19628045942438599</c:v>
                </c:pt>
                <c:pt idx="568">
                  <c:v>0.19756412328044001</c:v>
                </c:pt>
                <c:pt idx="569">
                  <c:v>0.198206949091213</c:v>
                </c:pt>
                <c:pt idx="570">
                  <c:v>0.19860155038990501</c:v>
                </c:pt>
                <c:pt idx="571">
                  <c:v>0.19908831351645101</c:v>
                </c:pt>
                <c:pt idx="572">
                  <c:v>0.19976440002925</c:v>
                </c:pt>
                <c:pt idx="573">
                  <c:v>0.200488728915175</c:v>
                </c:pt>
                <c:pt idx="574">
                  <c:v>0.20114810987683501</c:v>
                </c:pt>
                <c:pt idx="575">
                  <c:v>0.20221476063525201</c:v>
                </c:pt>
                <c:pt idx="576">
                  <c:v>0.204172625147054</c:v>
                </c:pt>
                <c:pt idx="577">
                  <c:v>0.20683932605515701</c:v>
                </c:pt>
                <c:pt idx="578">
                  <c:v>0.210015275936136</c:v>
                </c:pt>
                <c:pt idx="579">
                  <c:v>0.21370029186761599</c:v>
                </c:pt>
                <c:pt idx="580">
                  <c:v>0.217931150012564</c:v>
                </c:pt>
                <c:pt idx="581">
                  <c:v>0.22254102236659401</c:v>
                </c:pt>
                <c:pt idx="582">
                  <c:v>0.22693935946954799</c:v>
                </c:pt>
                <c:pt idx="583">
                  <c:v>0.23041615683699501</c:v>
                </c:pt>
                <c:pt idx="584">
                  <c:v>0.23273991878626099</c:v>
                </c:pt>
                <c:pt idx="585">
                  <c:v>0.23395082308111301</c:v>
                </c:pt>
                <c:pt idx="586">
                  <c:v>0.23402386025983901</c:v>
                </c:pt>
                <c:pt idx="587">
                  <c:v>0.23326038042856501</c:v>
                </c:pt>
                <c:pt idx="588">
                  <c:v>0.232124085760884</c:v>
                </c:pt>
                <c:pt idx="589">
                  <c:v>0.230819933139818</c:v>
                </c:pt>
                <c:pt idx="590">
                  <c:v>0.229963613920766</c:v>
                </c:pt>
                <c:pt idx="591">
                  <c:v>0.23024948889925601</c:v>
                </c:pt>
                <c:pt idx="592">
                  <c:v>0.23188228071515901</c:v>
                </c:pt>
                <c:pt idx="593">
                  <c:v>0.23464113978704099</c:v>
                </c:pt>
                <c:pt idx="594">
                  <c:v>0.23838634588680499</c:v>
                </c:pt>
                <c:pt idx="595">
                  <c:v>0.243004966707491</c:v>
                </c:pt>
                <c:pt idx="596">
                  <c:v>0.24811728842321701</c:v>
                </c:pt>
                <c:pt idx="597">
                  <c:v>0.25300687338970801</c:v>
                </c:pt>
                <c:pt idx="598">
                  <c:v>0.25660375470279201</c:v>
                </c:pt>
                <c:pt idx="599">
                  <c:v>0.25862732277719302</c:v>
                </c:pt>
                <c:pt idx="600">
                  <c:v>0.25936370535057002</c:v>
                </c:pt>
                <c:pt idx="601">
                  <c:v>0.25889604723006199</c:v>
                </c:pt>
                <c:pt idx="602">
                  <c:v>0.257208239708967</c:v>
                </c:pt>
                <c:pt idx="603">
                  <c:v>0.25479717915539801</c:v>
                </c:pt>
                <c:pt idx="604">
                  <c:v>0.251938586489526</c:v>
                </c:pt>
                <c:pt idx="605">
                  <c:v>0.249075775551719</c:v>
                </c:pt>
                <c:pt idx="606">
                  <c:v>0.24655329667331399</c:v>
                </c:pt>
                <c:pt idx="607">
                  <c:v>0.244919984039386</c:v>
                </c:pt>
                <c:pt idx="608">
                  <c:v>0.24382166537170999</c:v>
                </c:pt>
                <c:pt idx="609">
                  <c:v>0.24238726628971799</c:v>
                </c:pt>
                <c:pt idx="610">
                  <c:v>0.24071936427936599</c:v>
                </c:pt>
                <c:pt idx="611">
                  <c:v>0.23930226932389301</c:v>
                </c:pt>
                <c:pt idx="612">
                  <c:v>0.238445633334646</c:v>
                </c:pt>
                <c:pt idx="613">
                  <c:v>0.237702517904645</c:v>
                </c:pt>
                <c:pt idx="614">
                  <c:v>0.235963039382794</c:v>
                </c:pt>
                <c:pt idx="615">
                  <c:v>0.23376063155518101</c:v>
                </c:pt>
                <c:pt idx="616">
                  <c:v>0.23216527664929301</c:v>
                </c:pt>
                <c:pt idx="617">
                  <c:v>0.230289303779666</c:v>
                </c:pt>
                <c:pt idx="618">
                  <c:v>0.22750123637789099</c:v>
                </c:pt>
                <c:pt idx="619">
                  <c:v>0.22369263748161999</c:v>
                </c:pt>
                <c:pt idx="620">
                  <c:v>0.21918903221443101</c:v>
                </c:pt>
                <c:pt idx="621">
                  <c:v>0.21462676866156699</c:v>
                </c:pt>
                <c:pt idx="622">
                  <c:v>0.210131855566102</c:v>
                </c:pt>
                <c:pt idx="623">
                  <c:v>0.20561171601256301</c:v>
                </c:pt>
                <c:pt idx="624">
                  <c:v>0.20163188092854001</c:v>
                </c:pt>
                <c:pt idx="625">
                  <c:v>0.19860991921013299</c:v>
                </c:pt>
                <c:pt idx="626">
                  <c:v>0.19647124554720399</c:v>
                </c:pt>
                <c:pt idx="627">
                  <c:v>0.19522104946640301</c:v>
                </c:pt>
                <c:pt idx="628">
                  <c:v>0.191622595133182</c:v>
                </c:pt>
                <c:pt idx="629">
                  <c:v>0.18822861235325</c:v>
                </c:pt>
                <c:pt idx="630">
                  <c:v>0.18426193104962599</c:v>
                </c:pt>
                <c:pt idx="631">
                  <c:v>0.17985233402550599</c:v>
                </c:pt>
                <c:pt idx="632">
                  <c:v>0.174773677438464</c:v>
                </c:pt>
                <c:pt idx="633">
                  <c:v>0.16878056492881799</c:v>
                </c:pt>
                <c:pt idx="634">
                  <c:v>0.16307368866966801</c:v>
                </c:pt>
                <c:pt idx="635">
                  <c:v>0.15904809364573</c:v>
                </c:pt>
                <c:pt idx="636">
                  <c:v>0.15448840739319</c:v>
                </c:pt>
                <c:pt idx="637">
                  <c:v>0.14979813321015401</c:v>
                </c:pt>
                <c:pt idx="638">
                  <c:v>0.144714704171443</c:v>
                </c:pt>
                <c:pt idx="639">
                  <c:v>0.139290741359829</c:v>
                </c:pt>
                <c:pt idx="640">
                  <c:v>0.13360809169082399</c:v>
                </c:pt>
                <c:pt idx="641">
                  <c:v>0.12714050444289501</c:v>
                </c:pt>
                <c:pt idx="642">
                  <c:v>0.120407112295408</c:v>
                </c:pt>
                <c:pt idx="643">
                  <c:v>0.113588658579293</c:v>
                </c:pt>
                <c:pt idx="644">
                  <c:v>0.107089111841055</c:v>
                </c:pt>
                <c:pt idx="645">
                  <c:v>0.10126224688930301</c:v>
                </c:pt>
                <c:pt idx="646">
                  <c:v>9.6276354220442797E-2</c:v>
                </c:pt>
                <c:pt idx="647">
                  <c:v>9.2135749728877198E-2</c:v>
                </c:pt>
                <c:pt idx="648">
                  <c:v>8.8692896100325699E-2</c:v>
                </c:pt>
                <c:pt idx="649">
                  <c:v>8.6029833343172907E-2</c:v>
                </c:pt>
                <c:pt idx="650">
                  <c:v>8.4084445320285903E-2</c:v>
                </c:pt>
                <c:pt idx="651">
                  <c:v>8.2555458987971703E-2</c:v>
                </c:pt>
                <c:pt idx="652">
                  <c:v>8.1233940931761006E-2</c:v>
                </c:pt>
                <c:pt idx="653">
                  <c:v>7.9897497499628101E-2</c:v>
                </c:pt>
                <c:pt idx="654">
                  <c:v>7.8519147799810896E-2</c:v>
                </c:pt>
                <c:pt idx="655">
                  <c:v>7.7148913041282005E-2</c:v>
                </c:pt>
                <c:pt idx="656">
                  <c:v>7.5617060684467496E-2</c:v>
                </c:pt>
                <c:pt idx="657">
                  <c:v>7.3959869299320094E-2</c:v>
                </c:pt>
                <c:pt idx="658">
                  <c:v>7.2213341120440505E-2</c:v>
                </c:pt>
                <c:pt idx="659">
                  <c:v>7.0272832308237401E-2</c:v>
                </c:pt>
                <c:pt idx="660">
                  <c:v>6.8188622884093802E-2</c:v>
                </c:pt>
                <c:pt idx="661">
                  <c:v>6.5957352213097703E-2</c:v>
                </c:pt>
                <c:pt idx="662">
                  <c:v>6.3475314985289896E-2</c:v>
                </c:pt>
                <c:pt idx="663">
                  <c:v>6.0747170158358302E-2</c:v>
                </c:pt>
                <c:pt idx="664">
                  <c:v>5.7698639665374599E-2</c:v>
                </c:pt>
                <c:pt idx="665">
                  <c:v>5.4427224254286297E-2</c:v>
                </c:pt>
                <c:pt idx="666">
                  <c:v>5.1113135552178897E-2</c:v>
                </c:pt>
                <c:pt idx="667">
                  <c:v>4.7766235830927102E-2</c:v>
                </c:pt>
                <c:pt idx="668">
                  <c:v>4.4399913841458402E-2</c:v>
                </c:pt>
                <c:pt idx="669">
                  <c:v>4.11453217311415E-2</c:v>
                </c:pt>
                <c:pt idx="670">
                  <c:v>3.8169240385223499E-2</c:v>
                </c:pt>
                <c:pt idx="671">
                  <c:v>3.5637524865539498E-2</c:v>
                </c:pt>
                <c:pt idx="672">
                  <c:v>3.36077425638708E-2</c:v>
                </c:pt>
                <c:pt idx="673">
                  <c:v>3.2097667927181099E-2</c:v>
                </c:pt>
                <c:pt idx="674">
                  <c:v>3.11393352439241E-2</c:v>
                </c:pt>
                <c:pt idx="675">
                  <c:v>3.0729840295900101E-2</c:v>
                </c:pt>
                <c:pt idx="676">
                  <c:v>3.0766783915606499E-2</c:v>
                </c:pt>
                <c:pt idx="677">
                  <c:v>3.11631594624736E-2</c:v>
                </c:pt>
                <c:pt idx="678">
                  <c:v>3.19463513027878E-2</c:v>
                </c:pt>
                <c:pt idx="679">
                  <c:v>3.3257126378914002E-2</c:v>
                </c:pt>
                <c:pt idx="680">
                  <c:v>3.5193630722903498E-2</c:v>
                </c:pt>
                <c:pt idx="681">
                  <c:v>3.7684719563744501E-2</c:v>
                </c:pt>
                <c:pt idx="682">
                  <c:v>4.0601783606652897E-2</c:v>
                </c:pt>
                <c:pt idx="683">
                  <c:v>4.391750854096E-2</c:v>
                </c:pt>
                <c:pt idx="684">
                  <c:v>4.7722310925866603E-2</c:v>
                </c:pt>
                <c:pt idx="685">
                  <c:v>5.2064528369203097E-2</c:v>
                </c:pt>
                <c:pt idx="686">
                  <c:v>5.69244667998514E-2</c:v>
                </c:pt>
                <c:pt idx="687">
                  <c:v>6.2269736226314702E-2</c:v>
                </c:pt>
                <c:pt idx="688">
                  <c:v>6.8198957295089596E-2</c:v>
                </c:pt>
                <c:pt idx="689">
                  <c:v>7.4793208895485797E-2</c:v>
                </c:pt>
                <c:pt idx="690">
                  <c:v>8.1943019890744997E-2</c:v>
                </c:pt>
                <c:pt idx="691">
                  <c:v>8.9374934633672395E-2</c:v>
                </c:pt>
                <c:pt idx="692">
                  <c:v>9.6830711320899904E-2</c:v>
                </c:pt>
                <c:pt idx="693">
                  <c:v>0.104042097878316</c:v>
                </c:pt>
                <c:pt idx="694">
                  <c:v>0.110677119573414</c:v>
                </c:pt>
                <c:pt idx="695">
                  <c:v>0.116324724931614</c:v>
                </c:pt>
                <c:pt idx="696">
                  <c:v>0.120638195234713</c:v>
                </c:pt>
                <c:pt idx="697">
                  <c:v>0.12365400823223401</c:v>
                </c:pt>
                <c:pt idx="698">
                  <c:v>0.12554178956050899</c:v>
                </c:pt>
                <c:pt idx="699">
                  <c:v>0.126427453083824</c:v>
                </c:pt>
                <c:pt idx="700">
                  <c:v>0.12636513180997</c:v>
                </c:pt>
                <c:pt idx="701">
                  <c:v>0.125423067170155</c:v>
                </c:pt>
                <c:pt idx="702">
                  <c:v>0.12382608399577801</c:v>
                </c:pt>
                <c:pt idx="703">
                  <c:v>0.122002214222412</c:v>
                </c:pt>
                <c:pt idx="704">
                  <c:v>0.12017777651554901</c:v>
                </c:pt>
                <c:pt idx="705">
                  <c:v>0.11839891914876501</c:v>
                </c:pt>
                <c:pt idx="706">
                  <c:v>0.116638122363503</c:v>
                </c:pt>
                <c:pt idx="707">
                  <c:v>0.11501508748400301</c:v>
                </c:pt>
                <c:pt idx="708">
                  <c:v>0.113817777277715</c:v>
                </c:pt>
                <c:pt idx="709">
                  <c:v>0.11310735291068599</c:v>
                </c:pt>
                <c:pt idx="710">
                  <c:v>0.112727531794574</c:v>
                </c:pt>
                <c:pt idx="711">
                  <c:v>0.112402428000017</c:v>
                </c:pt>
                <c:pt idx="712">
                  <c:v>0.11208081598979799</c:v>
                </c:pt>
                <c:pt idx="713">
                  <c:v>0.112040942861901</c:v>
                </c:pt>
                <c:pt idx="714">
                  <c:v>0.112327732017444</c:v>
                </c:pt>
                <c:pt idx="715">
                  <c:v>0.112687142649308</c:v>
                </c:pt>
                <c:pt idx="716">
                  <c:v>0.113072955380724</c:v>
                </c:pt>
                <c:pt idx="717">
                  <c:v>0.113368823754517</c:v>
                </c:pt>
                <c:pt idx="718">
                  <c:v>0.113662527841521</c:v>
                </c:pt>
                <c:pt idx="719">
                  <c:v>0.11404004134722399</c:v>
                </c:pt>
                <c:pt idx="720">
                  <c:v>0.114165159498373</c:v>
                </c:pt>
                <c:pt idx="721">
                  <c:v>0.113880587433715</c:v>
                </c:pt>
                <c:pt idx="722">
                  <c:v>0.113386133402736</c:v>
                </c:pt>
                <c:pt idx="723">
                  <c:v>0.112840028090849</c:v>
                </c:pt>
                <c:pt idx="724">
                  <c:v>0.112359028645554</c:v>
                </c:pt>
                <c:pt idx="725">
                  <c:v>0.111965030286288</c:v>
                </c:pt>
                <c:pt idx="726">
                  <c:v>0.111647018314698</c:v>
                </c:pt>
                <c:pt idx="727">
                  <c:v>0.11131936701921601</c:v>
                </c:pt>
                <c:pt idx="728">
                  <c:v>0.11089430201238699</c:v>
                </c:pt>
                <c:pt idx="729">
                  <c:v>0.110303923253216</c:v>
                </c:pt>
                <c:pt idx="730">
                  <c:v>0.109522892925641</c:v>
                </c:pt>
                <c:pt idx="731">
                  <c:v>0.10870478392352501</c:v>
                </c:pt>
                <c:pt idx="732">
                  <c:v>0.107807875337301</c:v>
                </c:pt>
                <c:pt idx="733">
                  <c:v>0.106577904536495</c:v>
                </c:pt>
                <c:pt idx="734">
                  <c:v>0.105008848639844</c:v>
                </c:pt>
                <c:pt idx="735">
                  <c:v>0.103279319511629</c:v>
                </c:pt>
                <c:pt idx="736">
                  <c:v>0.101452284081606</c:v>
                </c:pt>
                <c:pt idx="737">
                  <c:v>9.9521057386774303E-2</c:v>
                </c:pt>
                <c:pt idx="738">
                  <c:v>9.7417244387681901E-2</c:v>
                </c:pt>
                <c:pt idx="739">
                  <c:v>9.5161092535965705E-2</c:v>
                </c:pt>
                <c:pt idx="740">
                  <c:v>9.2923056932180295E-2</c:v>
                </c:pt>
                <c:pt idx="741">
                  <c:v>9.0783985363016406E-2</c:v>
                </c:pt>
                <c:pt idx="742">
                  <c:v>8.8793291211453601E-2</c:v>
                </c:pt>
                <c:pt idx="743">
                  <c:v>8.7142316759843005E-2</c:v>
                </c:pt>
                <c:pt idx="744">
                  <c:v>8.5737289715986806E-2</c:v>
                </c:pt>
                <c:pt idx="745">
                  <c:v>8.4431268463336206E-2</c:v>
                </c:pt>
                <c:pt idx="746">
                  <c:v>8.3233118040981893E-2</c:v>
                </c:pt>
                <c:pt idx="747">
                  <c:v>8.1990135147223794E-2</c:v>
                </c:pt>
                <c:pt idx="748">
                  <c:v>8.0853229157574702E-2</c:v>
                </c:pt>
                <c:pt idx="749">
                  <c:v>7.9909015314509405E-2</c:v>
                </c:pt>
                <c:pt idx="750">
                  <c:v>7.8887234792316602E-2</c:v>
                </c:pt>
                <c:pt idx="751">
                  <c:v>7.7884093427294604E-2</c:v>
                </c:pt>
                <c:pt idx="752">
                  <c:v>7.6996752701152596E-2</c:v>
                </c:pt>
                <c:pt idx="753">
                  <c:v>7.6144276483434095E-2</c:v>
                </c:pt>
                <c:pt idx="754">
                  <c:v>7.5439279371432702E-2</c:v>
                </c:pt>
                <c:pt idx="755">
                  <c:v>7.4822994381527799E-2</c:v>
                </c:pt>
                <c:pt idx="756">
                  <c:v>7.4165850309015902E-2</c:v>
                </c:pt>
                <c:pt idx="757">
                  <c:v>7.3462406798143906E-2</c:v>
                </c:pt>
                <c:pt idx="758">
                  <c:v>7.2541850981700198E-2</c:v>
                </c:pt>
                <c:pt idx="759">
                  <c:v>7.1356058456320995E-2</c:v>
                </c:pt>
                <c:pt idx="760">
                  <c:v>7.0023325451261997E-2</c:v>
                </c:pt>
                <c:pt idx="761">
                  <c:v>6.8577168846764597E-2</c:v>
                </c:pt>
                <c:pt idx="762">
                  <c:v>6.7064574033401103E-2</c:v>
                </c:pt>
                <c:pt idx="763">
                  <c:v>6.5606577576519304E-2</c:v>
                </c:pt>
                <c:pt idx="764">
                  <c:v>6.4308710686881002E-2</c:v>
                </c:pt>
                <c:pt idx="765">
                  <c:v>6.3222093494782597E-2</c:v>
                </c:pt>
                <c:pt idx="766">
                  <c:v>6.23208841121441E-2</c:v>
                </c:pt>
                <c:pt idx="767">
                  <c:v>6.1554717274905003E-2</c:v>
                </c:pt>
                <c:pt idx="768">
                  <c:v>6.0920654679537799E-2</c:v>
                </c:pt>
                <c:pt idx="769">
                  <c:v>6.0417296433986502E-2</c:v>
                </c:pt>
                <c:pt idx="770">
                  <c:v>5.9987558486987301E-2</c:v>
                </c:pt>
                <c:pt idx="771">
                  <c:v>5.9615476622954598E-2</c:v>
                </c:pt>
                <c:pt idx="772">
                  <c:v>5.9365808097218198E-2</c:v>
                </c:pt>
                <c:pt idx="773">
                  <c:v>5.92318722946732E-2</c:v>
                </c:pt>
                <c:pt idx="774">
                  <c:v>5.91378908499701E-2</c:v>
                </c:pt>
                <c:pt idx="775">
                  <c:v>5.9045327216749897E-2</c:v>
                </c:pt>
                <c:pt idx="776">
                  <c:v>5.9033188593361999E-2</c:v>
                </c:pt>
                <c:pt idx="777">
                  <c:v>5.9204469349815103E-2</c:v>
                </c:pt>
                <c:pt idx="778">
                  <c:v>5.9619912315866601E-2</c:v>
                </c:pt>
                <c:pt idx="779">
                  <c:v>6.0263707888067002E-2</c:v>
                </c:pt>
                <c:pt idx="780">
                  <c:v>6.11955061569147E-2</c:v>
                </c:pt>
                <c:pt idx="781">
                  <c:v>6.2539102616250397E-2</c:v>
                </c:pt>
                <c:pt idx="782">
                  <c:v>6.4240658429724803E-2</c:v>
                </c:pt>
                <c:pt idx="783">
                  <c:v>6.6199873212860305E-2</c:v>
                </c:pt>
                <c:pt idx="784">
                  <c:v>6.8388371938441495E-2</c:v>
                </c:pt>
                <c:pt idx="785">
                  <c:v>7.06669361864561E-2</c:v>
                </c:pt>
                <c:pt idx="786">
                  <c:v>7.2850184338221796E-2</c:v>
                </c:pt>
                <c:pt idx="787">
                  <c:v>7.4661022399567803E-2</c:v>
                </c:pt>
                <c:pt idx="788">
                  <c:v>7.5812279986412504E-2</c:v>
                </c:pt>
                <c:pt idx="789">
                  <c:v>7.6327322198756306E-2</c:v>
                </c:pt>
                <c:pt idx="790">
                  <c:v>7.6282354464040303E-2</c:v>
                </c:pt>
                <c:pt idx="791">
                  <c:v>7.5577625495880693E-2</c:v>
                </c:pt>
                <c:pt idx="792">
                  <c:v>7.4244581105915905E-2</c:v>
                </c:pt>
                <c:pt idx="793">
                  <c:v>7.2603091117239699E-2</c:v>
                </c:pt>
                <c:pt idx="794">
                  <c:v>7.0881196361259294E-2</c:v>
                </c:pt>
                <c:pt idx="795">
                  <c:v>6.9258448357582297E-2</c:v>
                </c:pt>
                <c:pt idx="796">
                  <c:v>6.7827316988347805E-2</c:v>
                </c:pt>
                <c:pt idx="797">
                  <c:v>6.6340529025768494E-2</c:v>
                </c:pt>
                <c:pt idx="798">
                  <c:v>6.5034343270044204E-2</c:v>
                </c:pt>
                <c:pt idx="799">
                  <c:v>6.4303890272221803E-2</c:v>
                </c:pt>
                <c:pt idx="800">
                  <c:v>6.3848881296193705E-2</c:v>
                </c:pt>
                <c:pt idx="801">
                  <c:v>6.3640024636126599E-2</c:v>
                </c:pt>
                <c:pt idx="802">
                  <c:v>6.3662405947989803E-2</c:v>
                </c:pt>
                <c:pt idx="803">
                  <c:v>6.3739238353431898E-2</c:v>
                </c:pt>
                <c:pt idx="804">
                  <c:v>6.4279461327744203E-2</c:v>
                </c:pt>
                <c:pt idx="805">
                  <c:v>6.4900302086364506E-2</c:v>
                </c:pt>
                <c:pt idx="806">
                  <c:v>6.4845785897769806E-2</c:v>
                </c:pt>
                <c:pt idx="807">
                  <c:v>6.4370005867018507E-2</c:v>
                </c:pt>
                <c:pt idx="808">
                  <c:v>6.3515595388056706E-2</c:v>
                </c:pt>
                <c:pt idx="809">
                  <c:v>6.2262596126312901E-2</c:v>
                </c:pt>
                <c:pt idx="810">
                  <c:v>6.0833341174816598E-2</c:v>
                </c:pt>
                <c:pt idx="811">
                  <c:v>5.9077496577179998E-2</c:v>
                </c:pt>
                <c:pt idx="812">
                  <c:v>5.7162521529303303E-2</c:v>
                </c:pt>
                <c:pt idx="813">
                  <c:v>5.5496378156613797E-2</c:v>
                </c:pt>
                <c:pt idx="814">
                  <c:v>5.4003465131712197E-2</c:v>
                </c:pt>
                <c:pt idx="815">
                  <c:v>5.26195032576703E-2</c:v>
                </c:pt>
                <c:pt idx="816">
                  <c:v>5.2190911158122903E-2</c:v>
                </c:pt>
                <c:pt idx="817">
                  <c:v>5.2032480270423502E-2</c:v>
                </c:pt>
                <c:pt idx="818">
                  <c:v>5.1978723731232898E-2</c:v>
                </c:pt>
                <c:pt idx="819">
                  <c:v>5.2044110930539102E-2</c:v>
                </c:pt>
                <c:pt idx="820">
                  <c:v>5.2253830965118597E-2</c:v>
                </c:pt>
                <c:pt idx="821">
                  <c:v>5.2633321408723198E-2</c:v>
                </c:pt>
                <c:pt idx="822">
                  <c:v>5.3191351760233298E-2</c:v>
                </c:pt>
                <c:pt idx="823">
                  <c:v>5.3126785419854099E-2</c:v>
                </c:pt>
                <c:pt idx="824">
                  <c:v>5.3052536136594997E-2</c:v>
                </c:pt>
                <c:pt idx="825">
                  <c:v>5.3057469520636703E-2</c:v>
                </c:pt>
                <c:pt idx="826">
                  <c:v>5.3137605285639503E-2</c:v>
                </c:pt>
                <c:pt idx="827">
                  <c:v>5.3255889100199801E-2</c:v>
                </c:pt>
                <c:pt idx="828">
                  <c:v>5.3384574478182699E-2</c:v>
                </c:pt>
                <c:pt idx="829">
                  <c:v>5.3580974507580197E-2</c:v>
                </c:pt>
                <c:pt idx="830">
                  <c:v>5.34821482853753E-2</c:v>
                </c:pt>
                <c:pt idx="831">
                  <c:v>5.3158835028725197E-2</c:v>
                </c:pt>
                <c:pt idx="832">
                  <c:v>5.2554663959867499E-2</c:v>
                </c:pt>
                <c:pt idx="833">
                  <c:v>5.17741693083573E-2</c:v>
                </c:pt>
                <c:pt idx="834">
                  <c:v>5.0939251216109697E-2</c:v>
                </c:pt>
                <c:pt idx="835">
                  <c:v>5.0042185069749799E-2</c:v>
                </c:pt>
                <c:pt idx="836">
                  <c:v>4.9083429708611202E-2</c:v>
                </c:pt>
                <c:pt idx="837">
                  <c:v>4.8077260343516698E-2</c:v>
                </c:pt>
                <c:pt idx="838">
                  <c:v>4.71037980244364E-2</c:v>
                </c:pt>
                <c:pt idx="839">
                  <c:v>4.6391586688661599E-2</c:v>
                </c:pt>
                <c:pt idx="840">
                  <c:v>4.5849855025348399E-2</c:v>
                </c:pt>
                <c:pt idx="841">
                  <c:v>4.5210317387639601E-2</c:v>
                </c:pt>
                <c:pt idx="842">
                  <c:v>4.4382922072795802E-2</c:v>
                </c:pt>
                <c:pt idx="843">
                  <c:v>4.3359615149873298E-2</c:v>
                </c:pt>
                <c:pt idx="844">
                  <c:v>4.2163561818187402E-2</c:v>
                </c:pt>
                <c:pt idx="845">
                  <c:v>4.0682948206222702E-2</c:v>
                </c:pt>
                <c:pt idx="846">
                  <c:v>3.8772816417354E-2</c:v>
                </c:pt>
                <c:pt idx="847">
                  <c:v>3.6404241270918201E-2</c:v>
                </c:pt>
                <c:pt idx="848">
                  <c:v>3.3756089459359602E-2</c:v>
                </c:pt>
                <c:pt idx="849">
                  <c:v>3.10729670369186E-2</c:v>
                </c:pt>
                <c:pt idx="850">
                  <c:v>2.8501309561810802E-2</c:v>
                </c:pt>
                <c:pt idx="851">
                  <c:v>2.6154327345481201E-2</c:v>
                </c:pt>
                <c:pt idx="852">
                  <c:v>2.41336781158768E-2</c:v>
                </c:pt>
                <c:pt idx="853">
                  <c:v>2.2439417222001299E-2</c:v>
                </c:pt>
                <c:pt idx="854">
                  <c:v>2.11422424491013E-2</c:v>
                </c:pt>
                <c:pt idx="855">
                  <c:v>2.0289945377095699E-2</c:v>
                </c:pt>
                <c:pt idx="856">
                  <c:v>1.9800798249200401E-2</c:v>
                </c:pt>
                <c:pt idx="857">
                  <c:v>1.9621064425871401E-2</c:v>
                </c:pt>
                <c:pt idx="858">
                  <c:v>1.96834606808894E-2</c:v>
                </c:pt>
                <c:pt idx="859">
                  <c:v>1.9905629573160302E-2</c:v>
                </c:pt>
                <c:pt idx="860">
                  <c:v>2.02533921830696E-2</c:v>
                </c:pt>
                <c:pt idx="861">
                  <c:v>2.06318430603223E-2</c:v>
                </c:pt>
                <c:pt idx="862">
                  <c:v>2.0900331976209899E-2</c:v>
                </c:pt>
                <c:pt idx="863">
                  <c:v>2.10085975514138E-2</c:v>
                </c:pt>
                <c:pt idx="864">
                  <c:v>2.0987816393397599E-2</c:v>
                </c:pt>
                <c:pt idx="865">
                  <c:v>2.0907959896083801E-2</c:v>
                </c:pt>
                <c:pt idx="866">
                  <c:v>2.08454892839686E-2</c:v>
                </c:pt>
                <c:pt idx="867">
                  <c:v>2.0880286313119899E-2</c:v>
                </c:pt>
                <c:pt idx="868">
                  <c:v>2.1075888914004099E-2</c:v>
                </c:pt>
                <c:pt idx="869">
                  <c:v>2.1475764886000701E-2</c:v>
                </c:pt>
                <c:pt idx="870">
                  <c:v>2.20950808206971E-2</c:v>
                </c:pt>
                <c:pt idx="871">
                  <c:v>2.2987376896251001E-2</c:v>
                </c:pt>
                <c:pt idx="872">
                  <c:v>2.4189948351018099E-2</c:v>
                </c:pt>
                <c:pt idx="873">
                  <c:v>2.5670603167684901E-2</c:v>
                </c:pt>
                <c:pt idx="874">
                  <c:v>2.738557133435E-2</c:v>
                </c:pt>
                <c:pt idx="875">
                  <c:v>2.9283075958291001E-2</c:v>
                </c:pt>
                <c:pt idx="876">
                  <c:v>3.1312229252203699E-2</c:v>
                </c:pt>
                <c:pt idx="877">
                  <c:v>3.3442841229784803E-2</c:v>
                </c:pt>
                <c:pt idx="878">
                  <c:v>3.53666850336644E-2</c:v>
                </c:pt>
                <c:pt idx="879">
                  <c:v>3.67956089057535E-2</c:v>
                </c:pt>
                <c:pt idx="880">
                  <c:v>3.7764221413024497E-2</c:v>
                </c:pt>
                <c:pt idx="881">
                  <c:v>3.8322538503392803E-2</c:v>
                </c:pt>
                <c:pt idx="882">
                  <c:v>3.8517925833917901E-2</c:v>
                </c:pt>
                <c:pt idx="883">
                  <c:v>3.8386210818490099E-2</c:v>
                </c:pt>
                <c:pt idx="884">
                  <c:v>3.7941209123126998E-2</c:v>
                </c:pt>
                <c:pt idx="885">
                  <c:v>3.7427076366123697E-2</c:v>
                </c:pt>
                <c:pt idx="886">
                  <c:v>3.7086139876336799E-2</c:v>
                </c:pt>
                <c:pt idx="887">
                  <c:v>3.6908110664751297E-2</c:v>
                </c:pt>
                <c:pt idx="888">
                  <c:v>3.6876445104639402E-2</c:v>
                </c:pt>
                <c:pt idx="889">
                  <c:v>3.6979028387093001E-2</c:v>
                </c:pt>
                <c:pt idx="890">
                  <c:v>3.7207199244629001E-2</c:v>
                </c:pt>
                <c:pt idx="891">
                  <c:v>3.7557014290729697E-2</c:v>
                </c:pt>
                <c:pt idx="892">
                  <c:v>3.7898671572969403E-2</c:v>
                </c:pt>
                <c:pt idx="893">
                  <c:v>3.8100450303119301E-2</c:v>
                </c:pt>
                <c:pt idx="894">
                  <c:v>3.81578015515509E-2</c:v>
                </c:pt>
                <c:pt idx="895">
                  <c:v>3.8068503274806202E-2</c:v>
                </c:pt>
                <c:pt idx="896">
                  <c:v>3.7826427803410598E-2</c:v>
                </c:pt>
                <c:pt idx="897">
                  <c:v>3.74289140205483E-2</c:v>
                </c:pt>
                <c:pt idx="898">
                  <c:v>3.6875841442049903E-2</c:v>
                </c:pt>
                <c:pt idx="899">
                  <c:v>3.62547620215522E-2</c:v>
                </c:pt>
                <c:pt idx="900">
                  <c:v>3.5651977460336E-2</c:v>
                </c:pt>
                <c:pt idx="901">
                  <c:v>3.5073686066530198E-2</c:v>
                </c:pt>
                <c:pt idx="902">
                  <c:v>3.4526639667556799E-2</c:v>
                </c:pt>
                <c:pt idx="903">
                  <c:v>3.40192629992596E-2</c:v>
                </c:pt>
                <c:pt idx="904">
                  <c:v>3.3556883136855301E-2</c:v>
                </c:pt>
                <c:pt idx="905">
                  <c:v>3.31424709112133E-2</c:v>
                </c:pt>
                <c:pt idx="906">
                  <c:v>3.2792414440645803E-2</c:v>
                </c:pt>
                <c:pt idx="907">
                  <c:v>3.2527404845225899E-2</c:v>
                </c:pt>
                <c:pt idx="908">
                  <c:v>3.2346369866303501E-2</c:v>
                </c:pt>
                <c:pt idx="909">
                  <c:v>3.2248339764682797E-2</c:v>
                </c:pt>
                <c:pt idx="910">
                  <c:v>3.22312649330323E-2</c:v>
                </c:pt>
                <c:pt idx="911">
                  <c:v>3.2292231711008097E-2</c:v>
                </c:pt>
                <c:pt idx="912">
                  <c:v>3.2429001019573599E-2</c:v>
                </c:pt>
                <c:pt idx="913">
                  <c:v>3.2599132560786601E-2</c:v>
                </c:pt>
                <c:pt idx="914">
                  <c:v>3.2757964901183698E-2</c:v>
                </c:pt>
                <c:pt idx="915">
                  <c:v>3.2901528697253601E-2</c:v>
                </c:pt>
                <c:pt idx="916">
                  <c:v>3.30263064532684E-2</c:v>
                </c:pt>
                <c:pt idx="917">
                  <c:v>3.3131758238631299E-2</c:v>
                </c:pt>
                <c:pt idx="918">
                  <c:v>3.3221102799386497E-2</c:v>
                </c:pt>
                <c:pt idx="919">
                  <c:v>3.3296706384636297E-2</c:v>
                </c:pt>
                <c:pt idx="920">
                  <c:v>3.3362983260013697E-2</c:v>
                </c:pt>
                <c:pt idx="921">
                  <c:v>3.3418448186272702E-2</c:v>
                </c:pt>
                <c:pt idx="922">
                  <c:v>3.3458276098749497E-2</c:v>
                </c:pt>
                <c:pt idx="923">
                  <c:v>3.3475489549685898E-2</c:v>
                </c:pt>
                <c:pt idx="924">
                  <c:v>3.3458574596724099E-2</c:v>
                </c:pt>
                <c:pt idx="925">
                  <c:v>3.3393125632966501E-2</c:v>
                </c:pt>
                <c:pt idx="926">
                  <c:v>3.3270260335123897E-2</c:v>
                </c:pt>
                <c:pt idx="927">
                  <c:v>3.3088244327411302E-2</c:v>
                </c:pt>
                <c:pt idx="928">
                  <c:v>3.2845440384268197E-2</c:v>
                </c:pt>
                <c:pt idx="929">
                  <c:v>3.2533824844432603E-2</c:v>
                </c:pt>
                <c:pt idx="930">
                  <c:v>3.2144843696894701E-2</c:v>
                </c:pt>
                <c:pt idx="931">
                  <c:v>3.1674901160232603E-2</c:v>
                </c:pt>
                <c:pt idx="932">
                  <c:v>3.1127330011241201E-2</c:v>
                </c:pt>
                <c:pt idx="933">
                  <c:v>3.0504846691843099E-2</c:v>
                </c:pt>
                <c:pt idx="934">
                  <c:v>2.9820989279850999E-2</c:v>
                </c:pt>
                <c:pt idx="935">
                  <c:v>2.9091829719445801E-2</c:v>
                </c:pt>
                <c:pt idx="936">
                  <c:v>2.83266982445796E-2</c:v>
                </c:pt>
                <c:pt idx="937">
                  <c:v>2.7535300349764098E-2</c:v>
                </c:pt>
                <c:pt idx="938">
                  <c:v>2.6727400140567799E-2</c:v>
                </c:pt>
                <c:pt idx="939">
                  <c:v>2.5910667166378801E-2</c:v>
                </c:pt>
                <c:pt idx="940">
                  <c:v>2.5094651650231701E-2</c:v>
                </c:pt>
                <c:pt idx="941">
                  <c:v>2.4327018103586898E-2</c:v>
                </c:pt>
                <c:pt idx="942">
                  <c:v>2.3656131456269401E-2</c:v>
                </c:pt>
                <c:pt idx="943">
                  <c:v>2.3094653442005099E-2</c:v>
                </c:pt>
                <c:pt idx="944">
                  <c:v>2.26566440200845E-2</c:v>
                </c:pt>
                <c:pt idx="945">
                  <c:v>2.23518700881285E-2</c:v>
                </c:pt>
                <c:pt idx="946">
                  <c:v>2.2184838106779702E-2</c:v>
                </c:pt>
                <c:pt idx="947">
                  <c:v>2.21523681502095E-2</c:v>
                </c:pt>
                <c:pt idx="948">
                  <c:v>2.2205138925733101E-2</c:v>
                </c:pt>
                <c:pt idx="949">
                  <c:v>2.2289979912963501E-2</c:v>
                </c:pt>
                <c:pt idx="950">
                  <c:v>2.2383312321147899E-2</c:v>
                </c:pt>
                <c:pt idx="951">
                  <c:v>2.2454046120230699E-2</c:v>
                </c:pt>
                <c:pt idx="952">
                  <c:v>2.2473062237592101E-2</c:v>
                </c:pt>
                <c:pt idx="953">
                  <c:v>2.2419719784214601E-2</c:v>
                </c:pt>
                <c:pt idx="954">
                  <c:v>2.2287244141707001E-2</c:v>
                </c:pt>
                <c:pt idx="955">
                  <c:v>2.2091415700169901E-2</c:v>
                </c:pt>
                <c:pt idx="956">
                  <c:v>2.1854984449768199E-2</c:v>
                </c:pt>
                <c:pt idx="957">
                  <c:v>2.1602372548015499E-2</c:v>
                </c:pt>
                <c:pt idx="958">
                  <c:v>2.1362566538211399E-2</c:v>
                </c:pt>
                <c:pt idx="959">
                  <c:v>2.11585527828211E-2</c:v>
                </c:pt>
                <c:pt idx="960">
                  <c:v>2.1006602909529899E-2</c:v>
                </c:pt>
                <c:pt idx="961">
                  <c:v>2.0913471814950301E-2</c:v>
                </c:pt>
                <c:pt idx="962">
                  <c:v>2.0850867611455499E-2</c:v>
                </c:pt>
                <c:pt idx="963">
                  <c:v>2.0787683878422999E-2</c:v>
                </c:pt>
                <c:pt idx="964">
                  <c:v>2.0718112187157699E-2</c:v>
                </c:pt>
                <c:pt idx="965">
                  <c:v>2.0634601852137099E-2</c:v>
                </c:pt>
                <c:pt idx="966">
                  <c:v>2.05328329089722E-2</c:v>
                </c:pt>
                <c:pt idx="967">
                  <c:v>2.0406653809878699E-2</c:v>
                </c:pt>
                <c:pt idx="968">
                  <c:v>2.0254558262661499E-2</c:v>
                </c:pt>
                <c:pt idx="969">
                  <c:v>2.01165069711076E-2</c:v>
                </c:pt>
                <c:pt idx="970">
                  <c:v>2.0034708980159199E-2</c:v>
                </c:pt>
                <c:pt idx="971">
                  <c:v>2.0012388303330301E-2</c:v>
                </c:pt>
                <c:pt idx="972">
                  <c:v>2.0054008937239E-2</c:v>
                </c:pt>
                <c:pt idx="973">
                  <c:v>2.01633089114211E-2</c:v>
                </c:pt>
                <c:pt idx="974">
                  <c:v>2.0347272006320302E-2</c:v>
                </c:pt>
                <c:pt idx="975">
                  <c:v>2.0608209364494499E-2</c:v>
                </c:pt>
                <c:pt idx="976">
                  <c:v>2.0912512560123199E-2</c:v>
                </c:pt>
                <c:pt idx="977">
                  <c:v>2.1224377822355901E-2</c:v>
                </c:pt>
                <c:pt idx="978">
                  <c:v>2.1539526208483002E-2</c:v>
                </c:pt>
                <c:pt idx="979">
                  <c:v>2.1848808539083098E-2</c:v>
                </c:pt>
                <c:pt idx="980">
                  <c:v>2.21425989054479E-2</c:v>
                </c:pt>
                <c:pt idx="981">
                  <c:v>2.2410896849651401E-2</c:v>
                </c:pt>
                <c:pt idx="982">
                  <c:v>2.2648940567493302E-2</c:v>
                </c:pt>
                <c:pt idx="983">
                  <c:v>2.2868867823641E-2</c:v>
                </c:pt>
                <c:pt idx="984">
                  <c:v>2.3085109736812302E-2</c:v>
                </c:pt>
                <c:pt idx="985">
                  <c:v>2.3300838867475401E-2</c:v>
                </c:pt>
                <c:pt idx="986">
                  <c:v>2.3523837784155999E-2</c:v>
                </c:pt>
                <c:pt idx="987">
                  <c:v>2.3760377915754301E-2</c:v>
                </c:pt>
                <c:pt idx="988">
                  <c:v>2.4015302712610601E-2</c:v>
                </c:pt>
                <c:pt idx="989">
                  <c:v>2.4288588056147E-2</c:v>
                </c:pt>
                <c:pt idx="990">
                  <c:v>2.4552782844059901E-2</c:v>
                </c:pt>
                <c:pt idx="991">
                  <c:v>2.4774892684312801E-2</c:v>
                </c:pt>
                <c:pt idx="992">
                  <c:v>2.4942516600726401E-2</c:v>
                </c:pt>
                <c:pt idx="993">
                  <c:v>2.5039730868876502E-2</c:v>
                </c:pt>
                <c:pt idx="994">
                  <c:v>2.5052277239830101E-2</c:v>
                </c:pt>
                <c:pt idx="995">
                  <c:v>2.4968135524241802E-2</c:v>
                </c:pt>
                <c:pt idx="996">
                  <c:v>2.4783133962432102E-2</c:v>
                </c:pt>
                <c:pt idx="997">
                  <c:v>2.4520732153255901E-2</c:v>
                </c:pt>
                <c:pt idx="998">
                  <c:v>2.4211161307269E-2</c:v>
                </c:pt>
                <c:pt idx="999">
                  <c:v>2.3859444411132299E-2</c:v>
                </c:pt>
                <c:pt idx="1000">
                  <c:v>2.3471734308071101E-2</c:v>
                </c:pt>
                <c:pt idx="1001">
                  <c:v>2.3054426002609499E-2</c:v>
                </c:pt>
                <c:pt idx="1002">
                  <c:v>2.2611424381394001E-2</c:v>
                </c:pt>
                <c:pt idx="1003">
                  <c:v>2.2142123388614599E-2</c:v>
                </c:pt>
                <c:pt idx="1004">
                  <c:v>2.1664623229993601E-2</c:v>
                </c:pt>
                <c:pt idx="1005">
                  <c:v>2.1196005423246501E-2</c:v>
                </c:pt>
                <c:pt idx="1006">
                  <c:v>2.0740764061042E-2</c:v>
                </c:pt>
                <c:pt idx="1007">
                  <c:v>2.02973274691127E-2</c:v>
                </c:pt>
                <c:pt idx="1008">
                  <c:v>1.98663964847661E-2</c:v>
                </c:pt>
                <c:pt idx="1009">
                  <c:v>1.9445670041965998E-2</c:v>
                </c:pt>
                <c:pt idx="1010">
                  <c:v>1.9035716416096599E-2</c:v>
                </c:pt>
                <c:pt idx="1011">
                  <c:v>1.8629755696001799E-2</c:v>
                </c:pt>
                <c:pt idx="1012">
                  <c:v>1.8222185606593101E-2</c:v>
                </c:pt>
                <c:pt idx="1013">
                  <c:v>1.7821519224932799E-2</c:v>
                </c:pt>
                <c:pt idx="1014">
                  <c:v>1.7437778920388499E-2</c:v>
                </c:pt>
                <c:pt idx="1015">
                  <c:v>1.7076011020186101E-2</c:v>
                </c:pt>
                <c:pt idx="1016">
                  <c:v>1.67492495619769E-2</c:v>
                </c:pt>
                <c:pt idx="1017">
                  <c:v>1.64677983327008E-2</c:v>
                </c:pt>
                <c:pt idx="1018">
                  <c:v>1.6237688597719801E-2</c:v>
                </c:pt>
                <c:pt idx="1019">
                  <c:v>1.6075511553102901E-2</c:v>
                </c:pt>
                <c:pt idx="1020">
                  <c:v>1.5985600403605599E-2</c:v>
                </c:pt>
                <c:pt idx="1021">
                  <c:v>1.5964334536065002E-2</c:v>
                </c:pt>
                <c:pt idx="1022">
                  <c:v>1.60092995622379E-2</c:v>
                </c:pt>
                <c:pt idx="1023">
                  <c:v>1.6114178099458299E-2</c:v>
                </c:pt>
                <c:pt idx="1024">
                  <c:v>1.62729318646847E-2</c:v>
                </c:pt>
                <c:pt idx="1025">
                  <c:v>1.6526527042682499E-2</c:v>
                </c:pt>
                <c:pt idx="1026">
                  <c:v>1.6872906246879999E-2</c:v>
                </c:pt>
                <c:pt idx="1027">
                  <c:v>1.72711849022672E-2</c:v>
                </c:pt>
                <c:pt idx="1028">
                  <c:v>1.7724389581282501E-2</c:v>
                </c:pt>
                <c:pt idx="1029">
                  <c:v>1.8233398053161601E-2</c:v>
                </c:pt>
                <c:pt idx="1030">
                  <c:v>1.8796014464348199E-2</c:v>
                </c:pt>
                <c:pt idx="1031">
                  <c:v>1.9413265244903801E-2</c:v>
                </c:pt>
                <c:pt idx="1032">
                  <c:v>2.0035237012960099E-2</c:v>
                </c:pt>
                <c:pt idx="1033">
                  <c:v>2.0640337783840002E-2</c:v>
                </c:pt>
                <c:pt idx="1034">
                  <c:v>2.12589334392599E-2</c:v>
                </c:pt>
                <c:pt idx="1035">
                  <c:v>2.1885299620480098E-2</c:v>
                </c:pt>
                <c:pt idx="1036">
                  <c:v>2.2516829866381399E-2</c:v>
                </c:pt>
                <c:pt idx="1037">
                  <c:v>2.31546229602799E-2</c:v>
                </c:pt>
                <c:pt idx="1038">
                  <c:v>2.3794580732959699E-2</c:v>
                </c:pt>
                <c:pt idx="1039">
                  <c:v>2.44358474206821E-2</c:v>
                </c:pt>
                <c:pt idx="1040">
                  <c:v>2.5078603899748302E-2</c:v>
                </c:pt>
                <c:pt idx="1041">
                  <c:v>2.57193586250841E-2</c:v>
                </c:pt>
                <c:pt idx="1042">
                  <c:v>2.6356819429302E-2</c:v>
                </c:pt>
                <c:pt idx="1043">
                  <c:v>2.69919215153578E-2</c:v>
                </c:pt>
                <c:pt idx="1044">
                  <c:v>2.7623191779266799E-2</c:v>
                </c:pt>
                <c:pt idx="1045">
                  <c:v>2.82472076403112E-2</c:v>
                </c:pt>
                <c:pt idx="1046">
                  <c:v>2.8863686915868499E-2</c:v>
                </c:pt>
                <c:pt idx="1047">
                  <c:v>2.9474056208488201E-2</c:v>
                </c:pt>
                <c:pt idx="1048">
                  <c:v>3.0073345880748299E-2</c:v>
                </c:pt>
                <c:pt idx="1049">
                  <c:v>3.06638338268302E-2</c:v>
                </c:pt>
                <c:pt idx="1050">
                  <c:v>3.12426330578362E-2</c:v>
                </c:pt>
                <c:pt idx="1051">
                  <c:v>3.1806982296597203E-2</c:v>
                </c:pt>
                <c:pt idx="1052">
                  <c:v>3.2361787142728499E-2</c:v>
                </c:pt>
                <c:pt idx="1053">
                  <c:v>3.2901188963185203E-2</c:v>
                </c:pt>
                <c:pt idx="1054">
                  <c:v>3.3425290937761101E-2</c:v>
                </c:pt>
                <c:pt idx="1055">
                  <c:v>3.3907640388185001E-2</c:v>
                </c:pt>
                <c:pt idx="1056">
                  <c:v>3.4319291080250003E-2</c:v>
                </c:pt>
                <c:pt idx="1057">
                  <c:v>3.4657193884195303E-2</c:v>
                </c:pt>
                <c:pt idx="1058">
                  <c:v>3.4916405374010098E-2</c:v>
                </c:pt>
                <c:pt idx="1059">
                  <c:v>3.5092027768454499E-2</c:v>
                </c:pt>
                <c:pt idx="1060">
                  <c:v>3.5184183769737802E-2</c:v>
                </c:pt>
                <c:pt idx="1061">
                  <c:v>3.5188844744661898E-2</c:v>
                </c:pt>
                <c:pt idx="1062">
                  <c:v>3.5135030330913801E-2</c:v>
                </c:pt>
                <c:pt idx="1063">
                  <c:v>3.50494511118963E-2</c:v>
                </c:pt>
                <c:pt idx="1064">
                  <c:v>3.4933350872577401E-2</c:v>
                </c:pt>
                <c:pt idx="1065">
                  <c:v>3.4793530736474801E-2</c:v>
                </c:pt>
                <c:pt idx="1066">
                  <c:v>3.4631829695254898E-2</c:v>
                </c:pt>
                <c:pt idx="1067">
                  <c:v>3.4450529693955803E-2</c:v>
                </c:pt>
                <c:pt idx="1068">
                  <c:v>3.4259210179318003E-2</c:v>
                </c:pt>
                <c:pt idx="1069">
                  <c:v>3.4067576520975897E-2</c:v>
                </c:pt>
                <c:pt idx="1070">
                  <c:v>3.3877825350136101E-2</c:v>
                </c:pt>
                <c:pt idx="1071">
                  <c:v>3.3694945024175402E-2</c:v>
                </c:pt>
                <c:pt idx="1072">
                  <c:v>3.3519847814255398E-2</c:v>
                </c:pt>
                <c:pt idx="1073">
                  <c:v>3.3357386071213302E-2</c:v>
                </c:pt>
                <c:pt idx="1074">
                  <c:v>3.3209377766941502E-2</c:v>
                </c:pt>
                <c:pt idx="1075">
                  <c:v>3.3069355991374602E-2</c:v>
                </c:pt>
                <c:pt idx="1076">
                  <c:v>3.2931604864224202E-2</c:v>
                </c:pt>
                <c:pt idx="1077">
                  <c:v>3.2798163396418001E-2</c:v>
                </c:pt>
                <c:pt idx="1078">
                  <c:v>3.26675077520555E-2</c:v>
                </c:pt>
                <c:pt idx="1079">
                  <c:v>3.2540000436006203E-2</c:v>
                </c:pt>
                <c:pt idx="1080">
                  <c:v>3.2413915599913003E-2</c:v>
                </c:pt>
                <c:pt idx="1081">
                  <c:v>3.2292296010190798E-2</c:v>
                </c:pt>
                <c:pt idx="1082">
                  <c:v>3.2173734913190498E-2</c:v>
                </c:pt>
                <c:pt idx="1083">
                  <c:v>3.2058960076932701E-2</c:v>
                </c:pt>
                <c:pt idx="1084">
                  <c:v>3.1945528899717801E-2</c:v>
                </c:pt>
                <c:pt idx="1085">
                  <c:v>3.1832496493594299E-2</c:v>
                </c:pt>
                <c:pt idx="1086">
                  <c:v>3.17243000427129E-2</c:v>
                </c:pt>
                <c:pt idx="1087">
                  <c:v>3.16174355135398E-2</c:v>
                </c:pt>
                <c:pt idx="1088">
                  <c:v>3.15106732290997E-2</c:v>
                </c:pt>
                <c:pt idx="1089">
                  <c:v>3.1405752852177601E-2</c:v>
                </c:pt>
                <c:pt idx="1090">
                  <c:v>3.13028591585785E-2</c:v>
                </c:pt>
                <c:pt idx="1091">
                  <c:v>3.1201651024229698E-2</c:v>
                </c:pt>
                <c:pt idx="1092">
                  <c:v>3.11030184031485E-2</c:v>
                </c:pt>
                <c:pt idx="1093">
                  <c:v>3.1003587333384999E-2</c:v>
                </c:pt>
                <c:pt idx="1094">
                  <c:v>3.0906597659965E-2</c:v>
                </c:pt>
                <c:pt idx="1095">
                  <c:v>3.08128605044896E-2</c:v>
                </c:pt>
                <c:pt idx="1096">
                  <c:v>3.0719660159613901E-2</c:v>
                </c:pt>
                <c:pt idx="1097">
                  <c:v>3.0627161505514099E-2</c:v>
                </c:pt>
                <c:pt idx="1098">
                  <c:v>3.0537933979004599E-2</c:v>
                </c:pt>
                <c:pt idx="1099">
                  <c:v>3.0449906457393601E-2</c:v>
                </c:pt>
                <c:pt idx="1100">
                  <c:v>3.0363705994665102E-2</c:v>
                </c:pt>
                <c:pt idx="1101">
                  <c:v>3.02787586679596E-2</c:v>
                </c:pt>
                <c:pt idx="1102">
                  <c:v>3.0196398422076699E-2</c:v>
                </c:pt>
                <c:pt idx="1103">
                  <c:v>3.0116716634234299E-2</c:v>
                </c:pt>
                <c:pt idx="1104">
                  <c:v>3.0039937816875702E-2</c:v>
                </c:pt>
                <c:pt idx="1105">
                  <c:v>2.9963513957435801E-2</c:v>
                </c:pt>
                <c:pt idx="1106">
                  <c:v>2.9889926534665E-2</c:v>
                </c:pt>
                <c:pt idx="1107">
                  <c:v>2.9817792238257201E-2</c:v>
                </c:pt>
                <c:pt idx="1108">
                  <c:v>2.9748191493656401E-2</c:v>
                </c:pt>
                <c:pt idx="1109">
                  <c:v>2.9679493039173499E-2</c:v>
                </c:pt>
                <c:pt idx="1110">
                  <c:v>2.9613721430416601E-2</c:v>
                </c:pt>
                <c:pt idx="1111">
                  <c:v>2.9550670705416799E-2</c:v>
                </c:pt>
                <c:pt idx="1112">
                  <c:v>2.94901817014038E-2</c:v>
                </c:pt>
                <c:pt idx="1113">
                  <c:v>2.9430441386420699E-2</c:v>
                </c:pt>
                <c:pt idx="1114">
                  <c:v>2.9374315304533799E-2</c:v>
                </c:pt>
                <c:pt idx="1115">
                  <c:v>2.9320304780306301E-2</c:v>
                </c:pt>
                <c:pt idx="1116">
                  <c:v>2.92694698065348E-2</c:v>
                </c:pt>
                <c:pt idx="1117">
                  <c:v>2.9220508384470802E-2</c:v>
                </c:pt>
                <c:pt idx="1118">
                  <c:v>2.9172922314704301E-2</c:v>
                </c:pt>
                <c:pt idx="1119">
                  <c:v>2.91282580677849E-2</c:v>
                </c:pt>
                <c:pt idx="1120">
                  <c:v>2.9087074497978E-2</c:v>
                </c:pt>
                <c:pt idx="1121">
                  <c:v>2.9047558466571099E-2</c:v>
                </c:pt>
                <c:pt idx="1122">
                  <c:v>2.9009987558201999E-2</c:v>
                </c:pt>
                <c:pt idx="1123">
                  <c:v>2.89754505765621E-2</c:v>
                </c:pt>
                <c:pt idx="1124">
                  <c:v>2.8942901822289799E-2</c:v>
                </c:pt>
                <c:pt idx="1125">
                  <c:v>2.8913393432292201E-2</c:v>
                </c:pt>
                <c:pt idx="1126">
                  <c:v>2.8886388592124199E-2</c:v>
                </c:pt>
                <c:pt idx="1127">
                  <c:v>2.8861121947576899E-2</c:v>
                </c:pt>
                <c:pt idx="1128">
                  <c:v>2.8838235771917901E-2</c:v>
                </c:pt>
                <c:pt idx="1129">
                  <c:v>2.8818424605682801E-2</c:v>
                </c:pt>
                <c:pt idx="1130">
                  <c:v>2.87997800616135E-2</c:v>
                </c:pt>
                <c:pt idx="1131">
                  <c:v>2.8784207298090801E-2</c:v>
                </c:pt>
                <c:pt idx="1132">
                  <c:v>2.87706920991967E-2</c:v>
                </c:pt>
                <c:pt idx="1133">
                  <c:v>2.87594855500732E-2</c:v>
                </c:pt>
                <c:pt idx="1134">
                  <c:v>2.8750930305838501E-2</c:v>
                </c:pt>
                <c:pt idx="1135">
                  <c:v>2.8742652785259299E-2</c:v>
                </c:pt>
                <c:pt idx="1136">
                  <c:v>2.8736741988538601E-2</c:v>
                </c:pt>
                <c:pt idx="1137">
                  <c:v>2.87325427976504E-2</c:v>
                </c:pt>
                <c:pt idx="1138">
                  <c:v>2.87308087258221E-2</c:v>
                </c:pt>
                <c:pt idx="1139">
                  <c:v>2.8731706514204002E-2</c:v>
                </c:pt>
                <c:pt idx="1140">
                  <c:v>2.8733602980293801E-2</c:v>
                </c:pt>
                <c:pt idx="1141">
                  <c:v>2.87362983665281E-2</c:v>
                </c:pt>
                <c:pt idx="1142">
                  <c:v>2.87434458949496E-2</c:v>
                </c:pt>
                <c:pt idx="1143">
                  <c:v>2.8753010709720701E-2</c:v>
                </c:pt>
                <c:pt idx="1144">
                  <c:v>2.8764663497793899E-2</c:v>
                </c:pt>
                <c:pt idx="1145">
                  <c:v>2.8777471713325301E-2</c:v>
                </c:pt>
                <c:pt idx="1146">
                  <c:v>2.8791493247713702E-2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9F-4379-A2B6-45DB2602D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633296"/>
        <c:axId val="164642896"/>
      </c:lineChart>
      <c:lineChart>
        <c:grouping val="standard"/>
        <c:varyColors val="0"/>
        <c:ser>
          <c:idx val="0"/>
          <c:order val="0"/>
          <c:tx>
            <c:strRef>
              <c:f>'Sheet 1'!$F$1</c:f>
              <c:strCache>
                <c:ptCount val="1"/>
                <c:pt idx="0">
                  <c:v>cases_mean_7d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1'!$F$2:$F$1148</c:f>
              <c:numCache>
                <c:formatCode>#,##0</c:formatCode>
                <c:ptCount val="1147"/>
                <c:pt idx="0">
                  <c:v>0.40857142857142897</c:v>
                </c:pt>
                <c:pt idx="1">
                  <c:v>0.34428571428571397</c:v>
                </c:pt>
                <c:pt idx="2">
                  <c:v>0.31</c:v>
                </c:pt>
                <c:pt idx="3">
                  <c:v>0.27571428571428602</c:v>
                </c:pt>
                <c:pt idx="4">
                  <c:v>0.248571428571429</c:v>
                </c:pt>
                <c:pt idx="5">
                  <c:v>0.22714285714285701</c:v>
                </c:pt>
                <c:pt idx="6">
                  <c:v>0.21285714285714299</c:v>
                </c:pt>
                <c:pt idx="7">
                  <c:v>0.20571428571428599</c:v>
                </c:pt>
                <c:pt idx="8">
                  <c:v>0.222857142857143</c:v>
                </c:pt>
                <c:pt idx="9">
                  <c:v>0.27142857142857102</c:v>
                </c:pt>
                <c:pt idx="10">
                  <c:v>0.34714285714285698</c:v>
                </c:pt>
                <c:pt idx="11">
                  <c:v>0.45285714285714301</c:v>
                </c:pt>
                <c:pt idx="12">
                  <c:v>0.59428571428571397</c:v>
                </c:pt>
                <c:pt idx="13">
                  <c:v>0.75857142857142901</c:v>
                </c:pt>
                <c:pt idx="14">
                  <c:v>0.94142857142857095</c:v>
                </c:pt>
                <c:pt idx="15">
                  <c:v>1.1728571428571399</c:v>
                </c:pt>
                <c:pt idx="16">
                  <c:v>1.44</c:v>
                </c:pt>
                <c:pt idx="17">
                  <c:v>1.8085714285714301</c:v>
                </c:pt>
                <c:pt idx="18">
                  <c:v>2.3614285714285699</c:v>
                </c:pt>
                <c:pt idx="19">
                  <c:v>3.0657142857142898</c:v>
                </c:pt>
                <c:pt idx="20">
                  <c:v>3.9114285714285701</c:v>
                </c:pt>
                <c:pt idx="21">
                  <c:v>4.9285714285714297</c:v>
                </c:pt>
                <c:pt idx="22">
                  <c:v>6.0914285714285699</c:v>
                </c:pt>
                <c:pt idx="23">
                  <c:v>7.4185714285714299</c:v>
                </c:pt>
                <c:pt idx="24">
                  <c:v>8.4128571428571401</c:v>
                </c:pt>
                <c:pt idx="25">
                  <c:v>9.2242857142857098</c:v>
                </c:pt>
                <c:pt idx="26">
                  <c:v>9.9671428571428606</c:v>
                </c:pt>
                <c:pt idx="27">
                  <c:v>10.64</c:v>
                </c:pt>
                <c:pt idx="28">
                  <c:v>11.43</c:v>
                </c:pt>
                <c:pt idx="29">
                  <c:v>12.5428571428571</c:v>
                </c:pt>
                <c:pt idx="30">
                  <c:v>13.945714285714301</c:v>
                </c:pt>
                <c:pt idx="31">
                  <c:v>16.157142857142901</c:v>
                </c:pt>
                <c:pt idx="32">
                  <c:v>19.5457142857143</c:v>
                </c:pt>
                <c:pt idx="33">
                  <c:v>24.568571428571399</c:v>
                </c:pt>
                <c:pt idx="34">
                  <c:v>31.391428571428602</c:v>
                </c:pt>
                <c:pt idx="35">
                  <c:v>41.808571428571398</c:v>
                </c:pt>
                <c:pt idx="36">
                  <c:v>55.842857142857099</c:v>
                </c:pt>
                <c:pt idx="37">
                  <c:v>73.8814285714286</c:v>
                </c:pt>
                <c:pt idx="38">
                  <c:v>95.094285714285704</c:v>
                </c:pt>
                <c:pt idx="39">
                  <c:v>121.872857142857</c:v>
                </c:pt>
                <c:pt idx="40">
                  <c:v>158.35571428571399</c:v>
                </c:pt>
                <c:pt idx="41">
                  <c:v>203.422857142857</c:v>
                </c:pt>
                <c:pt idx="42">
                  <c:v>253.14857142857099</c:v>
                </c:pt>
                <c:pt idx="43">
                  <c:v>307.79142857142898</c:v>
                </c:pt>
                <c:pt idx="44">
                  <c:v>369.93857142857098</c:v>
                </c:pt>
                <c:pt idx="45">
                  <c:v>440.085714285714</c:v>
                </c:pt>
                <c:pt idx="46">
                  <c:v>513.59571428571405</c:v>
                </c:pt>
                <c:pt idx="47">
                  <c:v>586.04428571428605</c:v>
                </c:pt>
                <c:pt idx="48">
                  <c:v>658.76857142857102</c:v>
                </c:pt>
                <c:pt idx="49">
                  <c:v>738.04285714285697</c:v>
                </c:pt>
                <c:pt idx="50">
                  <c:v>823.58285714285705</c:v>
                </c:pt>
                <c:pt idx="51">
                  <c:v>908.49142857142897</c:v>
                </c:pt>
                <c:pt idx="52">
                  <c:v>996.88428571428597</c:v>
                </c:pt>
                <c:pt idx="53">
                  <c:v>1084.6342857142899</c:v>
                </c:pt>
                <c:pt idx="54">
                  <c:v>1162.9000000000001</c:v>
                </c:pt>
                <c:pt idx="55">
                  <c:v>1234.0114285714301</c:v>
                </c:pt>
                <c:pt idx="56">
                  <c:v>1291.8900000000001</c:v>
                </c:pt>
                <c:pt idx="57">
                  <c:v>1335.0328571428599</c:v>
                </c:pt>
                <c:pt idx="58">
                  <c:v>1364.88571428571</c:v>
                </c:pt>
                <c:pt idx="59">
                  <c:v>1371.5285714285701</c:v>
                </c:pt>
                <c:pt idx="60">
                  <c:v>1365.61428571429</c:v>
                </c:pt>
                <c:pt idx="61">
                  <c:v>1361.91</c:v>
                </c:pt>
                <c:pt idx="62">
                  <c:v>1355.35</c:v>
                </c:pt>
                <c:pt idx="63">
                  <c:v>1348.7271428571401</c:v>
                </c:pt>
                <c:pt idx="64">
                  <c:v>1348.66571428571</c:v>
                </c:pt>
                <c:pt idx="65">
                  <c:v>1358.09428571429</c:v>
                </c:pt>
                <c:pt idx="66">
                  <c:v>1384.83428571429</c:v>
                </c:pt>
                <c:pt idx="67">
                  <c:v>1425.90142857143</c:v>
                </c:pt>
                <c:pt idx="68">
                  <c:v>1470.95285714286</c:v>
                </c:pt>
                <c:pt idx="69">
                  <c:v>1522.14571428571</c:v>
                </c:pt>
                <c:pt idx="70">
                  <c:v>1578.1871428571401</c:v>
                </c:pt>
                <c:pt idx="71">
                  <c:v>1628.5042857142901</c:v>
                </c:pt>
                <c:pt idx="72">
                  <c:v>1670.8</c:v>
                </c:pt>
                <c:pt idx="73">
                  <c:v>1702.4171428571401</c:v>
                </c:pt>
                <c:pt idx="74">
                  <c:v>1719.62571428571</c:v>
                </c:pt>
                <c:pt idx="75">
                  <c:v>1727.2885714285701</c:v>
                </c:pt>
                <c:pt idx="76">
                  <c:v>1725.35</c:v>
                </c:pt>
                <c:pt idx="77">
                  <c:v>1711.87</c:v>
                </c:pt>
                <c:pt idx="78">
                  <c:v>1694.7171428571401</c:v>
                </c:pt>
                <c:pt idx="79">
                  <c:v>1680.68571428571</c:v>
                </c:pt>
                <c:pt idx="80">
                  <c:v>1668.6814285714299</c:v>
                </c:pt>
                <c:pt idx="81">
                  <c:v>1654.9214285714299</c:v>
                </c:pt>
                <c:pt idx="82">
                  <c:v>1637.15571428571</c:v>
                </c:pt>
                <c:pt idx="83">
                  <c:v>1617.5685714285701</c:v>
                </c:pt>
                <c:pt idx="84">
                  <c:v>1598.63571428571</c:v>
                </c:pt>
                <c:pt idx="85">
                  <c:v>1575.63857142857</c:v>
                </c:pt>
                <c:pt idx="86">
                  <c:v>1541.85857142857</c:v>
                </c:pt>
                <c:pt idx="87">
                  <c:v>1499.79</c:v>
                </c:pt>
                <c:pt idx="88">
                  <c:v>1457.8771428571399</c:v>
                </c:pt>
                <c:pt idx="89">
                  <c:v>1419.85</c:v>
                </c:pt>
                <c:pt idx="90">
                  <c:v>1381.9985714285699</c:v>
                </c:pt>
                <c:pt idx="91">
                  <c:v>1342.83</c:v>
                </c:pt>
                <c:pt idx="92">
                  <c:v>1303.8328571428599</c:v>
                </c:pt>
                <c:pt idx="93">
                  <c:v>1268.81142857143</c:v>
                </c:pt>
                <c:pt idx="94">
                  <c:v>1241.0657142857101</c:v>
                </c:pt>
                <c:pt idx="95">
                  <c:v>1217.3057142857101</c:v>
                </c:pt>
                <c:pt idx="96">
                  <c:v>1194.1371428571399</c:v>
                </c:pt>
                <c:pt idx="97">
                  <c:v>1172.8771428571399</c:v>
                </c:pt>
                <c:pt idx="98">
                  <c:v>1155.9414285714299</c:v>
                </c:pt>
                <c:pt idx="99">
                  <c:v>1145.33428571429</c:v>
                </c:pt>
                <c:pt idx="100">
                  <c:v>1138.02428571429</c:v>
                </c:pt>
                <c:pt idx="101">
                  <c:v>1129.28714285714</c:v>
                </c:pt>
                <c:pt idx="102">
                  <c:v>1120.1542857142899</c:v>
                </c:pt>
                <c:pt idx="103">
                  <c:v>1111.33</c:v>
                </c:pt>
                <c:pt idx="104">
                  <c:v>1102.4171428571401</c:v>
                </c:pt>
                <c:pt idx="105">
                  <c:v>1091.16857142857</c:v>
                </c:pt>
                <c:pt idx="106">
                  <c:v>1075.04428571429</c:v>
                </c:pt>
                <c:pt idx="107">
                  <c:v>1053.41142857143</c:v>
                </c:pt>
                <c:pt idx="108">
                  <c:v>1026.50285714286</c:v>
                </c:pt>
                <c:pt idx="109">
                  <c:v>994.87</c:v>
                </c:pt>
                <c:pt idx="110">
                  <c:v>959.90142857142905</c:v>
                </c:pt>
                <c:pt idx="111">
                  <c:v>923.11571428571403</c:v>
                </c:pt>
                <c:pt idx="112">
                  <c:v>884.27857142857101</c:v>
                </c:pt>
                <c:pt idx="113">
                  <c:v>843.49285714285702</c:v>
                </c:pt>
                <c:pt idx="114">
                  <c:v>805.594285714286</c:v>
                </c:pt>
                <c:pt idx="115">
                  <c:v>773.1</c:v>
                </c:pt>
                <c:pt idx="116">
                  <c:v>742.85571428571404</c:v>
                </c:pt>
                <c:pt idx="117">
                  <c:v>712.33</c:v>
                </c:pt>
                <c:pt idx="118">
                  <c:v>681.24714285714299</c:v>
                </c:pt>
                <c:pt idx="119">
                  <c:v>651.27857142857101</c:v>
                </c:pt>
                <c:pt idx="120">
                  <c:v>623.50428571428597</c:v>
                </c:pt>
                <c:pt idx="121">
                  <c:v>594.57571428571396</c:v>
                </c:pt>
                <c:pt idx="122">
                  <c:v>561.98428571428599</c:v>
                </c:pt>
                <c:pt idx="123">
                  <c:v>528.57571428571396</c:v>
                </c:pt>
                <c:pt idx="124">
                  <c:v>497.585714285714</c:v>
                </c:pt>
                <c:pt idx="125">
                  <c:v>469.53571428571399</c:v>
                </c:pt>
                <c:pt idx="126">
                  <c:v>444.70857142857102</c:v>
                </c:pt>
                <c:pt idx="127">
                  <c:v>423.88142857142901</c:v>
                </c:pt>
                <c:pt idx="128">
                  <c:v>406.80714285714299</c:v>
                </c:pt>
                <c:pt idx="129">
                  <c:v>393.581428571429</c:v>
                </c:pt>
                <c:pt idx="130">
                  <c:v>383.6</c:v>
                </c:pt>
                <c:pt idx="131">
                  <c:v>375.95142857142901</c:v>
                </c:pt>
                <c:pt idx="132">
                  <c:v>369.24714285714299</c:v>
                </c:pt>
                <c:pt idx="133">
                  <c:v>362.84857142857101</c:v>
                </c:pt>
                <c:pt idx="134">
                  <c:v>355.37857142857098</c:v>
                </c:pt>
                <c:pt idx="135">
                  <c:v>346.41285714285698</c:v>
                </c:pt>
                <c:pt idx="136">
                  <c:v>337.90285714285699</c:v>
                </c:pt>
                <c:pt idx="137">
                  <c:v>331.69571428571402</c:v>
                </c:pt>
                <c:pt idx="138">
                  <c:v>326.961428571429</c:v>
                </c:pt>
                <c:pt idx="139">
                  <c:v>322.69571428571402</c:v>
                </c:pt>
                <c:pt idx="140">
                  <c:v>318.45142857142901</c:v>
                </c:pt>
                <c:pt idx="141">
                  <c:v>315.63571428571402</c:v>
                </c:pt>
                <c:pt idx="142">
                  <c:v>315.30857142857099</c:v>
                </c:pt>
                <c:pt idx="143">
                  <c:v>315.04428571428599</c:v>
                </c:pt>
                <c:pt idx="144">
                  <c:v>312.11571428571398</c:v>
                </c:pt>
                <c:pt idx="145">
                  <c:v>306.46285714285699</c:v>
                </c:pt>
                <c:pt idx="146">
                  <c:v>300.85142857142898</c:v>
                </c:pt>
                <c:pt idx="147">
                  <c:v>296.892857142857</c:v>
                </c:pt>
                <c:pt idx="148">
                  <c:v>293.70857142857102</c:v>
                </c:pt>
                <c:pt idx="149">
                  <c:v>290.81714285714298</c:v>
                </c:pt>
                <c:pt idx="150">
                  <c:v>289.95999999999998</c:v>
                </c:pt>
                <c:pt idx="151">
                  <c:v>292.16714285714301</c:v>
                </c:pt>
                <c:pt idx="152">
                  <c:v>297.94285714285701</c:v>
                </c:pt>
                <c:pt idx="153">
                  <c:v>305.99285714285702</c:v>
                </c:pt>
                <c:pt idx="154">
                  <c:v>314.76714285714303</c:v>
                </c:pt>
                <c:pt idx="155">
                  <c:v>324.38</c:v>
                </c:pt>
                <c:pt idx="156">
                  <c:v>336.12142857142902</c:v>
                </c:pt>
                <c:pt idx="157">
                  <c:v>350.02857142857101</c:v>
                </c:pt>
                <c:pt idx="158">
                  <c:v>365.072857142857</c:v>
                </c:pt>
                <c:pt idx="159">
                  <c:v>381.858571428571</c:v>
                </c:pt>
                <c:pt idx="160">
                  <c:v>401.43</c:v>
                </c:pt>
                <c:pt idx="161">
                  <c:v>421.572857142857</c:v>
                </c:pt>
                <c:pt idx="162">
                  <c:v>441.44</c:v>
                </c:pt>
                <c:pt idx="163">
                  <c:v>459.96428571428601</c:v>
                </c:pt>
                <c:pt idx="164">
                  <c:v>474.974285714286</c:v>
                </c:pt>
                <c:pt idx="165">
                  <c:v>486.77714285714302</c:v>
                </c:pt>
                <c:pt idx="166">
                  <c:v>492.80714285714299</c:v>
                </c:pt>
                <c:pt idx="167">
                  <c:v>491.164285714286</c:v>
                </c:pt>
                <c:pt idx="168">
                  <c:v>485.77714285714302</c:v>
                </c:pt>
                <c:pt idx="169">
                  <c:v>478.51142857142901</c:v>
                </c:pt>
                <c:pt idx="170">
                  <c:v>468.99428571428598</c:v>
                </c:pt>
                <c:pt idx="171">
                  <c:v>458.00285714285701</c:v>
                </c:pt>
                <c:pt idx="172">
                  <c:v>445.87714285714299</c:v>
                </c:pt>
                <c:pt idx="173">
                  <c:v>434.53285714285698</c:v>
                </c:pt>
                <c:pt idx="174">
                  <c:v>425.512857142857</c:v>
                </c:pt>
                <c:pt idx="175">
                  <c:v>417.86</c:v>
                </c:pt>
                <c:pt idx="176">
                  <c:v>409.71714285714302</c:v>
                </c:pt>
                <c:pt idx="177">
                  <c:v>401.34</c:v>
                </c:pt>
                <c:pt idx="178">
                  <c:v>393.91571428571399</c:v>
                </c:pt>
                <c:pt idx="179">
                  <c:v>388.55714285714299</c:v>
                </c:pt>
                <c:pt idx="180">
                  <c:v>384.94</c:v>
                </c:pt>
                <c:pt idx="181">
                  <c:v>381.89857142857102</c:v>
                </c:pt>
                <c:pt idx="182">
                  <c:v>379.62285714285701</c:v>
                </c:pt>
                <c:pt idx="183">
                  <c:v>378.55142857142903</c:v>
                </c:pt>
                <c:pt idx="184">
                  <c:v>379.38857142857103</c:v>
                </c:pt>
                <c:pt idx="185">
                  <c:v>382.05</c:v>
                </c:pt>
                <c:pt idx="186">
                  <c:v>384.37714285714299</c:v>
                </c:pt>
                <c:pt idx="187">
                  <c:v>385.97142857142899</c:v>
                </c:pt>
                <c:pt idx="188">
                  <c:v>386.86</c:v>
                </c:pt>
                <c:pt idx="189">
                  <c:v>386.44142857142901</c:v>
                </c:pt>
                <c:pt idx="190">
                  <c:v>386.677142857143</c:v>
                </c:pt>
                <c:pt idx="191">
                  <c:v>387.05714285714299</c:v>
                </c:pt>
                <c:pt idx="192">
                  <c:v>386.79142857142898</c:v>
                </c:pt>
                <c:pt idx="193">
                  <c:v>387.07714285714297</c:v>
                </c:pt>
                <c:pt idx="194">
                  <c:v>388.38285714285701</c:v>
                </c:pt>
                <c:pt idx="195">
                  <c:v>392.215714285714</c:v>
                </c:pt>
                <c:pt idx="196">
                  <c:v>398.26714285714303</c:v>
                </c:pt>
                <c:pt idx="197">
                  <c:v>403.67428571428599</c:v>
                </c:pt>
                <c:pt idx="198">
                  <c:v>409.95</c:v>
                </c:pt>
                <c:pt idx="199">
                  <c:v>418.17428571428599</c:v>
                </c:pt>
                <c:pt idx="200">
                  <c:v>427.79</c:v>
                </c:pt>
                <c:pt idx="201">
                  <c:v>439.70857142857102</c:v>
                </c:pt>
                <c:pt idx="202">
                  <c:v>452.12428571428597</c:v>
                </c:pt>
                <c:pt idx="203">
                  <c:v>465.461428571429</c:v>
                </c:pt>
                <c:pt idx="204">
                  <c:v>481.79857142857099</c:v>
                </c:pt>
                <c:pt idx="205">
                  <c:v>498.18285714285702</c:v>
                </c:pt>
                <c:pt idx="206">
                  <c:v>514.06142857142902</c:v>
                </c:pt>
                <c:pt idx="207">
                  <c:v>531.25285714285701</c:v>
                </c:pt>
                <c:pt idx="208">
                  <c:v>548.81428571428603</c:v>
                </c:pt>
                <c:pt idx="209">
                  <c:v>566.29999999999995</c:v>
                </c:pt>
                <c:pt idx="210">
                  <c:v>582.65714285714296</c:v>
                </c:pt>
                <c:pt idx="211">
                  <c:v>597.27</c:v>
                </c:pt>
                <c:pt idx="212">
                  <c:v>612.19857142857097</c:v>
                </c:pt>
                <c:pt idx="213">
                  <c:v>627.56571428571397</c:v>
                </c:pt>
                <c:pt idx="214">
                  <c:v>642.37142857142896</c:v>
                </c:pt>
                <c:pt idx="215">
                  <c:v>657.29</c:v>
                </c:pt>
                <c:pt idx="216">
                  <c:v>675.94285714285695</c:v>
                </c:pt>
                <c:pt idx="217">
                  <c:v>702.57428571428602</c:v>
                </c:pt>
                <c:pt idx="218">
                  <c:v>736.33857142857096</c:v>
                </c:pt>
                <c:pt idx="219">
                  <c:v>775.09714285714301</c:v>
                </c:pt>
                <c:pt idx="220">
                  <c:v>818.668571428571</c:v>
                </c:pt>
                <c:pt idx="221">
                  <c:v>867.45</c:v>
                </c:pt>
                <c:pt idx="222">
                  <c:v>921.86857142857104</c:v>
                </c:pt>
                <c:pt idx="223">
                  <c:v>976.69571428571396</c:v>
                </c:pt>
                <c:pt idx="224">
                  <c:v>1026.18571428571</c:v>
                </c:pt>
                <c:pt idx="225">
                  <c:v>1072.68571428571</c:v>
                </c:pt>
                <c:pt idx="226">
                  <c:v>1118.8257142857101</c:v>
                </c:pt>
                <c:pt idx="227">
                  <c:v>1166.9785714285699</c:v>
                </c:pt>
                <c:pt idx="228">
                  <c:v>1217.47285714286</c:v>
                </c:pt>
                <c:pt idx="229">
                  <c:v>1267.7171428571401</c:v>
                </c:pt>
                <c:pt idx="230">
                  <c:v>1323.25714285714</c:v>
                </c:pt>
                <c:pt idx="231">
                  <c:v>1386.74714285714</c:v>
                </c:pt>
                <c:pt idx="232">
                  <c:v>1456.2071428571401</c:v>
                </c:pt>
                <c:pt idx="233">
                  <c:v>1532.9271428571401</c:v>
                </c:pt>
                <c:pt idx="234">
                  <c:v>1610.62142857143</c:v>
                </c:pt>
                <c:pt idx="235">
                  <c:v>1685.88</c:v>
                </c:pt>
                <c:pt idx="236">
                  <c:v>1764.17571428571</c:v>
                </c:pt>
                <c:pt idx="237">
                  <c:v>1838.2071428571401</c:v>
                </c:pt>
                <c:pt idx="238">
                  <c:v>1907.2785714285701</c:v>
                </c:pt>
                <c:pt idx="239">
                  <c:v>1976.7685714285701</c:v>
                </c:pt>
                <c:pt idx="240">
                  <c:v>2040.8185714285701</c:v>
                </c:pt>
                <c:pt idx="241">
                  <c:v>2098.7114285714301</c:v>
                </c:pt>
                <c:pt idx="242">
                  <c:v>2149.20285714286</c:v>
                </c:pt>
                <c:pt idx="243">
                  <c:v>2185.0242857142898</c:v>
                </c:pt>
                <c:pt idx="244">
                  <c:v>2218.1871428571399</c:v>
                </c:pt>
                <c:pt idx="245">
                  <c:v>2250.87142857143</c:v>
                </c:pt>
                <c:pt idx="246">
                  <c:v>2268.85</c:v>
                </c:pt>
                <c:pt idx="247">
                  <c:v>2278.9357142857102</c:v>
                </c:pt>
                <c:pt idx="248">
                  <c:v>2289.8842857142899</c:v>
                </c:pt>
                <c:pt idx="249">
                  <c:v>2304.7985714285701</c:v>
                </c:pt>
                <c:pt idx="250">
                  <c:v>2326.13571428571</c:v>
                </c:pt>
                <c:pt idx="251">
                  <c:v>2346.1671428571399</c:v>
                </c:pt>
                <c:pt idx="252">
                  <c:v>2366.1771428571401</c:v>
                </c:pt>
                <c:pt idx="253">
                  <c:v>2395.6371428571401</c:v>
                </c:pt>
                <c:pt idx="254">
                  <c:v>2429.77714285714</c:v>
                </c:pt>
                <c:pt idx="255">
                  <c:v>2468.50714285714</c:v>
                </c:pt>
                <c:pt idx="256">
                  <c:v>2511.3971428571399</c:v>
                </c:pt>
                <c:pt idx="257">
                  <c:v>2557.37142857143</c:v>
                </c:pt>
                <c:pt idx="258">
                  <c:v>2604.7171428571401</c:v>
                </c:pt>
                <c:pt idx="259">
                  <c:v>2647.8085714285698</c:v>
                </c:pt>
                <c:pt idx="260">
                  <c:v>2694.89</c:v>
                </c:pt>
                <c:pt idx="261">
                  <c:v>2750.2614285714299</c:v>
                </c:pt>
                <c:pt idx="262">
                  <c:v>2804.2814285714298</c:v>
                </c:pt>
                <c:pt idx="263">
                  <c:v>2860.2057142857102</c:v>
                </c:pt>
                <c:pt idx="264">
                  <c:v>2919.61428571429</c:v>
                </c:pt>
                <c:pt idx="265">
                  <c:v>2983.4514285714299</c:v>
                </c:pt>
                <c:pt idx="266">
                  <c:v>3061.13571428571</c:v>
                </c:pt>
                <c:pt idx="267">
                  <c:v>3140.1971428571401</c:v>
                </c:pt>
                <c:pt idx="268">
                  <c:v>3216.0228571428602</c:v>
                </c:pt>
                <c:pt idx="269">
                  <c:v>3305.7471428571398</c:v>
                </c:pt>
                <c:pt idx="270">
                  <c:v>3407.09428571429</c:v>
                </c:pt>
                <c:pt idx="271">
                  <c:v>3520.19571428571</c:v>
                </c:pt>
                <c:pt idx="272">
                  <c:v>3650.8485714285698</c:v>
                </c:pt>
                <c:pt idx="273">
                  <c:v>3789.5014285714301</c:v>
                </c:pt>
                <c:pt idx="274">
                  <c:v>3937.91</c:v>
                </c:pt>
                <c:pt idx="275">
                  <c:v>4097.37</c:v>
                </c:pt>
                <c:pt idx="276">
                  <c:v>4247.4314285714299</c:v>
                </c:pt>
                <c:pt idx="277">
                  <c:v>4384.8599999999997</c:v>
                </c:pt>
                <c:pt idx="278">
                  <c:v>4507.4728571428604</c:v>
                </c:pt>
                <c:pt idx="279">
                  <c:v>4604.0957142857096</c:v>
                </c:pt>
                <c:pt idx="280">
                  <c:v>4674.2785714285701</c:v>
                </c:pt>
                <c:pt idx="281">
                  <c:v>4721.5528571428604</c:v>
                </c:pt>
                <c:pt idx="282">
                  <c:v>4754.2357142857099</c:v>
                </c:pt>
                <c:pt idx="283">
                  <c:v>4785.0728571428599</c:v>
                </c:pt>
                <c:pt idx="284">
                  <c:v>4821.9914285714303</c:v>
                </c:pt>
                <c:pt idx="285">
                  <c:v>4867.42</c:v>
                </c:pt>
                <c:pt idx="286">
                  <c:v>4922.41</c:v>
                </c:pt>
                <c:pt idx="287">
                  <c:v>4993.9814285714301</c:v>
                </c:pt>
                <c:pt idx="288">
                  <c:v>5086.9814285714301</c:v>
                </c:pt>
                <c:pt idx="289">
                  <c:v>5191.4414285714302</c:v>
                </c:pt>
                <c:pt idx="290">
                  <c:v>5304.0228571428597</c:v>
                </c:pt>
                <c:pt idx="291">
                  <c:v>5415.85</c:v>
                </c:pt>
                <c:pt idx="292">
                  <c:v>5520.6042857142902</c:v>
                </c:pt>
                <c:pt idx="293">
                  <c:v>5632.8285714285703</c:v>
                </c:pt>
                <c:pt idx="294">
                  <c:v>5752.99285714286</c:v>
                </c:pt>
                <c:pt idx="295">
                  <c:v>5865.05428571429</c:v>
                </c:pt>
                <c:pt idx="296">
                  <c:v>5967.66</c:v>
                </c:pt>
                <c:pt idx="297">
                  <c:v>6061.44571428571</c:v>
                </c:pt>
                <c:pt idx="298">
                  <c:v>6149.35</c:v>
                </c:pt>
                <c:pt idx="299">
                  <c:v>6239.6971428571396</c:v>
                </c:pt>
                <c:pt idx="300">
                  <c:v>6318.9628571428602</c:v>
                </c:pt>
                <c:pt idx="301">
                  <c:v>6378.7171428571401</c:v>
                </c:pt>
                <c:pt idx="302">
                  <c:v>6433.6157142857101</c:v>
                </c:pt>
                <c:pt idx="303">
                  <c:v>6481.2914285714296</c:v>
                </c:pt>
                <c:pt idx="304">
                  <c:v>6512.1271428571399</c:v>
                </c:pt>
                <c:pt idx="305">
                  <c:v>6532.6242857142897</c:v>
                </c:pt>
                <c:pt idx="306">
                  <c:v>6548.1242857142897</c:v>
                </c:pt>
                <c:pt idx="307">
                  <c:v>6562.1142857142904</c:v>
                </c:pt>
                <c:pt idx="308">
                  <c:v>6577.6757142857196</c:v>
                </c:pt>
                <c:pt idx="309">
                  <c:v>6587.9914285714303</c:v>
                </c:pt>
                <c:pt idx="310">
                  <c:v>6598.0157142857097</c:v>
                </c:pt>
                <c:pt idx="311">
                  <c:v>6617.9557142857102</c:v>
                </c:pt>
                <c:pt idx="312">
                  <c:v>6636.9114285714304</c:v>
                </c:pt>
                <c:pt idx="313">
                  <c:v>6644.7585714285697</c:v>
                </c:pt>
                <c:pt idx="314">
                  <c:v>6650.37</c:v>
                </c:pt>
                <c:pt idx="315">
                  <c:v>6654.2071428571398</c:v>
                </c:pt>
                <c:pt idx="316">
                  <c:v>6651.7442857142896</c:v>
                </c:pt>
                <c:pt idx="317">
                  <c:v>6637.56142857143</c:v>
                </c:pt>
                <c:pt idx="318">
                  <c:v>6600.2528571428602</c:v>
                </c:pt>
                <c:pt idx="319">
                  <c:v>6550.7671428571402</c:v>
                </c:pt>
                <c:pt idx="320">
                  <c:v>6502.8385714285696</c:v>
                </c:pt>
                <c:pt idx="321">
                  <c:v>6457.92</c:v>
                </c:pt>
                <c:pt idx="322">
                  <c:v>6434.0314285714303</c:v>
                </c:pt>
                <c:pt idx="323">
                  <c:v>6443.1314285714298</c:v>
                </c:pt>
                <c:pt idx="324">
                  <c:v>6486.95</c:v>
                </c:pt>
                <c:pt idx="325">
                  <c:v>6579.2085714285704</c:v>
                </c:pt>
                <c:pt idx="326">
                  <c:v>6720.79714285714</c:v>
                </c:pt>
                <c:pt idx="327">
                  <c:v>6898.0214285714301</c:v>
                </c:pt>
                <c:pt idx="328">
                  <c:v>7091.95</c:v>
                </c:pt>
                <c:pt idx="329">
                  <c:v>7270.7471428571398</c:v>
                </c:pt>
                <c:pt idx="330">
                  <c:v>7430.8242857142804</c:v>
                </c:pt>
                <c:pt idx="331">
                  <c:v>7591.8785714285696</c:v>
                </c:pt>
                <c:pt idx="332">
                  <c:v>7750.8157142857099</c:v>
                </c:pt>
                <c:pt idx="333">
                  <c:v>7876.25714285714</c:v>
                </c:pt>
                <c:pt idx="334">
                  <c:v>7947.0228571428597</c:v>
                </c:pt>
                <c:pt idx="335">
                  <c:v>7968.0642857142902</c:v>
                </c:pt>
                <c:pt idx="336">
                  <c:v>7957.6757142857196</c:v>
                </c:pt>
                <c:pt idx="337">
                  <c:v>7909.36</c:v>
                </c:pt>
                <c:pt idx="338">
                  <c:v>7799.4914285714303</c:v>
                </c:pt>
                <c:pt idx="339">
                  <c:v>7634.2828571428599</c:v>
                </c:pt>
                <c:pt idx="340">
                  <c:v>7438.55428571429</c:v>
                </c:pt>
                <c:pt idx="341">
                  <c:v>7232.4628571428602</c:v>
                </c:pt>
                <c:pt idx="342">
                  <c:v>7025.7942857142898</c:v>
                </c:pt>
                <c:pt idx="343">
                  <c:v>6814.6971428571396</c:v>
                </c:pt>
                <c:pt idx="344">
                  <c:v>6606.36</c:v>
                </c:pt>
                <c:pt idx="345">
                  <c:v>6410.4014285714302</c:v>
                </c:pt>
                <c:pt idx="346">
                  <c:v>6210.1042857142902</c:v>
                </c:pt>
                <c:pt idx="347">
                  <c:v>6015.9414285714302</c:v>
                </c:pt>
                <c:pt idx="348">
                  <c:v>5843.0028571428602</c:v>
                </c:pt>
                <c:pt idx="349">
                  <c:v>5676.2785714285701</c:v>
                </c:pt>
                <c:pt idx="350">
                  <c:v>5511.49285714286</c:v>
                </c:pt>
                <c:pt idx="351">
                  <c:v>5346.95285714286</c:v>
                </c:pt>
                <c:pt idx="352">
                  <c:v>5183.0114285714299</c:v>
                </c:pt>
                <c:pt idx="353">
                  <c:v>5032.8414285714298</c:v>
                </c:pt>
                <c:pt idx="354">
                  <c:v>4886.6400000000003</c:v>
                </c:pt>
                <c:pt idx="355">
                  <c:v>4731.0957142857096</c:v>
                </c:pt>
                <c:pt idx="356">
                  <c:v>4574.2128571428602</c:v>
                </c:pt>
                <c:pt idx="357">
                  <c:v>4424.2485714285704</c:v>
                </c:pt>
                <c:pt idx="358">
                  <c:v>4285.1657142857102</c:v>
                </c:pt>
                <c:pt idx="359">
                  <c:v>4154.16285714286</c:v>
                </c:pt>
                <c:pt idx="360">
                  <c:v>4026.9</c:v>
                </c:pt>
                <c:pt idx="361">
                  <c:v>3903.3257142857101</c:v>
                </c:pt>
                <c:pt idx="362">
                  <c:v>3790.41</c:v>
                </c:pt>
                <c:pt idx="363">
                  <c:v>3698.6857142857102</c:v>
                </c:pt>
                <c:pt idx="364">
                  <c:v>3616.1657142857098</c:v>
                </c:pt>
                <c:pt idx="365">
                  <c:v>3529.1514285714302</c:v>
                </c:pt>
                <c:pt idx="366">
                  <c:v>3446.06142857143</c:v>
                </c:pt>
                <c:pt idx="367">
                  <c:v>3368.26285714286</c:v>
                </c:pt>
                <c:pt idx="368">
                  <c:v>3293.3057142857101</c:v>
                </c:pt>
                <c:pt idx="369">
                  <c:v>3221.3485714285698</c:v>
                </c:pt>
                <c:pt idx="370">
                  <c:v>3141.8285714285698</c:v>
                </c:pt>
                <c:pt idx="371">
                  <c:v>3067.4414285714302</c:v>
                </c:pt>
                <c:pt idx="372">
                  <c:v>3012.6657142857098</c:v>
                </c:pt>
                <c:pt idx="373">
                  <c:v>2965.8214285714298</c:v>
                </c:pt>
                <c:pt idx="374">
                  <c:v>2926.3185714285701</c:v>
                </c:pt>
                <c:pt idx="375">
                  <c:v>2902.5971428571402</c:v>
                </c:pt>
                <c:pt idx="376">
                  <c:v>2894.1157142857101</c:v>
                </c:pt>
                <c:pt idx="377">
                  <c:v>2902.1157142857101</c:v>
                </c:pt>
                <c:pt idx="378">
                  <c:v>2915.7785714285701</c:v>
                </c:pt>
                <c:pt idx="379">
                  <c:v>2927.7528571428602</c:v>
                </c:pt>
                <c:pt idx="380">
                  <c:v>2945.1257142857098</c:v>
                </c:pt>
                <c:pt idx="381">
                  <c:v>2966.6714285714302</c:v>
                </c:pt>
                <c:pt idx="382">
                  <c:v>2982.4314285714299</c:v>
                </c:pt>
                <c:pt idx="383">
                  <c:v>2984.1257142857098</c:v>
                </c:pt>
                <c:pt idx="384">
                  <c:v>2974.35</c:v>
                </c:pt>
                <c:pt idx="385">
                  <c:v>2959.57428571429</c:v>
                </c:pt>
                <c:pt idx="386">
                  <c:v>2943.7685714285699</c:v>
                </c:pt>
                <c:pt idx="387">
                  <c:v>2923.2071428571398</c:v>
                </c:pt>
                <c:pt idx="388">
                  <c:v>2899.2885714285699</c:v>
                </c:pt>
                <c:pt idx="389">
                  <c:v>2884.2985714285701</c:v>
                </c:pt>
                <c:pt idx="390">
                  <c:v>2883.8485714285698</c:v>
                </c:pt>
                <c:pt idx="391">
                  <c:v>2895.6342857142899</c:v>
                </c:pt>
                <c:pt idx="392">
                  <c:v>2917.4814285714301</c:v>
                </c:pt>
                <c:pt idx="393">
                  <c:v>2943.85857142857</c:v>
                </c:pt>
                <c:pt idx="394">
                  <c:v>2980.73714285714</c:v>
                </c:pt>
                <c:pt idx="395">
                  <c:v>3031.1057142857098</c:v>
                </c:pt>
                <c:pt idx="396">
                  <c:v>3077.5757142857101</c:v>
                </c:pt>
                <c:pt idx="397">
                  <c:v>3113.8728571428601</c:v>
                </c:pt>
                <c:pt idx="398">
                  <c:v>3143.8414285714298</c:v>
                </c:pt>
                <c:pt idx="399">
                  <c:v>3175.18857142857</c:v>
                </c:pt>
                <c:pt idx="400">
                  <c:v>3217.1471428571399</c:v>
                </c:pt>
                <c:pt idx="401">
                  <c:v>3263.82</c:v>
                </c:pt>
                <c:pt idx="402">
                  <c:v>3308.5228571428602</c:v>
                </c:pt>
                <c:pt idx="403">
                  <c:v>3364.6042857142902</c:v>
                </c:pt>
                <c:pt idx="404">
                  <c:v>3440.11428571429</c:v>
                </c:pt>
                <c:pt idx="405">
                  <c:v>3528.7271428571398</c:v>
                </c:pt>
                <c:pt idx="406">
                  <c:v>3632.83857142857</c:v>
                </c:pt>
                <c:pt idx="407">
                  <c:v>3748.7271428571398</c:v>
                </c:pt>
                <c:pt idx="408">
                  <c:v>3874.9614285714301</c:v>
                </c:pt>
                <c:pt idx="409">
                  <c:v>4018.7685714285699</c:v>
                </c:pt>
                <c:pt idx="410">
                  <c:v>4169.8500000000004</c:v>
                </c:pt>
                <c:pt idx="411">
                  <c:v>4324.59428571429</c:v>
                </c:pt>
                <c:pt idx="412">
                  <c:v>4492.6042857142902</c:v>
                </c:pt>
                <c:pt idx="413">
                  <c:v>4658.7885714285703</c:v>
                </c:pt>
                <c:pt idx="414">
                  <c:v>4824.5057142857104</c:v>
                </c:pt>
                <c:pt idx="415">
                  <c:v>5000.9728571428604</c:v>
                </c:pt>
                <c:pt idx="416">
                  <c:v>5179.14857142857</c:v>
                </c:pt>
                <c:pt idx="417">
                  <c:v>5367.05428571429</c:v>
                </c:pt>
                <c:pt idx="418">
                  <c:v>5567.8714285714304</c:v>
                </c:pt>
                <c:pt idx="419">
                  <c:v>5774.1471428571404</c:v>
                </c:pt>
                <c:pt idx="420">
                  <c:v>5998.2285714285699</c:v>
                </c:pt>
                <c:pt idx="421">
                  <c:v>6243.4785714285699</c:v>
                </c:pt>
                <c:pt idx="422">
                  <c:v>6496.3957142857098</c:v>
                </c:pt>
                <c:pt idx="423">
                  <c:v>6761.0285714285701</c:v>
                </c:pt>
                <c:pt idx="424">
                  <c:v>7040.6071428571404</c:v>
                </c:pt>
                <c:pt idx="425">
                  <c:v>7319.7285714285699</c:v>
                </c:pt>
                <c:pt idx="426">
                  <c:v>7590.6671428571399</c:v>
                </c:pt>
                <c:pt idx="427">
                  <c:v>7853.4828571428598</c:v>
                </c:pt>
                <c:pt idx="428">
                  <c:v>8087.3414285714298</c:v>
                </c:pt>
                <c:pt idx="429">
                  <c:v>8283.8728571428601</c:v>
                </c:pt>
                <c:pt idx="430">
                  <c:v>8442.3757142857103</c:v>
                </c:pt>
                <c:pt idx="431">
                  <c:v>8551.8799999999992</c:v>
                </c:pt>
                <c:pt idx="432">
                  <c:v>8622.61</c:v>
                </c:pt>
                <c:pt idx="433">
                  <c:v>8663.4928571428609</c:v>
                </c:pt>
                <c:pt idx="434">
                  <c:v>8659.4828571428607</c:v>
                </c:pt>
                <c:pt idx="435">
                  <c:v>8620.1057142857208</c:v>
                </c:pt>
                <c:pt idx="436">
                  <c:v>8564.83</c:v>
                </c:pt>
                <c:pt idx="437">
                  <c:v>8493.8657142857192</c:v>
                </c:pt>
                <c:pt idx="438">
                  <c:v>8407.9114285714295</c:v>
                </c:pt>
                <c:pt idx="439">
                  <c:v>8314.5128571428595</c:v>
                </c:pt>
                <c:pt idx="440">
                  <c:v>8216.7471428571407</c:v>
                </c:pt>
                <c:pt idx="441">
                  <c:v>8125.7885714285703</c:v>
                </c:pt>
                <c:pt idx="442">
                  <c:v>8048.6657142857102</c:v>
                </c:pt>
                <c:pt idx="443">
                  <c:v>7980.4842857142903</c:v>
                </c:pt>
                <c:pt idx="444">
                  <c:v>7927.7742857142903</c:v>
                </c:pt>
                <c:pt idx="445">
                  <c:v>7897.91</c:v>
                </c:pt>
                <c:pt idx="446">
                  <c:v>7880.62</c:v>
                </c:pt>
                <c:pt idx="447">
                  <c:v>7864.9828571428598</c:v>
                </c:pt>
                <c:pt idx="448">
                  <c:v>7849.65571428571</c:v>
                </c:pt>
                <c:pt idx="449">
                  <c:v>7830.31</c:v>
                </c:pt>
                <c:pt idx="450">
                  <c:v>7799.2142857142899</c:v>
                </c:pt>
                <c:pt idx="451">
                  <c:v>7750.46</c:v>
                </c:pt>
                <c:pt idx="452">
                  <c:v>7678.1271428571399</c:v>
                </c:pt>
                <c:pt idx="453">
                  <c:v>7579.5957142857096</c:v>
                </c:pt>
                <c:pt idx="454">
                  <c:v>7462.9828571428598</c:v>
                </c:pt>
                <c:pt idx="455">
                  <c:v>7327.1057142857098</c:v>
                </c:pt>
                <c:pt idx="456">
                  <c:v>7166.9414285714302</c:v>
                </c:pt>
                <c:pt idx="457">
                  <c:v>6985.8271428571397</c:v>
                </c:pt>
                <c:pt idx="458">
                  <c:v>6783.73</c:v>
                </c:pt>
                <c:pt idx="459">
                  <c:v>6563.1757142857196</c:v>
                </c:pt>
                <c:pt idx="460">
                  <c:v>6337.2985714285696</c:v>
                </c:pt>
                <c:pt idx="461">
                  <c:v>6102.88</c:v>
                </c:pt>
                <c:pt idx="462">
                  <c:v>5858.4814285714301</c:v>
                </c:pt>
                <c:pt idx="463">
                  <c:v>5617.4</c:v>
                </c:pt>
                <c:pt idx="464">
                  <c:v>5381.0357142857101</c:v>
                </c:pt>
                <c:pt idx="465">
                  <c:v>5147.3314285714296</c:v>
                </c:pt>
                <c:pt idx="466">
                  <c:v>4919.5828571428601</c:v>
                </c:pt>
                <c:pt idx="467">
                  <c:v>4692.7871428571398</c:v>
                </c:pt>
                <c:pt idx="468">
                  <c:v>4467.3900000000003</c:v>
                </c:pt>
                <c:pt idx="469">
                  <c:v>4239.9214285714297</c:v>
                </c:pt>
                <c:pt idx="470">
                  <c:v>4005.4314285714299</c:v>
                </c:pt>
                <c:pt idx="471">
                  <c:v>3773.52</c:v>
                </c:pt>
                <c:pt idx="472">
                  <c:v>3549.4685714285702</c:v>
                </c:pt>
                <c:pt idx="473">
                  <c:v>3333.5428571428602</c:v>
                </c:pt>
                <c:pt idx="474">
                  <c:v>3128.9614285714301</c:v>
                </c:pt>
                <c:pt idx="475">
                  <c:v>2942.6542857142899</c:v>
                </c:pt>
                <c:pt idx="476">
                  <c:v>2780.98</c:v>
                </c:pt>
                <c:pt idx="477">
                  <c:v>2635.94</c:v>
                </c:pt>
                <c:pt idx="478">
                  <c:v>2498.83</c:v>
                </c:pt>
                <c:pt idx="479">
                  <c:v>2369.7128571428598</c:v>
                </c:pt>
                <c:pt idx="480">
                  <c:v>2245.6657142857098</c:v>
                </c:pt>
                <c:pt idx="481">
                  <c:v>2128.2057142857102</c:v>
                </c:pt>
                <c:pt idx="482">
                  <c:v>2014.4714285714299</c:v>
                </c:pt>
                <c:pt idx="483">
                  <c:v>1900.52714285714</c:v>
                </c:pt>
                <c:pt idx="484">
                  <c:v>1792.88571428571</c:v>
                </c:pt>
                <c:pt idx="485">
                  <c:v>1694.7114285714299</c:v>
                </c:pt>
                <c:pt idx="486">
                  <c:v>1606.82142857143</c:v>
                </c:pt>
                <c:pt idx="487">
                  <c:v>1530.86857142857</c:v>
                </c:pt>
                <c:pt idx="488">
                  <c:v>1459.92</c:v>
                </c:pt>
                <c:pt idx="489">
                  <c:v>1391.1442857142899</c:v>
                </c:pt>
                <c:pt idx="490">
                  <c:v>1328.7285714285699</c:v>
                </c:pt>
                <c:pt idx="491">
                  <c:v>1271.82714285714</c:v>
                </c:pt>
                <c:pt idx="492">
                  <c:v>1217.23285714286</c:v>
                </c:pt>
                <c:pt idx="493">
                  <c:v>1161.75</c:v>
                </c:pt>
                <c:pt idx="494">
                  <c:v>1104.5557142857101</c:v>
                </c:pt>
                <c:pt idx="495">
                  <c:v>1049.26714285714</c:v>
                </c:pt>
                <c:pt idx="496">
                  <c:v>996.99142857142897</c:v>
                </c:pt>
                <c:pt idx="497">
                  <c:v>944.76</c:v>
                </c:pt>
                <c:pt idx="498">
                  <c:v>892.65142857142905</c:v>
                </c:pt>
                <c:pt idx="499">
                  <c:v>843.29428571428605</c:v>
                </c:pt>
                <c:pt idx="500">
                  <c:v>799.10571428571404</c:v>
                </c:pt>
                <c:pt idx="501">
                  <c:v>760.37428571428597</c:v>
                </c:pt>
                <c:pt idx="502">
                  <c:v>726.237142857143</c:v>
                </c:pt>
                <c:pt idx="503">
                  <c:v>695.56428571428603</c:v>
                </c:pt>
                <c:pt idx="504">
                  <c:v>668.51857142857102</c:v>
                </c:pt>
                <c:pt idx="505">
                  <c:v>646.30999999999995</c:v>
                </c:pt>
                <c:pt idx="506">
                  <c:v>626.30857142857099</c:v>
                </c:pt>
                <c:pt idx="507">
                  <c:v>605.47857142857197</c:v>
                </c:pt>
                <c:pt idx="508">
                  <c:v>584.49857142857104</c:v>
                </c:pt>
                <c:pt idx="509">
                  <c:v>562.34714285714301</c:v>
                </c:pt>
                <c:pt idx="510">
                  <c:v>540.70571428571395</c:v>
                </c:pt>
                <c:pt idx="511">
                  <c:v>522.80285714285696</c:v>
                </c:pt>
                <c:pt idx="512">
                  <c:v>509.32428571428602</c:v>
                </c:pt>
                <c:pt idx="513">
                  <c:v>500.96714285714302</c:v>
                </c:pt>
                <c:pt idx="514">
                  <c:v>496.42571428571398</c:v>
                </c:pt>
                <c:pt idx="515">
                  <c:v>493.05285714285702</c:v>
                </c:pt>
                <c:pt idx="516">
                  <c:v>489.57857142857102</c:v>
                </c:pt>
                <c:pt idx="517">
                  <c:v>484.24857142857098</c:v>
                </c:pt>
                <c:pt idx="518">
                  <c:v>476.22571428571399</c:v>
                </c:pt>
                <c:pt idx="519">
                  <c:v>463.10571428571399</c:v>
                </c:pt>
                <c:pt idx="520">
                  <c:v>445.48142857142898</c:v>
                </c:pt>
                <c:pt idx="521">
                  <c:v>428.29428571428599</c:v>
                </c:pt>
                <c:pt idx="522">
                  <c:v>413.08285714285699</c:v>
                </c:pt>
                <c:pt idx="523">
                  <c:v>401.021428571429</c:v>
                </c:pt>
                <c:pt idx="524">
                  <c:v>393.08</c:v>
                </c:pt>
                <c:pt idx="525">
                  <c:v>389.18857142857098</c:v>
                </c:pt>
                <c:pt idx="526">
                  <c:v>392.06571428571402</c:v>
                </c:pt>
                <c:pt idx="527">
                  <c:v>402.14</c:v>
                </c:pt>
                <c:pt idx="528">
                  <c:v>415.905714285714</c:v>
                </c:pt>
                <c:pt idx="529">
                  <c:v>432.57714285714297</c:v>
                </c:pt>
                <c:pt idx="530">
                  <c:v>452.27</c:v>
                </c:pt>
                <c:pt idx="531">
                  <c:v>476.51428571428602</c:v>
                </c:pt>
                <c:pt idx="532">
                  <c:v>506.92142857142898</c:v>
                </c:pt>
                <c:pt idx="533">
                  <c:v>541.32857142857097</c:v>
                </c:pt>
                <c:pt idx="534">
                  <c:v>578.31571428571397</c:v>
                </c:pt>
                <c:pt idx="535">
                  <c:v>619.09142857142899</c:v>
                </c:pt>
                <c:pt idx="536">
                  <c:v>662.31428571428603</c:v>
                </c:pt>
                <c:pt idx="537">
                  <c:v>705.67428571428604</c:v>
                </c:pt>
                <c:pt idx="538">
                  <c:v>747.23857142857105</c:v>
                </c:pt>
                <c:pt idx="539">
                  <c:v>788.83714285714302</c:v>
                </c:pt>
                <c:pt idx="540">
                  <c:v>835.31714285714304</c:v>
                </c:pt>
                <c:pt idx="541">
                  <c:v>887.25714285714298</c:v>
                </c:pt>
                <c:pt idx="542">
                  <c:v>943.85</c:v>
                </c:pt>
                <c:pt idx="543">
                  <c:v>1007.66714285714</c:v>
                </c:pt>
                <c:pt idx="544">
                  <c:v>1080.70285714286</c:v>
                </c:pt>
                <c:pt idx="545">
                  <c:v>1165.57428571429</c:v>
                </c:pt>
                <c:pt idx="546">
                  <c:v>1259.2585714285699</c:v>
                </c:pt>
                <c:pt idx="547">
                  <c:v>1357.28714285714</c:v>
                </c:pt>
                <c:pt idx="548">
                  <c:v>1458.7342857142901</c:v>
                </c:pt>
                <c:pt idx="549">
                  <c:v>1559.42571428571</c:v>
                </c:pt>
                <c:pt idx="550">
                  <c:v>1658.62428571429</c:v>
                </c:pt>
                <c:pt idx="551">
                  <c:v>1756.0257142857099</c:v>
                </c:pt>
                <c:pt idx="552">
                  <c:v>1848.1057142857101</c:v>
                </c:pt>
                <c:pt idx="553">
                  <c:v>1935.6528571428601</c:v>
                </c:pt>
                <c:pt idx="554">
                  <c:v>2018.6028571428601</c:v>
                </c:pt>
                <c:pt idx="555">
                  <c:v>2096.75714285714</c:v>
                </c:pt>
                <c:pt idx="556">
                  <c:v>2176.3671428571402</c:v>
                </c:pt>
                <c:pt idx="557">
                  <c:v>2256.22285714286</c:v>
                </c:pt>
                <c:pt idx="558">
                  <c:v>2334.6657142857098</c:v>
                </c:pt>
                <c:pt idx="559">
                  <c:v>2417.81</c:v>
                </c:pt>
                <c:pt idx="560">
                  <c:v>2504.8342857142902</c:v>
                </c:pt>
                <c:pt idx="561">
                  <c:v>2594.8357142857099</c:v>
                </c:pt>
                <c:pt idx="562">
                  <c:v>2691.5442857142898</c:v>
                </c:pt>
                <c:pt idx="563">
                  <c:v>2791.2214285714299</c:v>
                </c:pt>
                <c:pt idx="564">
                  <c:v>2891.3814285714302</c:v>
                </c:pt>
                <c:pt idx="565">
                  <c:v>2992.9685714285702</c:v>
                </c:pt>
                <c:pt idx="566">
                  <c:v>3090.49285714286</c:v>
                </c:pt>
                <c:pt idx="567">
                  <c:v>3184.5085714285701</c:v>
                </c:pt>
                <c:pt idx="568">
                  <c:v>3274.9428571428598</c:v>
                </c:pt>
                <c:pt idx="569">
                  <c:v>3355.51</c:v>
                </c:pt>
                <c:pt idx="570">
                  <c:v>3429.83714285714</c:v>
                </c:pt>
                <c:pt idx="571">
                  <c:v>3501.84</c:v>
                </c:pt>
                <c:pt idx="572">
                  <c:v>3570.8557142857098</c:v>
                </c:pt>
                <c:pt idx="573">
                  <c:v>3631.1928571428598</c:v>
                </c:pt>
                <c:pt idx="574">
                  <c:v>3678.5357142857101</c:v>
                </c:pt>
                <c:pt idx="575">
                  <c:v>3720.8928571428601</c:v>
                </c:pt>
                <c:pt idx="576">
                  <c:v>3767.82</c:v>
                </c:pt>
                <c:pt idx="577">
                  <c:v>3817.6071428571399</c:v>
                </c:pt>
                <c:pt idx="578">
                  <c:v>3869.1114285714302</c:v>
                </c:pt>
                <c:pt idx="579">
                  <c:v>3926.4842857142899</c:v>
                </c:pt>
                <c:pt idx="580">
                  <c:v>3995.7442857142901</c:v>
                </c:pt>
                <c:pt idx="581">
                  <c:v>4077.5457142857099</c:v>
                </c:pt>
                <c:pt idx="582">
                  <c:v>4163.1257142857103</c:v>
                </c:pt>
                <c:pt idx="583">
                  <c:v>4241.0414285714296</c:v>
                </c:pt>
                <c:pt idx="584">
                  <c:v>4306.7614285714299</c:v>
                </c:pt>
                <c:pt idx="585">
                  <c:v>4358.7471428571398</c:v>
                </c:pt>
                <c:pt idx="586">
                  <c:v>4391.6757142857095</c:v>
                </c:pt>
                <c:pt idx="587">
                  <c:v>4403.8999999999996</c:v>
                </c:pt>
                <c:pt idx="588">
                  <c:v>4399.65571428571</c:v>
                </c:pt>
                <c:pt idx="589">
                  <c:v>4379.8557142857098</c:v>
                </c:pt>
                <c:pt idx="590">
                  <c:v>4352.0200000000004</c:v>
                </c:pt>
                <c:pt idx="591">
                  <c:v>4328.4742857142901</c:v>
                </c:pt>
                <c:pt idx="592">
                  <c:v>4313.95285714286</c:v>
                </c:pt>
                <c:pt idx="593">
                  <c:v>4305.2871428571398</c:v>
                </c:pt>
                <c:pt idx="594">
                  <c:v>4304.3171428571404</c:v>
                </c:pt>
                <c:pt idx="595">
                  <c:v>4312.40571428571</c:v>
                </c:pt>
                <c:pt idx="596">
                  <c:v>4324.5028571428602</c:v>
                </c:pt>
                <c:pt idx="597">
                  <c:v>4332.9657142857104</c:v>
                </c:pt>
                <c:pt idx="598">
                  <c:v>4322.3557142857098</c:v>
                </c:pt>
                <c:pt idx="599">
                  <c:v>4288.9314285714299</c:v>
                </c:pt>
                <c:pt idx="600">
                  <c:v>4240.5428571428602</c:v>
                </c:pt>
                <c:pt idx="601">
                  <c:v>4178.04</c:v>
                </c:pt>
                <c:pt idx="602">
                  <c:v>4099.9228571428603</c:v>
                </c:pt>
                <c:pt idx="603">
                  <c:v>4015.0928571428599</c:v>
                </c:pt>
                <c:pt idx="604">
                  <c:v>3925.5328571428599</c:v>
                </c:pt>
                <c:pt idx="605">
                  <c:v>3835.90571428571</c:v>
                </c:pt>
                <c:pt idx="606">
                  <c:v>3750.1471428571399</c:v>
                </c:pt>
                <c:pt idx="607">
                  <c:v>3673.22</c:v>
                </c:pt>
                <c:pt idx="608">
                  <c:v>3598.94571428571</c:v>
                </c:pt>
                <c:pt idx="609">
                  <c:v>3515.1385714285698</c:v>
                </c:pt>
                <c:pt idx="610">
                  <c:v>3423.5685714285701</c:v>
                </c:pt>
                <c:pt idx="611">
                  <c:v>3333.71</c:v>
                </c:pt>
                <c:pt idx="612">
                  <c:v>3253.0442857142898</c:v>
                </c:pt>
                <c:pt idx="613">
                  <c:v>3178.7071428571398</c:v>
                </c:pt>
                <c:pt idx="614">
                  <c:v>3099.97285714286</c:v>
                </c:pt>
                <c:pt idx="615">
                  <c:v>3026.1385714285698</c:v>
                </c:pt>
                <c:pt idx="616">
                  <c:v>2970.8671428571402</c:v>
                </c:pt>
                <c:pt idx="617">
                  <c:v>2921.66</c:v>
                </c:pt>
                <c:pt idx="618">
                  <c:v>2868.5257142857099</c:v>
                </c:pt>
                <c:pt idx="619">
                  <c:v>2807.6714285714302</c:v>
                </c:pt>
                <c:pt idx="620">
                  <c:v>2740.91</c:v>
                </c:pt>
                <c:pt idx="621">
                  <c:v>2673.77</c:v>
                </c:pt>
                <c:pt idx="622">
                  <c:v>2605.7800000000002</c:v>
                </c:pt>
                <c:pt idx="623">
                  <c:v>2535.7514285714301</c:v>
                </c:pt>
                <c:pt idx="624">
                  <c:v>2471.5828571428601</c:v>
                </c:pt>
                <c:pt idx="625">
                  <c:v>2418.4914285714299</c:v>
                </c:pt>
                <c:pt idx="626">
                  <c:v>2375.63571428571</c:v>
                </c:pt>
                <c:pt idx="627">
                  <c:v>2342.8285714285698</c:v>
                </c:pt>
                <c:pt idx="628">
                  <c:v>2320.9985714285699</c:v>
                </c:pt>
                <c:pt idx="629">
                  <c:v>2303.8257142857101</c:v>
                </c:pt>
                <c:pt idx="630">
                  <c:v>2287.3628571428599</c:v>
                </c:pt>
                <c:pt idx="631">
                  <c:v>2273.7014285714299</c:v>
                </c:pt>
                <c:pt idx="632">
                  <c:v>2265.8685714285698</c:v>
                </c:pt>
                <c:pt idx="633">
                  <c:v>2269.2600000000002</c:v>
                </c:pt>
                <c:pt idx="634">
                  <c:v>2281.12857142857</c:v>
                </c:pt>
                <c:pt idx="635">
                  <c:v>2298.43285714286</c:v>
                </c:pt>
                <c:pt idx="636">
                  <c:v>2325.61</c:v>
                </c:pt>
                <c:pt idx="637">
                  <c:v>2361.7785714285701</c:v>
                </c:pt>
                <c:pt idx="638">
                  <c:v>2402.4542857142901</c:v>
                </c:pt>
                <c:pt idx="639">
                  <c:v>2441</c:v>
                </c:pt>
                <c:pt idx="640">
                  <c:v>2469.4428571428598</c:v>
                </c:pt>
                <c:pt idx="641">
                  <c:v>2488.4985714285699</c:v>
                </c:pt>
                <c:pt idx="642">
                  <c:v>2496.1042857142902</c:v>
                </c:pt>
                <c:pt idx="643">
                  <c:v>2490.0642857142898</c:v>
                </c:pt>
                <c:pt idx="644">
                  <c:v>2477.14142857143</c:v>
                </c:pt>
                <c:pt idx="645">
                  <c:v>2463.6157142857101</c:v>
                </c:pt>
                <c:pt idx="646">
                  <c:v>2455.0257142857099</c:v>
                </c:pt>
                <c:pt idx="647">
                  <c:v>2452.8471428571402</c:v>
                </c:pt>
                <c:pt idx="648">
                  <c:v>2455.9814285714301</c:v>
                </c:pt>
                <c:pt idx="649">
                  <c:v>2468.9414285714302</c:v>
                </c:pt>
                <c:pt idx="650">
                  <c:v>2492.4514285714299</c:v>
                </c:pt>
                <c:pt idx="651">
                  <c:v>2520.7285714285699</c:v>
                </c:pt>
                <c:pt idx="652">
                  <c:v>2549.4571428571398</c:v>
                </c:pt>
                <c:pt idx="653">
                  <c:v>2574.0285714285701</c:v>
                </c:pt>
                <c:pt idx="654">
                  <c:v>2595.8671428571402</c:v>
                </c:pt>
                <c:pt idx="655">
                  <c:v>2618.1942857142899</c:v>
                </c:pt>
                <c:pt idx="656">
                  <c:v>2637.9557142857102</c:v>
                </c:pt>
                <c:pt idx="657">
                  <c:v>2658.8228571428599</c:v>
                </c:pt>
                <c:pt idx="658">
                  <c:v>2684.8842857142899</c:v>
                </c:pt>
                <c:pt idx="659">
                  <c:v>2715.95</c:v>
                </c:pt>
                <c:pt idx="660">
                  <c:v>2756.6985714285702</c:v>
                </c:pt>
                <c:pt idx="661">
                  <c:v>2810.22285714286</c:v>
                </c:pt>
                <c:pt idx="662">
                  <c:v>2874.5728571428599</c:v>
                </c:pt>
                <c:pt idx="663">
                  <c:v>2949.8142857142898</c:v>
                </c:pt>
                <c:pt idx="664">
                  <c:v>3030.33</c:v>
                </c:pt>
                <c:pt idx="665">
                  <c:v>3117.5328571428599</c:v>
                </c:pt>
                <c:pt idx="666">
                  <c:v>3219.80428571429</c:v>
                </c:pt>
                <c:pt idx="667">
                  <c:v>3335.8728571428601</c:v>
                </c:pt>
                <c:pt idx="668">
                  <c:v>3460.3542857142902</c:v>
                </c:pt>
                <c:pt idx="669">
                  <c:v>3595.1042857142902</c:v>
                </c:pt>
                <c:pt idx="670">
                  <c:v>3746.4557142857102</c:v>
                </c:pt>
                <c:pt idx="671">
                  <c:v>3926.27714285714</c:v>
                </c:pt>
                <c:pt idx="672">
                  <c:v>4144.3314285714296</c:v>
                </c:pt>
                <c:pt idx="673">
                  <c:v>4412.2828571428599</c:v>
                </c:pt>
                <c:pt idx="674">
                  <c:v>4750.4971428571398</c:v>
                </c:pt>
                <c:pt idx="675">
                  <c:v>5180.26</c:v>
                </c:pt>
                <c:pt idx="676">
                  <c:v>5707.2228571428604</c:v>
                </c:pt>
                <c:pt idx="677">
                  <c:v>6335.4885714285701</c:v>
                </c:pt>
                <c:pt idx="678">
                  <c:v>7088.3814285714298</c:v>
                </c:pt>
                <c:pt idx="679">
                  <c:v>8016.31</c:v>
                </c:pt>
                <c:pt idx="680">
                  <c:v>9163.9428571428598</c:v>
                </c:pt>
                <c:pt idx="681">
                  <c:v>10528.0571428571</c:v>
                </c:pt>
                <c:pt idx="682">
                  <c:v>12073.421428571401</c:v>
                </c:pt>
                <c:pt idx="683">
                  <c:v>13777.275714285701</c:v>
                </c:pt>
                <c:pt idx="684">
                  <c:v>15649.8257142857</c:v>
                </c:pt>
                <c:pt idx="685">
                  <c:v>17691.358571428598</c:v>
                </c:pt>
                <c:pt idx="686">
                  <c:v>19877.037142857102</c:v>
                </c:pt>
                <c:pt idx="687">
                  <c:v>22177.377142857102</c:v>
                </c:pt>
                <c:pt idx="688">
                  <c:v>24606.468571428599</c:v>
                </c:pt>
                <c:pt idx="689">
                  <c:v>27169.468571428599</c:v>
                </c:pt>
                <c:pt idx="690">
                  <c:v>29806.838571428601</c:v>
                </c:pt>
                <c:pt idx="691">
                  <c:v>32393.861428571399</c:v>
                </c:pt>
                <c:pt idx="692">
                  <c:v>34814.381428571403</c:v>
                </c:pt>
                <c:pt idx="693">
                  <c:v>36968.49</c:v>
                </c:pt>
                <c:pt idx="694">
                  <c:v>38743.050000000003</c:v>
                </c:pt>
                <c:pt idx="695">
                  <c:v>40022.491428571397</c:v>
                </c:pt>
                <c:pt idx="696">
                  <c:v>40743.522857142903</c:v>
                </c:pt>
                <c:pt idx="697">
                  <c:v>40972.124285714301</c:v>
                </c:pt>
                <c:pt idx="698">
                  <c:v>40812.9157142857</c:v>
                </c:pt>
                <c:pt idx="699">
                  <c:v>40335.21</c:v>
                </c:pt>
                <c:pt idx="700">
                  <c:v>39558.484285714301</c:v>
                </c:pt>
                <c:pt idx="701">
                  <c:v>38501.012857142901</c:v>
                </c:pt>
                <c:pt idx="702">
                  <c:v>37219.535714285703</c:v>
                </c:pt>
                <c:pt idx="703">
                  <c:v>35833.625714285699</c:v>
                </c:pt>
                <c:pt idx="704">
                  <c:v>34408.875714285699</c:v>
                </c:pt>
                <c:pt idx="705">
                  <c:v>32953.575714285696</c:v>
                </c:pt>
                <c:pt idx="706">
                  <c:v>31466.861428571399</c:v>
                </c:pt>
                <c:pt idx="707">
                  <c:v>29990.695714285699</c:v>
                </c:pt>
                <c:pt idx="708">
                  <c:v>28601.9014285714</c:v>
                </c:pt>
                <c:pt idx="709">
                  <c:v>27323.078571428599</c:v>
                </c:pt>
                <c:pt idx="710">
                  <c:v>26112.2228571429</c:v>
                </c:pt>
                <c:pt idx="711">
                  <c:v>24896.251428571399</c:v>
                </c:pt>
                <c:pt idx="712">
                  <c:v>23678.577142857099</c:v>
                </c:pt>
                <c:pt idx="713">
                  <c:v>22534.097142857099</c:v>
                </c:pt>
                <c:pt idx="714">
                  <c:v>21480.639999999999</c:v>
                </c:pt>
                <c:pt idx="715">
                  <c:v>20482.857142857101</c:v>
                </c:pt>
                <c:pt idx="716">
                  <c:v>19542.3171428571</c:v>
                </c:pt>
                <c:pt idx="717">
                  <c:v>18651.048571428601</c:v>
                </c:pt>
                <c:pt idx="718">
                  <c:v>17841.5428571429</c:v>
                </c:pt>
                <c:pt idx="719">
                  <c:v>17132.568571428601</c:v>
                </c:pt>
                <c:pt idx="720">
                  <c:v>16467.37</c:v>
                </c:pt>
                <c:pt idx="721">
                  <c:v>15813.9757142857</c:v>
                </c:pt>
                <c:pt idx="722">
                  <c:v>15189.6928571429</c:v>
                </c:pt>
                <c:pt idx="723">
                  <c:v>14603.398571428599</c:v>
                </c:pt>
                <c:pt idx="724">
                  <c:v>14057.24</c:v>
                </c:pt>
                <c:pt idx="725">
                  <c:v>13545.03</c:v>
                </c:pt>
                <c:pt idx="726">
                  <c:v>13057.9657142857</c:v>
                </c:pt>
                <c:pt idx="727">
                  <c:v>12582.45</c:v>
                </c:pt>
                <c:pt idx="728">
                  <c:v>12116.478571428601</c:v>
                </c:pt>
                <c:pt idx="729">
                  <c:v>11662.281428571399</c:v>
                </c:pt>
                <c:pt idx="730">
                  <c:v>11221.347142857099</c:v>
                </c:pt>
                <c:pt idx="731">
                  <c:v>10811.2414285714</c:v>
                </c:pt>
                <c:pt idx="732">
                  <c:v>10424.564285714299</c:v>
                </c:pt>
                <c:pt idx="733">
                  <c:v>10031.974285714299</c:v>
                </c:pt>
                <c:pt idx="734">
                  <c:v>9631.6985714285693</c:v>
                </c:pt>
                <c:pt idx="735">
                  <c:v>9236.1714285714297</c:v>
                </c:pt>
                <c:pt idx="736">
                  <c:v>8845.9385714285709</c:v>
                </c:pt>
                <c:pt idx="737">
                  <c:v>8460.6299999999992</c:v>
                </c:pt>
                <c:pt idx="738">
                  <c:v>8075.7328571428598</c:v>
                </c:pt>
                <c:pt idx="739">
                  <c:v>7694.7557142857104</c:v>
                </c:pt>
                <c:pt idx="740">
                  <c:v>7335.07</c:v>
                </c:pt>
                <c:pt idx="741">
                  <c:v>7004.4957142857102</c:v>
                </c:pt>
                <c:pt idx="742">
                  <c:v>6708.54714285714</c:v>
                </c:pt>
                <c:pt idx="743">
                  <c:v>6462.9171428571399</c:v>
                </c:pt>
                <c:pt idx="744">
                  <c:v>6259.1785714285697</c:v>
                </c:pt>
                <c:pt idx="745">
                  <c:v>6087.3257142857101</c:v>
                </c:pt>
                <c:pt idx="746">
                  <c:v>5947.1828571428596</c:v>
                </c:pt>
                <c:pt idx="747">
                  <c:v>5822.66285714286</c:v>
                </c:pt>
                <c:pt idx="748">
                  <c:v>5719.4814285714301</c:v>
                </c:pt>
                <c:pt idx="749">
                  <c:v>5637.6328571428603</c:v>
                </c:pt>
                <c:pt idx="750">
                  <c:v>5552.7914285714296</c:v>
                </c:pt>
                <c:pt idx="751">
                  <c:v>5468.91</c:v>
                </c:pt>
                <c:pt idx="752">
                  <c:v>5390.2928571428602</c:v>
                </c:pt>
                <c:pt idx="753">
                  <c:v>5311.0728571428599</c:v>
                </c:pt>
                <c:pt idx="754">
                  <c:v>5242.5842857142898</c:v>
                </c:pt>
                <c:pt idx="755">
                  <c:v>5185.99285714286</c:v>
                </c:pt>
                <c:pt idx="756">
                  <c:v>5138.8485714285698</c:v>
                </c:pt>
                <c:pt idx="757">
                  <c:v>5108.1057142857098</c:v>
                </c:pt>
                <c:pt idx="758">
                  <c:v>5087.85142857143</c:v>
                </c:pt>
                <c:pt idx="759">
                  <c:v>5075.5657142857099</c:v>
                </c:pt>
                <c:pt idx="760">
                  <c:v>5077.0914285714298</c:v>
                </c:pt>
                <c:pt idx="761">
                  <c:v>5089.7685714285699</c:v>
                </c:pt>
                <c:pt idx="762">
                  <c:v>5108.4957142857102</c:v>
                </c:pt>
                <c:pt idx="763">
                  <c:v>5135.2371428571396</c:v>
                </c:pt>
                <c:pt idx="764">
                  <c:v>5171.9542857142897</c:v>
                </c:pt>
                <c:pt idx="765">
                  <c:v>5217.29714285714</c:v>
                </c:pt>
                <c:pt idx="766">
                  <c:v>5268.3428571428603</c:v>
                </c:pt>
                <c:pt idx="767">
                  <c:v>5322.4428571428598</c:v>
                </c:pt>
                <c:pt idx="768">
                  <c:v>5383.2257142857097</c:v>
                </c:pt>
                <c:pt idx="769">
                  <c:v>5456.64</c:v>
                </c:pt>
                <c:pt idx="770">
                  <c:v>5541.7685714285699</c:v>
                </c:pt>
                <c:pt idx="771">
                  <c:v>5642.7828571428599</c:v>
                </c:pt>
                <c:pt idx="772">
                  <c:v>5772.8228571428599</c:v>
                </c:pt>
                <c:pt idx="773">
                  <c:v>5935.41285714286</c:v>
                </c:pt>
                <c:pt idx="774">
                  <c:v>6124.7828571428599</c:v>
                </c:pt>
                <c:pt idx="775">
                  <c:v>6331.6942857142803</c:v>
                </c:pt>
                <c:pt idx="776">
                  <c:v>6554.6285714285696</c:v>
                </c:pt>
                <c:pt idx="777">
                  <c:v>6797.5785714285703</c:v>
                </c:pt>
                <c:pt idx="778">
                  <c:v>7056.89857142857</c:v>
                </c:pt>
                <c:pt idx="779">
                  <c:v>7319.1428571428596</c:v>
                </c:pt>
                <c:pt idx="780">
                  <c:v>7584.9671428571401</c:v>
                </c:pt>
                <c:pt idx="781">
                  <c:v>7864.4171428571399</c:v>
                </c:pt>
                <c:pt idx="782">
                  <c:v>8152.5085714285697</c:v>
                </c:pt>
                <c:pt idx="783">
                  <c:v>8445.89</c:v>
                </c:pt>
                <c:pt idx="784">
                  <c:v>8748.2342857142794</c:v>
                </c:pt>
                <c:pt idx="785">
                  <c:v>9056.49</c:v>
                </c:pt>
                <c:pt idx="786">
                  <c:v>9365.5828571428592</c:v>
                </c:pt>
                <c:pt idx="787">
                  <c:v>9650.1185714285693</c:v>
                </c:pt>
                <c:pt idx="788">
                  <c:v>9882.2157142857104</c:v>
                </c:pt>
                <c:pt idx="789">
                  <c:v>10067.99</c:v>
                </c:pt>
                <c:pt idx="790">
                  <c:v>10206.855714285701</c:v>
                </c:pt>
                <c:pt idx="791">
                  <c:v>10275.379999999999</c:v>
                </c:pt>
                <c:pt idx="792">
                  <c:v>10259.611428571399</c:v>
                </c:pt>
                <c:pt idx="793">
                  <c:v>10179.18</c:v>
                </c:pt>
                <c:pt idx="794">
                  <c:v>10054.398571428599</c:v>
                </c:pt>
                <c:pt idx="795">
                  <c:v>9901.0028571428593</c:v>
                </c:pt>
                <c:pt idx="796">
                  <c:v>9722.6571428571406</c:v>
                </c:pt>
                <c:pt idx="797">
                  <c:v>9486.2371428571405</c:v>
                </c:pt>
                <c:pt idx="798">
                  <c:v>9230.2885714285694</c:v>
                </c:pt>
                <c:pt idx="799">
                  <c:v>9014.98</c:v>
                </c:pt>
                <c:pt idx="800">
                  <c:v>8808.5171428571393</c:v>
                </c:pt>
                <c:pt idx="801">
                  <c:v>8616.6671428571408</c:v>
                </c:pt>
                <c:pt idx="802">
                  <c:v>8445.6285714285696</c:v>
                </c:pt>
                <c:pt idx="803">
                  <c:v>8283.5428571428602</c:v>
                </c:pt>
                <c:pt idx="804">
                  <c:v>8190.2071428571398</c:v>
                </c:pt>
                <c:pt idx="805">
                  <c:v>8115.80428571429</c:v>
                </c:pt>
                <c:pt idx="806">
                  <c:v>7969.8028571428604</c:v>
                </c:pt>
                <c:pt idx="807">
                  <c:v>7787.8857142857096</c:v>
                </c:pt>
                <c:pt idx="808">
                  <c:v>7572.6142857142804</c:v>
                </c:pt>
                <c:pt idx="809">
                  <c:v>7322.4</c:v>
                </c:pt>
                <c:pt idx="810">
                  <c:v>7065.2185714285697</c:v>
                </c:pt>
                <c:pt idx="811">
                  <c:v>6781.5957142857096</c:v>
                </c:pt>
                <c:pt idx="812">
                  <c:v>6492.96</c:v>
                </c:pt>
                <c:pt idx="813">
                  <c:v>6246.5457142857103</c:v>
                </c:pt>
                <c:pt idx="814">
                  <c:v>6027.23</c:v>
                </c:pt>
                <c:pt idx="815">
                  <c:v>5828.85857142857</c:v>
                </c:pt>
                <c:pt idx="816">
                  <c:v>5658.6028571428596</c:v>
                </c:pt>
                <c:pt idx="817">
                  <c:v>5494.8642857142804</c:v>
                </c:pt>
                <c:pt idx="818">
                  <c:v>5324.6771428571401</c:v>
                </c:pt>
                <c:pt idx="819">
                  <c:v>5149.4485714285702</c:v>
                </c:pt>
                <c:pt idx="820">
                  <c:v>4969.5371428571398</c:v>
                </c:pt>
                <c:pt idx="821">
                  <c:v>4789.8571428571404</c:v>
                </c:pt>
                <c:pt idx="822">
                  <c:v>4611.7071428571398</c:v>
                </c:pt>
                <c:pt idx="823">
                  <c:v>4433.63</c:v>
                </c:pt>
                <c:pt idx="824">
                  <c:v>4264.9885714285701</c:v>
                </c:pt>
                <c:pt idx="825">
                  <c:v>4108.9685714285697</c:v>
                </c:pt>
                <c:pt idx="826">
                  <c:v>3963.3057142857101</c:v>
                </c:pt>
                <c:pt idx="827">
                  <c:v>3823.8771428571399</c:v>
                </c:pt>
                <c:pt idx="828">
                  <c:v>3687.96</c:v>
                </c:pt>
                <c:pt idx="829">
                  <c:v>3556.4985714285699</c:v>
                </c:pt>
                <c:pt idx="830">
                  <c:v>3425.7857142857101</c:v>
                </c:pt>
                <c:pt idx="831">
                  <c:v>3291.5771428571402</c:v>
                </c:pt>
                <c:pt idx="832">
                  <c:v>3152.09</c:v>
                </c:pt>
                <c:pt idx="833">
                  <c:v>3016.33714285714</c:v>
                </c:pt>
                <c:pt idx="834">
                  <c:v>2893.4828571428602</c:v>
                </c:pt>
                <c:pt idx="835">
                  <c:v>2783.3742857142902</c:v>
                </c:pt>
                <c:pt idx="836">
                  <c:v>2684.59</c:v>
                </c:pt>
                <c:pt idx="837">
                  <c:v>2596.4414285714302</c:v>
                </c:pt>
                <c:pt idx="838">
                  <c:v>2521.28428571429</c:v>
                </c:pt>
                <c:pt idx="839">
                  <c:v>2469.1185714285698</c:v>
                </c:pt>
                <c:pt idx="840">
                  <c:v>2433.8557142857098</c:v>
                </c:pt>
                <c:pt idx="841">
                  <c:v>2401.5085714285701</c:v>
                </c:pt>
                <c:pt idx="842">
                  <c:v>2368.4957142857102</c:v>
                </c:pt>
                <c:pt idx="843">
                  <c:v>2336.2985714285701</c:v>
                </c:pt>
                <c:pt idx="844">
                  <c:v>2308.8885714285698</c:v>
                </c:pt>
                <c:pt idx="845">
                  <c:v>2284.8071428571402</c:v>
                </c:pt>
                <c:pt idx="846">
                  <c:v>2259.7257142857102</c:v>
                </c:pt>
                <c:pt idx="847">
                  <c:v>2230.8671428571402</c:v>
                </c:pt>
                <c:pt idx="848">
                  <c:v>2203.21</c:v>
                </c:pt>
                <c:pt idx="849">
                  <c:v>2182.4914285714299</c:v>
                </c:pt>
                <c:pt idx="850">
                  <c:v>2167.8814285714302</c:v>
                </c:pt>
                <c:pt idx="851">
                  <c:v>2158.3614285714302</c:v>
                </c:pt>
                <c:pt idx="852">
                  <c:v>2152.3285714285698</c:v>
                </c:pt>
                <c:pt idx="853">
                  <c:v>2141.1871428571399</c:v>
                </c:pt>
                <c:pt idx="854">
                  <c:v>2129.0214285714301</c:v>
                </c:pt>
                <c:pt idx="855">
                  <c:v>2122.1642857142901</c:v>
                </c:pt>
                <c:pt idx="856">
                  <c:v>2116.7128571428598</c:v>
                </c:pt>
                <c:pt idx="857">
                  <c:v>2113.0057142857099</c:v>
                </c:pt>
                <c:pt idx="858">
                  <c:v>2109.64142857143</c:v>
                </c:pt>
                <c:pt idx="859">
                  <c:v>2106.59</c:v>
                </c:pt>
                <c:pt idx="860">
                  <c:v>2112.2685714285699</c:v>
                </c:pt>
                <c:pt idx="861">
                  <c:v>2127.8971428571399</c:v>
                </c:pt>
                <c:pt idx="862">
                  <c:v>2148.7242857142901</c:v>
                </c:pt>
                <c:pt idx="863">
                  <c:v>2174.7542857142898</c:v>
                </c:pt>
                <c:pt idx="864">
                  <c:v>2208.2928571428602</c:v>
                </c:pt>
                <c:pt idx="865">
                  <c:v>2251.64857142857</c:v>
                </c:pt>
                <c:pt idx="866">
                  <c:v>2304.82428571429</c:v>
                </c:pt>
                <c:pt idx="867">
                  <c:v>2367.8228571428599</c:v>
                </c:pt>
                <c:pt idx="868">
                  <c:v>2440.6457142857098</c:v>
                </c:pt>
                <c:pt idx="869">
                  <c:v>2523.29714285714</c:v>
                </c:pt>
                <c:pt idx="870">
                  <c:v>2615.7785714285701</c:v>
                </c:pt>
                <c:pt idx="871">
                  <c:v>2724.8328571428601</c:v>
                </c:pt>
                <c:pt idx="872">
                  <c:v>2857.2</c:v>
                </c:pt>
                <c:pt idx="873">
                  <c:v>3012.8842857142899</c:v>
                </c:pt>
                <c:pt idx="874">
                  <c:v>3191.88571428571</c:v>
                </c:pt>
                <c:pt idx="875">
                  <c:v>3394.2085714285699</c:v>
                </c:pt>
                <c:pt idx="876">
                  <c:v>3619.8528571428601</c:v>
                </c:pt>
                <c:pt idx="877">
                  <c:v>3868.8228571428599</c:v>
                </c:pt>
                <c:pt idx="878">
                  <c:v>4106.2942857142898</c:v>
                </c:pt>
                <c:pt idx="879">
                  <c:v>4297.4414285714302</c:v>
                </c:pt>
                <c:pt idx="880">
                  <c:v>4442.24</c:v>
                </c:pt>
                <c:pt idx="881">
                  <c:v>4540.6571428571397</c:v>
                </c:pt>
                <c:pt idx="882">
                  <c:v>4592.6871428571403</c:v>
                </c:pt>
                <c:pt idx="883">
                  <c:v>4598.3214285714303</c:v>
                </c:pt>
                <c:pt idx="884">
                  <c:v>4557.5514285714298</c:v>
                </c:pt>
                <c:pt idx="885">
                  <c:v>4500.6357142857096</c:v>
                </c:pt>
                <c:pt idx="886">
                  <c:v>4457.84</c:v>
                </c:pt>
                <c:pt idx="887">
                  <c:v>4429.17</c:v>
                </c:pt>
                <c:pt idx="888">
                  <c:v>4414.6457142857098</c:v>
                </c:pt>
                <c:pt idx="889">
                  <c:v>4414.25714285714</c:v>
                </c:pt>
                <c:pt idx="890">
                  <c:v>4427.9942857142896</c:v>
                </c:pt>
                <c:pt idx="891">
                  <c:v>4455.8485714285698</c:v>
                </c:pt>
                <c:pt idx="892">
                  <c:v>4482.38</c:v>
                </c:pt>
                <c:pt idx="893">
                  <c:v>4492.1257142857103</c:v>
                </c:pt>
                <c:pt idx="894">
                  <c:v>4485.0714285714303</c:v>
                </c:pt>
                <c:pt idx="895">
                  <c:v>4461.22</c:v>
                </c:pt>
                <c:pt idx="896">
                  <c:v>4420.5685714285701</c:v>
                </c:pt>
                <c:pt idx="897">
                  <c:v>4363.13</c:v>
                </c:pt>
                <c:pt idx="898">
                  <c:v>4288.8999999999996</c:v>
                </c:pt>
                <c:pt idx="899">
                  <c:v>4207.6471428571404</c:v>
                </c:pt>
                <c:pt idx="900">
                  <c:v>4129.1471428571404</c:v>
                </c:pt>
                <c:pt idx="901">
                  <c:v>4053.42571428571</c:v>
                </c:pt>
                <c:pt idx="902">
                  <c:v>3980.4742857142901</c:v>
                </c:pt>
                <c:pt idx="903">
                  <c:v>3910.30428571429</c:v>
                </c:pt>
                <c:pt idx="904">
                  <c:v>3842.91</c:v>
                </c:pt>
                <c:pt idx="905">
                  <c:v>3778.2942857142898</c:v>
                </c:pt>
                <c:pt idx="906">
                  <c:v>3718.4714285714299</c:v>
                </c:pt>
                <c:pt idx="907">
                  <c:v>3665.46</c:v>
                </c:pt>
                <c:pt idx="908">
                  <c:v>3619.26</c:v>
                </c:pt>
                <c:pt idx="909">
                  <c:v>3579.87</c:v>
                </c:pt>
                <c:pt idx="910">
                  <c:v>3547.29</c:v>
                </c:pt>
                <c:pt idx="911">
                  <c:v>3521.5228571428602</c:v>
                </c:pt>
                <c:pt idx="912">
                  <c:v>3502.57</c:v>
                </c:pt>
                <c:pt idx="913">
                  <c:v>3486.0242857142898</c:v>
                </c:pt>
                <c:pt idx="914">
                  <c:v>3467.4828571428602</c:v>
                </c:pt>
                <c:pt idx="915">
                  <c:v>3446.93857142857</c:v>
                </c:pt>
                <c:pt idx="916">
                  <c:v>3424.40571428571</c:v>
                </c:pt>
                <c:pt idx="917">
                  <c:v>3399.8842857142899</c:v>
                </c:pt>
                <c:pt idx="918">
                  <c:v>3373.3742857142902</c:v>
                </c:pt>
                <c:pt idx="919">
                  <c:v>3344.8828571428598</c:v>
                </c:pt>
                <c:pt idx="920">
                  <c:v>3314.6057142857098</c:v>
                </c:pt>
                <c:pt idx="921">
                  <c:v>3282.7414285714299</c:v>
                </c:pt>
                <c:pt idx="922">
                  <c:v>3249.2985714285701</c:v>
                </c:pt>
                <c:pt idx="923">
                  <c:v>3214.2757142857099</c:v>
                </c:pt>
                <c:pt idx="924">
                  <c:v>3177.67</c:v>
                </c:pt>
                <c:pt idx="925">
                  <c:v>3139.4857142857099</c:v>
                </c:pt>
                <c:pt idx="926">
                  <c:v>3099.7214285714299</c:v>
                </c:pt>
                <c:pt idx="927">
                  <c:v>3058.8471428571402</c:v>
                </c:pt>
                <c:pt idx="928">
                  <c:v>3017.3271428571402</c:v>
                </c:pt>
                <c:pt idx="929">
                  <c:v>2975.16</c:v>
                </c:pt>
                <c:pt idx="930">
                  <c:v>2932.3485714285698</c:v>
                </c:pt>
                <c:pt idx="931">
                  <c:v>2888.8971428571399</c:v>
                </c:pt>
                <c:pt idx="932">
                  <c:v>2844.80428571429</c:v>
                </c:pt>
                <c:pt idx="933">
                  <c:v>2800.0714285714298</c:v>
                </c:pt>
                <c:pt idx="934">
                  <c:v>2755.53</c:v>
                </c:pt>
                <c:pt idx="935">
                  <c:v>2712.0157142857101</c:v>
                </c:pt>
                <c:pt idx="936">
                  <c:v>2669.52714285714</c:v>
                </c:pt>
                <c:pt idx="937">
                  <c:v>2628.0657142857099</c:v>
                </c:pt>
                <c:pt idx="938">
                  <c:v>2587.6271428571399</c:v>
                </c:pt>
                <c:pt idx="939">
                  <c:v>2548.2142857142899</c:v>
                </c:pt>
                <c:pt idx="940">
                  <c:v>2509.8285714285698</c:v>
                </c:pt>
                <c:pt idx="941">
                  <c:v>2476.1514285714302</c:v>
                </c:pt>
                <c:pt idx="942">
                  <c:v>2450.8614285714302</c:v>
                </c:pt>
                <c:pt idx="943">
                  <c:v>2433.9614285714301</c:v>
                </c:pt>
                <c:pt idx="944">
                  <c:v>2425.4485714285702</c:v>
                </c:pt>
                <c:pt idx="945">
                  <c:v>2425.3257142857101</c:v>
                </c:pt>
                <c:pt idx="946">
                  <c:v>2433.58857142857</c:v>
                </c:pt>
                <c:pt idx="947">
                  <c:v>2450.23714285714</c:v>
                </c:pt>
                <c:pt idx="948">
                  <c:v>2471.09428571428</c:v>
                </c:pt>
                <c:pt idx="949">
                  <c:v>2491.9857142857099</c:v>
                </c:pt>
                <c:pt idx="950">
                  <c:v>2512.9085714285702</c:v>
                </c:pt>
                <c:pt idx="951">
                  <c:v>2533.8628571428599</c:v>
                </c:pt>
                <c:pt idx="952">
                  <c:v>2554.8457142857101</c:v>
                </c:pt>
                <c:pt idx="953">
                  <c:v>2575.8571428571399</c:v>
                </c:pt>
                <c:pt idx="954">
                  <c:v>2596.8971428571399</c:v>
                </c:pt>
                <c:pt idx="955">
                  <c:v>2618.69571428571</c:v>
                </c:pt>
                <c:pt idx="956">
                  <c:v>2641.9842857142899</c:v>
                </c:pt>
                <c:pt idx="957">
                  <c:v>2666.7642857142901</c:v>
                </c:pt>
                <c:pt idx="958">
                  <c:v>2693.0328571428599</c:v>
                </c:pt>
                <c:pt idx="959">
                  <c:v>2720.79</c:v>
                </c:pt>
                <c:pt idx="960">
                  <c:v>2750.03428571429</c:v>
                </c:pt>
                <c:pt idx="961">
                  <c:v>2780.76285714286</c:v>
                </c:pt>
                <c:pt idx="962">
                  <c:v>2809.36428571429</c:v>
                </c:pt>
                <c:pt idx="963">
                  <c:v>2832.2242857142901</c:v>
                </c:pt>
                <c:pt idx="964">
                  <c:v>2849.3414285714298</c:v>
                </c:pt>
                <c:pt idx="965">
                  <c:v>2860.7142857142899</c:v>
                </c:pt>
                <c:pt idx="966">
                  <c:v>2866.34428571428</c:v>
                </c:pt>
                <c:pt idx="967">
                  <c:v>2866.2314285714301</c:v>
                </c:pt>
                <c:pt idx="968">
                  <c:v>2860.3757142857098</c:v>
                </c:pt>
                <c:pt idx="969">
                  <c:v>2854.4885714285701</c:v>
                </c:pt>
                <c:pt idx="970">
                  <c:v>2854.2857142857101</c:v>
                </c:pt>
                <c:pt idx="971">
                  <c:v>2859.7657142857101</c:v>
                </c:pt>
                <c:pt idx="972">
                  <c:v>2870.93</c:v>
                </c:pt>
                <c:pt idx="973">
                  <c:v>2887.78</c:v>
                </c:pt>
                <c:pt idx="974">
                  <c:v>2910.31714285714</c:v>
                </c:pt>
                <c:pt idx="975">
                  <c:v>2938.54</c:v>
                </c:pt>
                <c:pt idx="976">
                  <c:v>2967.4628571428598</c:v>
                </c:pt>
                <c:pt idx="977">
                  <c:v>2992.0971428571402</c:v>
                </c:pt>
                <c:pt idx="978">
                  <c:v>3012.4442857142899</c:v>
                </c:pt>
                <c:pt idx="979">
                  <c:v>3028.50714285714</c:v>
                </c:pt>
                <c:pt idx="980">
                  <c:v>3040.27714285714</c:v>
                </c:pt>
                <c:pt idx="981">
                  <c:v>3047.75714285714</c:v>
                </c:pt>
                <c:pt idx="982">
                  <c:v>3050.95</c:v>
                </c:pt>
                <c:pt idx="983">
                  <c:v>3051.59</c:v>
                </c:pt>
                <c:pt idx="984">
                  <c:v>3051.41285714286</c:v>
                </c:pt>
                <c:pt idx="985">
                  <c:v>3050.42</c:v>
                </c:pt>
                <c:pt idx="986">
                  <c:v>3048.6128571428599</c:v>
                </c:pt>
                <c:pt idx="987">
                  <c:v>3046.0014285714301</c:v>
                </c:pt>
                <c:pt idx="988">
                  <c:v>3042.5828571428601</c:v>
                </c:pt>
                <c:pt idx="989">
                  <c:v>3038.36</c:v>
                </c:pt>
                <c:pt idx="990">
                  <c:v>3030.42571428571</c:v>
                </c:pt>
                <c:pt idx="991">
                  <c:v>3015.88</c:v>
                </c:pt>
                <c:pt idx="992">
                  <c:v>2994.7257142857102</c:v>
                </c:pt>
                <c:pt idx="993">
                  <c:v>2966.96</c:v>
                </c:pt>
                <c:pt idx="994">
                  <c:v>2932.56714285714</c:v>
                </c:pt>
                <c:pt idx="995">
                  <c:v>2891.5514285714298</c:v>
                </c:pt>
                <c:pt idx="996">
                  <c:v>2844.1071428571399</c:v>
                </c:pt>
                <c:pt idx="997">
                  <c:v>2793.2128571428598</c:v>
                </c:pt>
                <c:pt idx="998">
                  <c:v>2742.0285714285701</c:v>
                </c:pt>
                <c:pt idx="999">
                  <c:v>2690.44</c:v>
                </c:pt>
                <c:pt idx="1000">
                  <c:v>2638.4671428571401</c:v>
                </c:pt>
                <c:pt idx="1001">
                  <c:v>2586.2828571428599</c:v>
                </c:pt>
                <c:pt idx="1002">
                  <c:v>2533.8771428571399</c:v>
                </c:pt>
                <c:pt idx="1003">
                  <c:v>2481.1228571428601</c:v>
                </c:pt>
                <c:pt idx="1004">
                  <c:v>2430.0157142857101</c:v>
                </c:pt>
                <c:pt idx="1005">
                  <c:v>2382.64857142857</c:v>
                </c:pt>
                <c:pt idx="1006">
                  <c:v>2339.6985714285702</c:v>
                </c:pt>
                <c:pt idx="1007">
                  <c:v>2301.1342857142899</c:v>
                </c:pt>
                <c:pt idx="1008">
                  <c:v>2267.11</c:v>
                </c:pt>
                <c:pt idx="1009">
                  <c:v>2237.5228571428602</c:v>
                </c:pt>
                <c:pt idx="1010">
                  <c:v>2212.41142857143</c:v>
                </c:pt>
                <c:pt idx="1011">
                  <c:v>2191.3271428571402</c:v>
                </c:pt>
                <c:pt idx="1012">
                  <c:v>2173.91142857143</c:v>
                </c:pt>
                <c:pt idx="1013">
                  <c:v>2160.3471428571402</c:v>
                </c:pt>
                <c:pt idx="1014">
                  <c:v>2150.6871428571399</c:v>
                </c:pt>
                <c:pt idx="1015">
                  <c:v>2144.7585714285701</c:v>
                </c:pt>
                <c:pt idx="1016">
                  <c:v>2142.5728571428599</c:v>
                </c:pt>
                <c:pt idx="1017">
                  <c:v>2144.1771428571401</c:v>
                </c:pt>
                <c:pt idx="1018">
                  <c:v>2149.6471428571399</c:v>
                </c:pt>
                <c:pt idx="1019">
                  <c:v>2160.3471428571402</c:v>
                </c:pt>
                <c:pt idx="1020">
                  <c:v>2177.0714285714298</c:v>
                </c:pt>
                <c:pt idx="1021">
                  <c:v>2199.7557142857099</c:v>
                </c:pt>
                <c:pt idx="1022">
                  <c:v>2228.30428571429</c:v>
                </c:pt>
                <c:pt idx="1023">
                  <c:v>2262.83714285714</c:v>
                </c:pt>
                <c:pt idx="1024">
                  <c:v>2303.2585714285701</c:v>
                </c:pt>
                <c:pt idx="1025">
                  <c:v>2355.2557142857099</c:v>
                </c:pt>
                <c:pt idx="1026">
                  <c:v>2418.62857142857</c:v>
                </c:pt>
                <c:pt idx="1027">
                  <c:v>2487.5300000000002</c:v>
                </c:pt>
                <c:pt idx="1028">
                  <c:v>2562.2142857142899</c:v>
                </c:pt>
                <c:pt idx="1029">
                  <c:v>2642.7442857142901</c:v>
                </c:pt>
                <c:pt idx="1030">
                  <c:v>2728.67571428571</c:v>
                </c:pt>
                <c:pt idx="1031">
                  <c:v>2819.8157142857099</c:v>
                </c:pt>
                <c:pt idx="1032">
                  <c:v>2908.7671428571398</c:v>
                </c:pt>
                <c:pt idx="1033">
                  <c:v>2992.35142857143</c:v>
                </c:pt>
                <c:pt idx="1034">
                  <c:v>3074.4957142857102</c:v>
                </c:pt>
                <c:pt idx="1035">
                  <c:v>3154.5228571428602</c:v>
                </c:pt>
                <c:pt idx="1036">
                  <c:v>3231.81</c:v>
                </c:pt>
                <c:pt idx="1037">
                  <c:v>3306.22</c:v>
                </c:pt>
                <c:pt idx="1038">
                  <c:v>3377.4571428571398</c:v>
                </c:pt>
                <c:pt idx="1039">
                  <c:v>3445.1042857142902</c:v>
                </c:pt>
                <c:pt idx="1040">
                  <c:v>3509.03</c:v>
                </c:pt>
                <c:pt idx="1041">
                  <c:v>3569.15571428571</c:v>
                </c:pt>
                <c:pt idx="1042">
                  <c:v>3625.02714285714</c:v>
                </c:pt>
                <c:pt idx="1043">
                  <c:v>3676.87857142857</c:v>
                </c:pt>
                <c:pt idx="1044">
                  <c:v>3724.6028571428601</c:v>
                </c:pt>
                <c:pt idx="1045">
                  <c:v>3767.7071428571398</c:v>
                </c:pt>
                <c:pt idx="1046">
                  <c:v>3806.57428571429</c:v>
                </c:pt>
                <c:pt idx="1047">
                  <c:v>3841.2514285714301</c:v>
                </c:pt>
                <c:pt idx="1048">
                  <c:v>3871.3414285714298</c:v>
                </c:pt>
                <c:pt idx="1049">
                  <c:v>3897.5728571428599</c:v>
                </c:pt>
                <c:pt idx="1050">
                  <c:v>3919.44571428571</c:v>
                </c:pt>
                <c:pt idx="1051">
                  <c:v>3937.0014285714301</c:v>
                </c:pt>
                <c:pt idx="1052">
                  <c:v>3950.85142857143</c:v>
                </c:pt>
                <c:pt idx="1053">
                  <c:v>3960.6185714285698</c:v>
                </c:pt>
                <c:pt idx="1054">
                  <c:v>3966.7214285714299</c:v>
                </c:pt>
                <c:pt idx="1055">
                  <c:v>3966.65571428571</c:v>
                </c:pt>
                <c:pt idx="1056">
                  <c:v>3957.6814285714299</c:v>
                </c:pt>
                <c:pt idx="1057">
                  <c:v>3940.5642857142898</c:v>
                </c:pt>
                <c:pt idx="1058">
                  <c:v>3915.4714285714299</c:v>
                </c:pt>
                <c:pt idx="1059">
                  <c:v>3882.8071428571402</c:v>
                </c:pt>
                <c:pt idx="1060">
                  <c:v>3843.1328571428598</c:v>
                </c:pt>
                <c:pt idx="1061">
                  <c:v>3796.4814285714301</c:v>
                </c:pt>
                <c:pt idx="1062">
                  <c:v>3745.9357142857102</c:v>
                </c:pt>
                <c:pt idx="1063">
                  <c:v>3694.4571428571398</c:v>
                </c:pt>
                <c:pt idx="1064">
                  <c:v>3642.0114285714299</c:v>
                </c:pt>
                <c:pt idx="1065">
                  <c:v>3588.99285714286</c:v>
                </c:pt>
                <c:pt idx="1066">
                  <c:v>3535.47285714286</c:v>
                </c:pt>
                <c:pt idx="1067">
                  <c:v>3481.6114285714302</c:v>
                </c:pt>
                <c:pt idx="1068">
                  <c:v>3428.2814285714298</c:v>
                </c:pt>
                <c:pt idx="1069">
                  <c:v>3376.5928571428599</c:v>
                </c:pt>
                <c:pt idx="1070">
                  <c:v>3326.60857142857</c:v>
                </c:pt>
                <c:pt idx="1071">
                  <c:v>3278.6771428571401</c:v>
                </c:pt>
                <c:pt idx="1072">
                  <c:v>3232.9828571428602</c:v>
                </c:pt>
                <c:pt idx="1073">
                  <c:v>3189.6742857142899</c:v>
                </c:pt>
                <c:pt idx="1074">
                  <c:v>3148.9157142857098</c:v>
                </c:pt>
                <c:pt idx="1075">
                  <c:v>3110.1642857142901</c:v>
                </c:pt>
                <c:pt idx="1076">
                  <c:v>3072.6842857142901</c:v>
                </c:pt>
                <c:pt idx="1077">
                  <c:v>3036.5628571428601</c:v>
                </c:pt>
                <c:pt idx="1078">
                  <c:v>3001.7542857142898</c:v>
                </c:pt>
                <c:pt idx="1079">
                  <c:v>2968.22</c:v>
                </c:pt>
                <c:pt idx="1080">
                  <c:v>2935.7485714285699</c:v>
                </c:pt>
                <c:pt idx="1081">
                  <c:v>2904.65</c:v>
                </c:pt>
                <c:pt idx="1082">
                  <c:v>2874.64857142857</c:v>
                </c:pt>
                <c:pt idx="1083">
                  <c:v>2845.89857142857</c:v>
                </c:pt>
                <c:pt idx="1084">
                  <c:v>2818.2342857142899</c:v>
                </c:pt>
                <c:pt idx="1085">
                  <c:v>2791.5057142857099</c:v>
                </c:pt>
                <c:pt idx="1086">
                  <c:v>2765.93857142857</c:v>
                </c:pt>
                <c:pt idx="1087">
                  <c:v>2741.45</c:v>
                </c:pt>
                <c:pt idx="1088">
                  <c:v>2717.7757142857099</c:v>
                </c:pt>
                <c:pt idx="1089">
                  <c:v>2695.14</c:v>
                </c:pt>
                <c:pt idx="1090">
                  <c:v>2673.33142857143</c:v>
                </c:pt>
                <c:pt idx="1091">
                  <c:v>2652.4442857142899</c:v>
                </c:pt>
                <c:pt idx="1092">
                  <c:v>2632.5528571428599</c:v>
                </c:pt>
                <c:pt idx="1093">
                  <c:v>2613.4228571428598</c:v>
                </c:pt>
                <c:pt idx="1094">
                  <c:v>2595.1342857142899</c:v>
                </c:pt>
                <c:pt idx="1095">
                  <c:v>2577.79</c:v>
                </c:pt>
                <c:pt idx="1096">
                  <c:v>2561.1671428571399</c:v>
                </c:pt>
                <c:pt idx="1097">
                  <c:v>2545.31142857143</c:v>
                </c:pt>
                <c:pt idx="1098">
                  <c:v>2530.34428571428</c:v>
                </c:pt>
                <c:pt idx="1099">
                  <c:v>2516.1</c:v>
                </c:pt>
                <c:pt idx="1100">
                  <c:v>2502.5642857142898</c:v>
                </c:pt>
                <c:pt idx="1101">
                  <c:v>2489.7528571428602</c:v>
                </c:pt>
                <c:pt idx="1102">
                  <c:v>2477.63571428571</c:v>
                </c:pt>
                <c:pt idx="1103">
                  <c:v>2466.2514285714301</c:v>
                </c:pt>
                <c:pt idx="1104">
                  <c:v>2455.6342857142899</c:v>
                </c:pt>
                <c:pt idx="1105">
                  <c:v>2445.5357142857101</c:v>
                </c:pt>
                <c:pt idx="1106">
                  <c:v>2436.0828571428601</c:v>
                </c:pt>
                <c:pt idx="1107">
                  <c:v>2427.2785714285701</c:v>
                </c:pt>
                <c:pt idx="1108">
                  <c:v>2419.10142857143</c:v>
                </c:pt>
                <c:pt idx="1109">
                  <c:v>2411.4557142857102</c:v>
                </c:pt>
                <c:pt idx="1110">
                  <c:v>2404.37857142857</c:v>
                </c:pt>
                <c:pt idx="1111">
                  <c:v>2397.91285714286</c:v>
                </c:pt>
                <c:pt idx="1112">
                  <c:v>2392.03428571429</c:v>
                </c:pt>
                <c:pt idx="1113">
                  <c:v>2386.6528571428598</c:v>
                </c:pt>
                <c:pt idx="1114">
                  <c:v>2381.8257142857101</c:v>
                </c:pt>
                <c:pt idx="1115">
                  <c:v>2377.5114285714299</c:v>
                </c:pt>
                <c:pt idx="1116">
                  <c:v>2373.7214285714299</c:v>
                </c:pt>
                <c:pt idx="1117">
                  <c:v>2370.4757142857102</c:v>
                </c:pt>
                <c:pt idx="1118">
                  <c:v>2367.6185714285698</c:v>
                </c:pt>
                <c:pt idx="1119">
                  <c:v>2365.3285714285698</c:v>
                </c:pt>
                <c:pt idx="1120">
                  <c:v>2363.5442857142898</c:v>
                </c:pt>
                <c:pt idx="1121">
                  <c:v>2362.1857142857102</c:v>
                </c:pt>
                <c:pt idx="1122">
                  <c:v>2361.2342857142899</c:v>
                </c:pt>
                <c:pt idx="1123">
                  <c:v>2360.8085714285698</c:v>
                </c:pt>
                <c:pt idx="1124">
                  <c:v>2360.7857142857101</c:v>
                </c:pt>
                <c:pt idx="1125">
                  <c:v>2361.20285714286</c:v>
                </c:pt>
                <c:pt idx="1126">
                  <c:v>2361.9842857142899</c:v>
                </c:pt>
                <c:pt idx="1127">
                  <c:v>2363.1799999999998</c:v>
                </c:pt>
                <c:pt idx="1128">
                  <c:v>2364.7985714285701</c:v>
                </c:pt>
                <c:pt idx="1129">
                  <c:v>2366.8871428571401</c:v>
                </c:pt>
                <c:pt idx="1130">
                  <c:v>2369.27714285714</c:v>
                </c:pt>
                <c:pt idx="1131">
                  <c:v>2372.0357142857101</c:v>
                </c:pt>
                <c:pt idx="1132">
                  <c:v>2375.18857142857</c:v>
                </c:pt>
                <c:pt idx="1133">
                  <c:v>2378.73</c:v>
                </c:pt>
                <c:pt idx="1134">
                  <c:v>2382.5957142857101</c:v>
                </c:pt>
                <c:pt idx="1135">
                  <c:v>2386.7471428571398</c:v>
                </c:pt>
                <c:pt idx="1136">
                  <c:v>2391.2171428571401</c:v>
                </c:pt>
                <c:pt idx="1137">
                  <c:v>2395.9614285714301</c:v>
                </c:pt>
                <c:pt idx="1138">
                  <c:v>2401.0757142857101</c:v>
                </c:pt>
                <c:pt idx="1139">
                  <c:v>2406.53428571429</c:v>
                </c:pt>
                <c:pt idx="1140">
                  <c:v>2412.2057142857102</c:v>
                </c:pt>
                <c:pt idx="1141">
                  <c:v>2418.1528571428598</c:v>
                </c:pt>
                <c:pt idx="1142">
                  <c:v>2424.4571428571398</c:v>
                </c:pt>
                <c:pt idx="1143">
                  <c:v>2431.0485714285701</c:v>
                </c:pt>
                <c:pt idx="1144">
                  <c:v>2437.92571428571</c:v>
                </c:pt>
                <c:pt idx="1145">
                  <c:v>2445.0028571428602</c:v>
                </c:pt>
                <c:pt idx="1146">
                  <c:v>2452.3142857142898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379-A2B6-45DB2602D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8274287"/>
        <c:axId val="1418270927"/>
      </c:lineChart>
      <c:catAx>
        <c:axId val="16463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42896"/>
        <c:crosses val="autoZero"/>
        <c:auto val="1"/>
        <c:lblAlgn val="ctr"/>
        <c:lblOffset val="100"/>
        <c:noMultiLvlLbl val="0"/>
      </c:catAx>
      <c:valAx>
        <c:axId val="16464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3296"/>
        <c:crosses val="autoZero"/>
        <c:crossBetween val="between"/>
      </c:valAx>
      <c:valAx>
        <c:axId val="1418270927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8274287"/>
        <c:crosses val="max"/>
        <c:crossBetween val="between"/>
      </c:valAx>
      <c:catAx>
        <c:axId val="14182742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1827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France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'Sheet 1'!$G$1</c:f>
              <c:strCache>
                <c:ptCount val="1"/>
                <c:pt idx="0">
                  <c:v>Reported % of cases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1'!$G$2:$G$1148</c:f>
              <c:numCache>
                <c:formatCode>0%</c:formatCode>
                <c:ptCount val="11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4.97206084272607E-5</c:v>
                </c:pt>
                <c:pt idx="9">
                  <c:v>1.1573470248085999E-4</c:v>
                </c:pt>
                <c:pt idx="10">
                  <c:v>1.87502929733277E-4</c:v>
                </c:pt>
                <c:pt idx="11">
                  <c:v>2.6690535084242001E-4</c:v>
                </c:pt>
                <c:pt idx="12">
                  <c:v>3.5099495182559299E-4</c:v>
                </c:pt>
                <c:pt idx="13">
                  <c:v>4.1714210480119399E-4</c:v>
                </c:pt>
                <c:pt idx="14">
                  <c:v>4.7217731720757298E-4</c:v>
                </c:pt>
                <c:pt idx="15">
                  <c:v>5.1334565643042804E-4</c:v>
                </c:pt>
                <c:pt idx="16">
                  <c:v>5.4734287160516199E-4</c:v>
                </c:pt>
                <c:pt idx="17">
                  <c:v>5.8048378205786705E-4</c:v>
                </c:pt>
                <c:pt idx="18">
                  <c:v>6.2200110898305095E-4</c:v>
                </c:pt>
                <c:pt idx="19">
                  <c:v>6.78556005953967E-4</c:v>
                </c:pt>
                <c:pt idx="20">
                  <c:v>7.57506826553148E-4</c:v>
                </c:pt>
                <c:pt idx="21">
                  <c:v>8.6136568827276398E-4</c:v>
                </c:pt>
                <c:pt idx="22">
                  <c:v>9.958947923217761E-4</c:v>
                </c:pt>
                <c:pt idx="23">
                  <c:v>1.2029812477272501E-3</c:v>
                </c:pt>
                <c:pt idx="24">
                  <c:v>1.64631608126611E-3</c:v>
                </c:pt>
                <c:pt idx="25">
                  <c:v>2.1146232412844498E-3</c:v>
                </c:pt>
                <c:pt idx="26">
                  <c:v>2.6749259381166398E-3</c:v>
                </c:pt>
                <c:pt idx="27">
                  <c:v>3.3341799389870401E-3</c:v>
                </c:pt>
                <c:pt idx="28">
                  <c:v>4.11309224672117E-3</c:v>
                </c:pt>
                <c:pt idx="29">
                  <c:v>5.0036005394443004E-3</c:v>
                </c:pt>
                <c:pt idx="30">
                  <c:v>5.9983583724936597E-3</c:v>
                </c:pt>
                <c:pt idx="31">
                  <c:v>7.0562820360180701E-3</c:v>
                </c:pt>
                <c:pt idx="32">
                  <c:v>8.2987893083110009E-3</c:v>
                </c:pt>
                <c:pt idx="33">
                  <c:v>9.6644070798691806E-3</c:v>
                </c:pt>
                <c:pt idx="34">
                  <c:v>1.1230207143338E-2</c:v>
                </c:pt>
                <c:pt idx="35">
                  <c:v>1.2976650513774699E-2</c:v>
                </c:pt>
                <c:pt idx="36">
                  <c:v>1.4875516700426E-2</c:v>
                </c:pt>
                <c:pt idx="37">
                  <c:v>1.6997399921212599E-2</c:v>
                </c:pt>
                <c:pt idx="38">
                  <c:v>1.9455750101343601E-2</c:v>
                </c:pt>
                <c:pt idx="39">
                  <c:v>2.23037288231272E-2</c:v>
                </c:pt>
                <c:pt idx="40">
                  <c:v>2.5559589623294202E-2</c:v>
                </c:pt>
                <c:pt idx="41">
                  <c:v>2.9346344227441399E-2</c:v>
                </c:pt>
                <c:pt idx="42">
                  <c:v>3.3840733606760702E-2</c:v>
                </c:pt>
                <c:pt idx="43">
                  <c:v>3.9300510933860097E-2</c:v>
                </c:pt>
                <c:pt idx="44">
                  <c:v>4.5443907594433203E-2</c:v>
                </c:pt>
                <c:pt idx="45">
                  <c:v>5.1827231312968597E-2</c:v>
                </c:pt>
                <c:pt idx="46">
                  <c:v>5.9354964082870602E-2</c:v>
                </c:pt>
                <c:pt idx="47">
                  <c:v>6.8309086700650098E-2</c:v>
                </c:pt>
                <c:pt idx="48">
                  <c:v>7.7087266794301904E-2</c:v>
                </c:pt>
                <c:pt idx="49">
                  <c:v>8.5443495150340304E-2</c:v>
                </c:pt>
                <c:pt idx="50">
                  <c:v>9.3616998182670802E-2</c:v>
                </c:pt>
                <c:pt idx="51">
                  <c:v>0.101564811380479</c:v>
                </c:pt>
                <c:pt idx="52">
                  <c:v>0.10969688188705901</c:v>
                </c:pt>
                <c:pt idx="53">
                  <c:v>0.115941743627674</c:v>
                </c:pt>
                <c:pt idx="54">
                  <c:v>0.11965562287500101</c:v>
                </c:pt>
                <c:pt idx="55">
                  <c:v>0.124278372931917</c:v>
                </c:pt>
                <c:pt idx="56">
                  <c:v>0.12987970414494601</c:v>
                </c:pt>
                <c:pt idx="57">
                  <c:v>0.13456801317404499</c:v>
                </c:pt>
                <c:pt idx="58">
                  <c:v>0.13888494816465999</c:v>
                </c:pt>
                <c:pt idx="59">
                  <c:v>0.14254184699078101</c:v>
                </c:pt>
                <c:pt idx="60">
                  <c:v>0.14718431138725699</c:v>
                </c:pt>
                <c:pt idx="61">
                  <c:v>0.153222425527206</c:v>
                </c:pt>
                <c:pt idx="62">
                  <c:v>0.157129254541265</c:v>
                </c:pt>
                <c:pt idx="63">
                  <c:v>0.15765647164049801</c:v>
                </c:pt>
                <c:pt idx="64">
                  <c:v>0.15685842455799201</c:v>
                </c:pt>
                <c:pt idx="65">
                  <c:v>0.15601793623180599</c:v>
                </c:pt>
                <c:pt idx="66">
                  <c:v>0.15524666736838899</c:v>
                </c:pt>
                <c:pt idx="67">
                  <c:v>0.15294779836870401</c:v>
                </c:pt>
                <c:pt idx="68">
                  <c:v>0.14844777745933699</c:v>
                </c:pt>
                <c:pt idx="69">
                  <c:v>0.14323048868136101</c:v>
                </c:pt>
                <c:pt idx="70">
                  <c:v>0.14004722268259701</c:v>
                </c:pt>
                <c:pt idx="71">
                  <c:v>0.13777068310312601</c:v>
                </c:pt>
                <c:pt idx="72">
                  <c:v>0.13300586108465301</c:v>
                </c:pt>
                <c:pt idx="73">
                  <c:v>0.12954502767977999</c:v>
                </c:pt>
                <c:pt idx="74">
                  <c:v>0.12761376328224799</c:v>
                </c:pt>
                <c:pt idx="75">
                  <c:v>0.124643467576463</c:v>
                </c:pt>
                <c:pt idx="76">
                  <c:v>0.122096517216257</c:v>
                </c:pt>
                <c:pt idx="77">
                  <c:v>0.119261683257253</c:v>
                </c:pt>
                <c:pt idx="78">
                  <c:v>0.11731131813725799</c:v>
                </c:pt>
                <c:pt idx="79">
                  <c:v>0.118617867179949</c:v>
                </c:pt>
                <c:pt idx="80">
                  <c:v>0.114559457550628</c:v>
                </c:pt>
                <c:pt idx="81">
                  <c:v>0.10639891734175699</c:v>
                </c:pt>
                <c:pt idx="82">
                  <c:v>0.10658106963047</c:v>
                </c:pt>
                <c:pt idx="83">
                  <c:v>0.112286488974301</c:v>
                </c:pt>
                <c:pt idx="84">
                  <c:v>0.11844112398222501</c:v>
                </c:pt>
                <c:pt idx="85">
                  <c:v>0.12447436306177501</c:v>
                </c:pt>
                <c:pt idx="86">
                  <c:v>0.12900918035848</c:v>
                </c:pt>
                <c:pt idx="87">
                  <c:v>0.13865914003465599</c:v>
                </c:pt>
                <c:pt idx="88">
                  <c:v>0.15268523417161201</c:v>
                </c:pt>
                <c:pt idx="89">
                  <c:v>0.154734144703845</c:v>
                </c:pt>
                <c:pt idx="90">
                  <c:v>0.145896517403063</c:v>
                </c:pt>
                <c:pt idx="91">
                  <c:v>0.135917657438998</c:v>
                </c:pt>
                <c:pt idx="92">
                  <c:v>0.123669342391452</c:v>
                </c:pt>
                <c:pt idx="93">
                  <c:v>0.109456040697332</c:v>
                </c:pt>
                <c:pt idx="94">
                  <c:v>9.37873944967339E-2</c:v>
                </c:pt>
                <c:pt idx="95">
                  <c:v>7.8119147046214393E-2</c:v>
                </c:pt>
                <c:pt idx="96">
                  <c:v>6.8367306038995906E-2</c:v>
                </c:pt>
                <c:pt idx="97">
                  <c:v>6.3883880841395804E-2</c:v>
                </c:pt>
                <c:pt idx="98">
                  <c:v>5.9996749239454097E-2</c:v>
                </c:pt>
                <c:pt idx="99">
                  <c:v>5.7386898399987202E-2</c:v>
                </c:pt>
                <c:pt idx="100">
                  <c:v>5.6245484936883298E-2</c:v>
                </c:pt>
                <c:pt idx="101">
                  <c:v>5.6406183573473503E-2</c:v>
                </c:pt>
                <c:pt idx="102">
                  <c:v>5.7362494621225099E-2</c:v>
                </c:pt>
                <c:pt idx="103">
                  <c:v>5.8603451677243699E-2</c:v>
                </c:pt>
                <c:pt idx="104">
                  <c:v>6.5651156495585797E-2</c:v>
                </c:pt>
                <c:pt idx="105">
                  <c:v>8.0145931179201296E-2</c:v>
                </c:pt>
                <c:pt idx="106">
                  <c:v>9.9232154968918601E-2</c:v>
                </c:pt>
                <c:pt idx="107">
                  <c:v>0.121455360477169</c:v>
                </c:pt>
                <c:pt idx="108">
                  <c:v>0.141751122745503</c:v>
                </c:pt>
                <c:pt idx="109">
                  <c:v>0.160245432354166</c:v>
                </c:pt>
                <c:pt idx="110">
                  <c:v>0.17860938438764001</c:v>
                </c:pt>
                <c:pt idx="111">
                  <c:v>0.18557008965990199</c:v>
                </c:pt>
                <c:pt idx="112">
                  <c:v>0.18098594698728901</c:v>
                </c:pt>
                <c:pt idx="113">
                  <c:v>0.17048149783987099</c:v>
                </c:pt>
                <c:pt idx="114">
                  <c:v>0.15460048333771201</c:v>
                </c:pt>
                <c:pt idx="115">
                  <c:v>0.14054262428460401</c:v>
                </c:pt>
                <c:pt idx="116">
                  <c:v>0.128329330141249</c:v>
                </c:pt>
                <c:pt idx="117">
                  <c:v>0.11826343084416301</c:v>
                </c:pt>
                <c:pt idx="118">
                  <c:v>0.11502418725970801</c:v>
                </c:pt>
                <c:pt idx="119">
                  <c:v>0.117509379696417</c:v>
                </c:pt>
                <c:pt idx="120">
                  <c:v>0.123052172656887</c:v>
                </c:pt>
                <c:pt idx="121">
                  <c:v>0.13091073319600299</c:v>
                </c:pt>
                <c:pt idx="122">
                  <c:v>0.13692774068973401</c:v>
                </c:pt>
                <c:pt idx="123">
                  <c:v>0.14080770139325799</c:v>
                </c:pt>
                <c:pt idx="124">
                  <c:v>0.141657651211194</c:v>
                </c:pt>
                <c:pt idx="125">
                  <c:v>0.14188229829354301</c:v>
                </c:pt>
                <c:pt idx="126">
                  <c:v>0.143324040629318</c:v>
                </c:pt>
                <c:pt idx="127">
                  <c:v>0.145469206733192</c:v>
                </c:pt>
                <c:pt idx="128">
                  <c:v>0.14753664412908801</c:v>
                </c:pt>
                <c:pt idx="129">
                  <c:v>0.14964189751192</c:v>
                </c:pt>
                <c:pt idx="130">
                  <c:v>0.15324562981016401</c:v>
                </c:pt>
                <c:pt idx="131">
                  <c:v>0.15653791036060899</c:v>
                </c:pt>
                <c:pt idx="132">
                  <c:v>0.16010076351737401</c:v>
                </c:pt>
                <c:pt idx="133">
                  <c:v>0.16512650325432701</c:v>
                </c:pt>
                <c:pt idx="134">
                  <c:v>0.17007632831406699</c:v>
                </c:pt>
                <c:pt idx="135">
                  <c:v>0.17683663558771101</c:v>
                </c:pt>
                <c:pt idx="136">
                  <c:v>0.18526243151711499</c:v>
                </c:pt>
                <c:pt idx="137">
                  <c:v>0.19298122322964301</c:v>
                </c:pt>
                <c:pt idx="138">
                  <c:v>0.20550773354628801</c:v>
                </c:pt>
                <c:pt idx="139">
                  <c:v>0.22143362903438099</c:v>
                </c:pt>
                <c:pt idx="140">
                  <c:v>0.23402918595636901</c:v>
                </c:pt>
                <c:pt idx="141">
                  <c:v>0.24430621795968799</c:v>
                </c:pt>
                <c:pt idx="142">
                  <c:v>0.250825154648189</c:v>
                </c:pt>
                <c:pt idx="143">
                  <c:v>0.254354191119953</c:v>
                </c:pt>
                <c:pt idx="144">
                  <c:v>0.25662032227165399</c:v>
                </c:pt>
                <c:pt idx="145">
                  <c:v>0.25239778562441001</c:v>
                </c:pt>
                <c:pt idx="146">
                  <c:v>0.24305941516379201</c:v>
                </c:pt>
                <c:pt idx="147">
                  <c:v>0.23505235358484899</c:v>
                </c:pt>
                <c:pt idx="148">
                  <c:v>0.22912678424664901</c:v>
                </c:pt>
                <c:pt idx="149">
                  <c:v>0.2252521532448</c:v>
                </c:pt>
                <c:pt idx="150">
                  <c:v>0.22262350649493601</c:v>
                </c:pt>
                <c:pt idx="151">
                  <c:v>0.22076413671091599</c:v>
                </c:pt>
                <c:pt idx="152">
                  <c:v>0.21967336523279399</c:v>
                </c:pt>
                <c:pt idx="153">
                  <c:v>0.21838343955960701</c:v>
                </c:pt>
                <c:pt idx="154">
                  <c:v>0.216840069491086</c:v>
                </c:pt>
                <c:pt idx="155">
                  <c:v>0.21605693731375999</c:v>
                </c:pt>
                <c:pt idx="156">
                  <c:v>0.21567414561282999</c:v>
                </c:pt>
                <c:pt idx="157">
                  <c:v>0.21332232162220499</c:v>
                </c:pt>
                <c:pt idx="158">
                  <c:v>0.20920182828598699</c:v>
                </c:pt>
                <c:pt idx="159">
                  <c:v>0.20772110391432</c:v>
                </c:pt>
                <c:pt idx="160">
                  <c:v>0.210972947833345</c:v>
                </c:pt>
                <c:pt idx="161">
                  <c:v>0.21657427115386901</c:v>
                </c:pt>
                <c:pt idx="162">
                  <c:v>0.22083084920733201</c:v>
                </c:pt>
                <c:pt idx="163">
                  <c:v>0.22307752429818001</c:v>
                </c:pt>
                <c:pt idx="164">
                  <c:v>0.22694048812911299</c:v>
                </c:pt>
                <c:pt idx="165">
                  <c:v>0.23269205509986199</c:v>
                </c:pt>
                <c:pt idx="166">
                  <c:v>0.23763579592192399</c:v>
                </c:pt>
                <c:pt idx="167">
                  <c:v>0.24081967009643901</c:v>
                </c:pt>
                <c:pt idx="168">
                  <c:v>0.242523049608321</c:v>
                </c:pt>
                <c:pt idx="169">
                  <c:v>0.245826966200036</c:v>
                </c:pt>
                <c:pt idx="170">
                  <c:v>0.25059709510251399</c:v>
                </c:pt>
                <c:pt idx="171">
                  <c:v>0.253390608274703</c:v>
                </c:pt>
                <c:pt idx="172">
                  <c:v>0.25508771268248798</c:v>
                </c:pt>
                <c:pt idx="173">
                  <c:v>0.25658844373210798</c:v>
                </c:pt>
                <c:pt idx="174">
                  <c:v>0.25713759015600202</c:v>
                </c:pt>
                <c:pt idx="175">
                  <c:v>0.25831059696958197</c:v>
                </c:pt>
                <c:pt idx="176">
                  <c:v>0.25950909607669698</c:v>
                </c:pt>
                <c:pt idx="177">
                  <c:v>0.261434341327272</c:v>
                </c:pt>
                <c:pt idx="178">
                  <c:v>0.264289634782649</c:v>
                </c:pt>
                <c:pt idx="179">
                  <c:v>0.26596626013525898</c:v>
                </c:pt>
                <c:pt idx="180">
                  <c:v>0.26785542639590398</c:v>
                </c:pt>
                <c:pt idx="181">
                  <c:v>0.27158178473123501</c:v>
                </c:pt>
                <c:pt idx="182">
                  <c:v>0.27522344992868097</c:v>
                </c:pt>
                <c:pt idx="183">
                  <c:v>0.278270399125154</c:v>
                </c:pt>
                <c:pt idx="184">
                  <c:v>0.281564981973771</c:v>
                </c:pt>
                <c:pt idx="185">
                  <c:v>0.28402265870683302</c:v>
                </c:pt>
                <c:pt idx="186">
                  <c:v>0.28649694071022502</c:v>
                </c:pt>
                <c:pt idx="187">
                  <c:v>0.28963337043354498</c:v>
                </c:pt>
                <c:pt idx="188">
                  <c:v>0.29366436334356899</c:v>
                </c:pt>
                <c:pt idx="189">
                  <c:v>0.29969819724838798</c:v>
                </c:pt>
                <c:pt idx="190">
                  <c:v>0.30528832186173599</c:v>
                </c:pt>
                <c:pt idx="191">
                  <c:v>0.30923917860140498</c:v>
                </c:pt>
                <c:pt idx="192">
                  <c:v>0.31406590208359703</c:v>
                </c:pt>
                <c:pt idx="193">
                  <c:v>0.31904349805864701</c:v>
                </c:pt>
                <c:pt idx="194">
                  <c:v>0.32309610355423901</c:v>
                </c:pt>
                <c:pt idx="195">
                  <c:v>0.32631912644418398</c:v>
                </c:pt>
                <c:pt idx="196">
                  <c:v>0.32972211665110401</c:v>
                </c:pt>
                <c:pt idx="197">
                  <c:v>0.335507184676756</c:v>
                </c:pt>
                <c:pt idx="198">
                  <c:v>0.34250204991049099</c:v>
                </c:pt>
                <c:pt idx="199">
                  <c:v>0.34972243428015598</c:v>
                </c:pt>
                <c:pt idx="200">
                  <c:v>0.35861910007681802</c:v>
                </c:pt>
                <c:pt idx="201">
                  <c:v>0.368897988031885</c:v>
                </c:pt>
                <c:pt idx="202">
                  <c:v>0.37890246315276199</c:v>
                </c:pt>
                <c:pt idx="203">
                  <c:v>0.387559604772376</c:v>
                </c:pt>
                <c:pt idx="204">
                  <c:v>0.39586957890552199</c:v>
                </c:pt>
                <c:pt idx="205">
                  <c:v>0.40470260624847498</c:v>
                </c:pt>
                <c:pt idx="206">
                  <c:v>0.412881070608829</c:v>
                </c:pt>
                <c:pt idx="207">
                  <c:v>0.41967170186734298</c:v>
                </c:pt>
                <c:pt idx="208">
                  <c:v>0.42546278255457698</c:v>
                </c:pt>
                <c:pt idx="209">
                  <c:v>0.431675690516238</c:v>
                </c:pt>
                <c:pt idx="210">
                  <c:v>0.43717183965798401</c:v>
                </c:pt>
                <c:pt idx="211">
                  <c:v>0.44010114154761998</c:v>
                </c:pt>
                <c:pt idx="212">
                  <c:v>0.44060319223257899</c:v>
                </c:pt>
                <c:pt idx="213">
                  <c:v>0.44004439618771901</c:v>
                </c:pt>
                <c:pt idx="214">
                  <c:v>0.43955434445137298</c:v>
                </c:pt>
                <c:pt idx="215">
                  <c:v>0.43886836929554202</c:v>
                </c:pt>
                <c:pt idx="216">
                  <c:v>0.437419774885829</c:v>
                </c:pt>
                <c:pt idx="217">
                  <c:v>0.43764710315436001</c:v>
                </c:pt>
                <c:pt idx="218">
                  <c:v>0.44125958877566701</c:v>
                </c:pt>
                <c:pt idx="219">
                  <c:v>0.44774915179486002</c:v>
                </c:pt>
                <c:pt idx="220">
                  <c:v>0.45435766567629998</c:v>
                </c:pt>
                <c:pt idx="221">
                  <c:v>0.45902152430167997</c:v>
                </c:pt>
                <c:pt idx="222">
                  <c:v>0.46308649916209199</c:v>
                </c:pt>
                <c:pt idx="223">
                  <c:v>0.46733836898426701</c:v>
                </c:pt>
                <c:pt idx="224">
                  <c:v>0.46949752342300699</c:v>
                </c:pt>
                <c:pt idx="225">
                  <c:v>0.46614394797778402</c:v>
                </c:pt>
                <c:pt idx="226">
                  <c:v>0.45701121124900801</c:v>
                </c:pt>
                <c:pt idx="227">
                  <c:v>0.44402644109990902</c:v>
                </c:pt>
                <c:pt idx="228">
                  <c:v>0.42809117861322799</c:v>
                </c:pt>
                <c:pt idx="229">
                  <c:v>0.40939548110880403</c:v>
                </c:pt>
                <c:pt idx="230">
                  <c:v>0.38787041926319699</c:v>
                </c:pt>
                <c:pt idx="231">
                  <c:v>0.363394872320979</c:v>
                </c:pt>
                <c:pt idx="232">
                  <c:v>0.33940915503710001</c:v>
                </c:pt>
                <c:pt idx="233">
                  <c:v>0.31808709094381399</c:v>
                </c:pt>
                <c:pt idx="234">
                  <c:v>0.29915069013564</c:v>
                </c:pt>
                <c:pt idx="235">
                  <c:v>0.28300975621935398</c:v>
                </c:pt>
                <c:pt idx="236">
                  <c:v>0.2701711352326</c:v>
                </c:pt>
                <c:pt idx="237">
                  <c:v>0.26058685367071499</c:v>
                </c:pt>
                <c:pt idx="238">
                  <c:v>0.255042614674033</c:v>
                </c:pt>
                <c:pt idx="239">
                  <c:v>0.253180618444386</c:v>
                </c:pt>
                <c:pt idx="240">
                  <c:v>0.25257272584402002</c:v>
                </c:pt>
                <c:pt idx="241">
                  <c:v>0.25218934424468697</c:v>
                </c:pt>
                <c:pt idx="242">
                  <c:v>0.25180236185722499</c:v>
                </c:pt>
                <c:pt idx="243">
                  <c:v>0.25088978637670301</c:v>
                </c:pt>
                <c:pt idx="244">
                  <c:v>0.25106105996063399</c:v>
                </c:pt>
                <c:pt idx="245">
                  <c:v>0.25231163139430401</c:v>
                </c:pt>
                <c:pt idx="246">
                  <c:v>0.25306682127699998</c:v>
                </c:pt>
                <c:pt idx="247">
                  <c:v>0.25562849931160098</c:v>
                </c:pt>
                <c:pt idx="248">
                  <c:v>0.26089360890296998</c:v>
                </c:pt>
                <c:pt idx="249">
                  <c:v>0.26791720282443299</c:v>
                </c:pt>
                <c:pt idx="250">
                  <c:v>0.27630271522208699</c:v>
                </c:pt>
                <c:pt idx="251">
                  <c:v>0.28517359057734598</c:v>
                </c:pt>
                <c:pt idx="252">
                  <c:v>0.29578354818491498</c:v>
                </c:pt>
                <c:pt idx="253">
                  <c:v>0.30876499227929299</c:v>
                </c:pt>
                <c:pt idx="254">
                  <c:v>0.32310948916092402</c:v>
                </c:pt>
                <c:pt idx="255">
                  <c:v>0.33877765505913698</c:v>
                </c:pt>
                <c:pt idx="256">
                  <c:v>0.35608921915959701</c:v>
                </c:pt>
                <c:pt idx="257">
                  <c:v>0.375440229561599</c:v>
                </c:pt>
                <c:pt idx="258">
                  <c:v>0.39605153985132902</c:v>
                </c:pt>
                <c:pt idx="259">
                  <c:v>0.41699764900657299</c:v>
                </c:pt>
                <c:pt idx="260">
                  <c:v>0.43744940972653401</c:v>
                </c:pt>
                <c:pt idx="261">
                  <c:v>0.45644579709627398</c:v>
                </c:pt>
                <c:pt idx="262">
                  <c:v>0.47871201743665098</c:v>
                </c:pt>
                <c:pt idx="263">
                  <c:v>0.50604961054023201</c:v>
                </c:pt>
                <c:pt idx="264">
                  <c:v>0.53529224680836196</c:v>
                </c:pt>
                <c:pt idx="265">
                  <c:v>0.56733056175083096</c:v>
                </c:pt>
                <c:pt idx="266">
                  <c:v>0.60239425805286095</c:v>
                </c:pt>
                <c:pt idx="267">
                  <c:v>0.64759849169052097</c:v>
                </c:pt>
                <c:pt idx="268">
                  <c:v>0.70200829258713704</c:v>
                </c:pt>
                <c:pt idx="269">
                  <c:v>0.746910299160221</c:v>
                </c:pt>
                <c:pt idx="270">
                  <c:v>0.779008491421742</c:v>
                </c:pt>
                <c:pt idx="271">
                  <c:v>0.80748662453523201</c:v>
                </c:pt>
                <c:pt idx="272">
                  <c:v>0.83097767125724797</c:v>
                </c:pt>
                <c:pt idx="273">
                  <c:v>0.84256433279041898</c:v>
                </c:pt>
                <c:pt idx="274">
                  <c:v>0.82794676249402899</c:v>
                </c:pt>
                <c:pt idx="275">
                  <c:v>0.79148044020572805</c:v>
                </c:pt>
                <c:pt idx="276">
                  <c:v>0.75450363284178601</c:v>
                </c:pt>
                <c:pt idx="277">
                  <c:v>0.72489542496910397</c:v>
                </c:pt>
                <c:pt idx="278">
                  <c:v>0.69723382631702102</c:v>
                </c:pt>
                <c:pt idx="279">
                  <c:v>0.66596535646675903</c:v>
                </c:pt>
                <c:pt idx="280">
                  <c:v>0.63502772057064605</c:v>
                </c:pt>
                <c:pt idx="281">
                  <c:v>0.624065964213675</c:v>
                </c:pt>
                <c:pt idx="282">
                  <c:v>0.61921588559463803</c:v>
                </c:pt>
                <c:pt idx="283">
                  <c:v>0.613291896880927</c:v>
                </c:pt>
                <c:pt idx="284">
                  <c:v>0.59264835872094701</c:v>
                </c:pt>
                <c:pt idx="285">
                  <c:v>0.55434181661848303</c:v>
                </c:pt>
                <c:pt idx="286">
                  <c:v>0.51378393534832301</c:v>
                </c:pt>
                <c:pt idx="287">
                  <c:v>0.47444978461638299</c:v>
                </c:pt>
                <c:pt idx="288">
                  <c:v>0.42756607896220999</c:v>
                </c:pt>
                <c:pt idx="289">
                  <c:v>0.38439350728145</c:v>
                </c:pt>
                <c:pt idx="290">
                  <c:v>0.34451465361802602</c:v>
                </c:pt>
                <c:pt idx="291">
                  <c:v>0.31462178214812098</c:v>
                </c:pt>
                <c:pt idx="292">
                  <c:v>0.29625256876308997</c:v>
                </c:pt>
                <c:pt idx="293">
                  <c:v>0.282272267228874</c:v>
                </c:pt>
                <c:pt idx="294">
                  <c:v>0.27234847640562598</c:v>
                </c:pt>
                <c:pt idx="295">
                  <c:v>0.26614118050685298</c:v>
                </c:pt>
                <c:pt idx="296">
                  <c:v>0.26251197665627202</c:v>
                </c:pt>
                <c:pt idx="297">
                  <c:v>0.259880833057066</c:v>
                </c:pt>
                <c:pt idx="298">
                  <c:v>0.25879705014160798</c:v>
                </c:pt>
                <c:pt idx="299">
                  <c:v>0.26008299494954701</c:v>
                </c:pt>
                <c:pt idx="300">
                  <c:v>0.26256063003673302</c:v>
                </c:pt>
                <c:pt idx="301">
                  <c:v>0.26645460925077702</c:v>
                </c:pt>
                <c:pt idx="302">
                  <c:v>0.271442567187405</c:v>
                </c:pt>
                <c:pt idx="303">
                  <c:v>0.27649268212474798</c:v>
                </c:pt>
                <c:pt idx="304">
                  <c:v>0.28156828483853502</c:v>
                </c:pt>
                <c:pt idx="305">
                  <c:v>0.28486107910052499</c:v>
                </c:pt>
                <c:pt idx="306">
                  <c:v>0.28688177346994798</c:v>
                </c:pt>
                <c:pt idx="307">
                  <c:v>0.290407003271349</c:v>
                </c:pt>
                <c:pt idx="308">
                  <c:v>0.29486876722359801</c:v>
                </c:pt>
                <c:pt idx="309">
                  <c:v>0.30017918353273398</c:v>
                </c:pt>
                <c:pt idx="310">
                  <c:v>0.30637702385509002</c:v>
                </c:pt>
                <c:pt idx="311">
                  <c:v>0.31326741589114598</c:v>
                </c:pt>
                <c:pt idx="312">
                  <c:v>0.32098784611008102</c:v>
                </c:pt>
                <c:pt idx="313">
                  <c:v>0.32696106816348602</c:v>
                </c:pt>
                <c:pt idx="314">
                  <c:v>0.33003763034975198</c:v>
                </c:pt>
                <c:pt idx="315">
                  <c:v>0.33212682460669202</c:v>
                </c:pt>
                <c:pt idx="316">
                  <c:v>0.32899601003025702</c:v>
                </c:pt>
                <c:pt idx="317">
                  <c:v>0.31895922930160697</c:v>
                </c:pt>
                <c:pt idx="318">
                  <c:v>0.30555816594315099</c:v>
                </c:pt>
                <c:pt idx="319">
                  <c:v>0.29061892936609701</c:v>
                </c:pt>
                <c:pt idx="320">
                  <c:v>0.279036437449321</c:v>
                </c:pt>
                <c:pt idx="321">
                  <c:v>0.27009004626144301</c:v>
                </c:pt>
                <c:pt idx="322">
                  <c:v>0.259911273647773</c:v>
                </c:pt>
                <c:pt idx="323">
                  <c:v>0.25276775117433897</c:v>
                </c:pt>
                <c:pt idx="324">
                  <c:v>0.251244038640422</c:v>
                </c:pt>
                <c:pt idx="325">
                  <c:v>0.252909420971968</c:v>
                </c:pt>
                <c:pt idx="326">
                  <c:v>0.25775321894085601</c:v>
                </c:pt>
                <c:pt idx="327">
                  <c:v>0.26230713125715699</c:v>
                </c:pt>
                <c:pt idx="328">
                  <c:v>0.26521698085074602</c:v>
                </c:pt>
                <c:pt idx="329">
                  <c:v>0.268964619904553</c:v>
                </c:pt>
                <c:pt idx="330">
                  <c:v>0.27594347804797498</c:v>
                </c:pt>
                <c:pt idx="331">
                  <c:v>0.28585668387180901</c:v>
                </c:pt>
                <c:pt idx="332">
                  <c:v>0.295468576815758</c:v>
                </c:pt>
                <c:pt idx="333">
                  <c:v>0.30325367412793902</c:v>
                </c:pt>
                <c:pt idx="334">
                  <c:v>0.30963376054116998</c:v>
                </c:pt>
                <c:pt idx="335">
                  <c:v>0.31605783890676498</c:v>
                </c:pt>
                <c:pt idx="336">
                  <c:v>0.322710940915716</c:v>
                </c:pt>
                <c:pt idx="337">
                  <c:v>0.32706698721956401</c:v>
                </c:pt>
                <c:pt idx="338">
                  <c:v>0.32831463254702398</c:v>
                </c:pt>
                <c:pt idx="339">
                  <c:v>0.329296418390851</c:v>
                </c:pt>
                <c:pt idx="340">
                  <c:v>0.331266777180314</c:v>
                </c:pt>
                <c:pt idx="341">
                  <c:v>0.33492256161921102</c:v>
                </c:pt>
                <c:pt idx="342">
                  <c:v>0.33998004188446901</c:v>
                </c:pt>
                <c:pt idx="343">
                  <c:v>0.34591581493297802</c:v>
                </c:pt>
                <c:pt idx="344">
                  <c:v>0.35272555489979401</c:v>
                </c:pt>
                <c:pt idx="345">
                  <c:v>0.36069540425326102</c:v>
                </c:pt>
                <c:pt idx="346">
                  <c:v>0.36970653542720899</c:v>
                </c:pt>
                <c:pt idx="347">
                  <c:v>0.37849047720144902</c:v>
                </c:pt>
                <c:pt idx="348">
                  <c:v>0.38643927676221101</c:v>
                </c:pt>
                <c:pt idx="349">
                  <c:v>0.394377199234136</c:v>
                </c:pt>
                <c:pt idx="350">
                  <c:v>0.402223091191525</c:v>
                </c:pt>
                <c:pt idx="351">
                  <c:v>0.40951111759938003</c:v>
                </c:pt>
                <c:pt idx="352">
                  <c:v>0.41623200541665201</c:v>
                </c:pt>
                <c:pt idx="353">
                  <c:v>0.42246268428056899</c:v>
                </c:pt>
                <c:pt idx="354">
                  <c:v>0.42878893769568699</c:v>
                </c:pt>
                <c:pt idx="355">
                  <c:v>0.434812955409624</c:v>
                </c:pt>
                <c:pt idx="356">
                  <c:v>0.439373167758568</c:v>
                </c:pt>
                <c:pt idx="357">
                  <c:v>0.44241959651991902</c:v>
                </c:pt>
                <c:pt idx="358">
                  <c:v>0.443123770699134</c:v>
                </c:pt>
                <c:pt idx="359">
                  <c:v>0.44152374373174103</c:v>
                </c:pt>
                <c:pt idx="360">
                  <c:v>0.43883494597552603</c:v>
                </c:pt>
                <c:pt idx="361">
                  <c:v>0.43421677236009398</c:v>
                </c:pt>
                <c:pt idx="362">
                  <c:v>0.42804714488210799</c:v>
                </c:pt>
                <c:pt idx="363">
                  <c:v>0.42135188847351102</c:v>
                </c:pt>
                <c:pt idx="364">
                  <c:v>0.41417320254830298</c:v>
                </c:pt>
                <c:pt idx="365">
                  <c:v>0.40818891584127998</c:v>
                </c:pt>
                <c:pt idx="366">
                  <c:v>0.40286965752324599</c:v>
                </c:pt>
                <c:pt idx="367">
                  <c:v>0.39726149324534799</c:v>
                </c:pt>
                <c:pt idx="368">
                  <c:v>0.393204876246805</c:v>
                </c:pt>
                <c:pt idx="369">
                  <c:v>0.39063099347602598</c:v>
                </c:pt>
                <c:pt idx="370">
                  <c:v>0.38920854890019901</c:v>
                </c:pt>
                <c:pt idx="371">
                  <c:v>0.38987657615242399</c:v>
                </c:pt>
                <c:pt idx="372">
                  <c:v>0.39183579580301198</c:v>
                </c:pt>
                <c:pt idx="373">
                  <c:v>0.395802109807319</c:v>
                </c:pt>
                <c:pt idx="374">
                  <c:v>0.40156714453243397</c:v>
                </c:pt>
                <c:pt idx="375">
                  <c:v>0.40710947055267899</c:v>
                </c:pt>
                <c:pt idx="376">
                  <c:v>0.41387672620738403</c:v>
                </c:pt>
                <c:pt idx="377">
                  <c:v>0.42223204705689998</c:v>
                </c:pt>
                <c:pt idx="378">
                  <c:v>0.430174387893419</c:v>
                </c:pt>
                <c:pt idx="379">
                  <c:v>0.43749463751398099</c:v>
                </c:pt>
                <c:pt idx="380">
                  <c:v>0.44299684205365403</c:v>
                </c:pt>
                <c:pt idx="381">
                  <c:v>0.44641628511429998</c:v>
                </c:pt>
                <c:pt idx="382">
                  <c:v>0.449771993863611</c:v>
                </c:pt>
                <c:pt idx="383">
                  <c:v>0.45045792972068599</c:v>
                </c:pt>
                <c:pt idx="384">
                  <c:v>0.44703265767825201</c:v>
                </c:pt>
                <c:pt idx="385">
                  <c:v>0.44112542034152902</c:v>
                </c:pt>
                <c:pt idx="386">
                  <c:v>0.43279751883019701</c:v>
                </c:pt>
                <c:pt idx="387">
                  <c:v>0.42372637997815599</c:v>
                </c:pt>
                <c:pt idx="388">
                  <c:v>0.41503797709934398</c:v>
                </c:pt>
                <c:pt idx="389">
                  <c:v>0.40585692557068798</c:v>
                </c:pt>
                <c:pt idx="390">
                  <c:v>0.39825006026065601</c:v>
                </c:pt>
                <c:pt idx="391">
                  <c:v>0.39326311897323601</c:v>
                </c:pt>
                <c:pt idx="392">
                  <c:v>0.38957188494943201</c:v>
                </c:pt>
                <c:pt idx="393">
                  <c:v>0.38798006480314001</c:v>
                </c:pt>
                <c:pt idx="394">
                  <c:v>0.388078308706794</c:v>
                </c:pt>
                <c:pt idx="395">
                  <c:v>0.38834028622883099</c:v>
                </c:pt>
                <c:pt idx="396">
                  <c:v>0.38964813979294399</c:v>
                </c:pt>
                <c:pt idx="397">
                  <c:v>0.39266979844345801</c:v>
                </c:pt>
                <c:pt idx="398">
                  <c:v>0.39736986591214701</c:v>
                </c:pt>
                <c:pt idx="399">
                  <c:v>0.40504204965428098</c:v>
                </c:pt>
                <c:pt idx="400">
                  <c:v>0.41505080432471197</c:v>
                </c:pt>
                <c:pt idx="401">
                  <c:v>0.42650544644455701</c:v>
                </c:pt>
                <c:pt idx="402">
                  <c:v>0.44097956692506501</c:v>
                </c:pt>
                <c:pt idx="403">
                  <c:v>0.454278801907123</c:v>
                </c:pt>
                <c:pt idx="404">
                  <c:v>0.46819204420550697</c:v>
                </c:pt>
                <c:pt idx="405">
                  <c:v>0.48715296932660301</c:v>
                </c:pt>
                <c:pt idx="406">
                  <c:v>0.50698910898948901</c:v>
                </c:pt>
                <c:pt idx="407">
                  <c:v>0.52670576631202504</c:v>
                </c:pt>
                <c:pt idx="408">
                  <c:v>0.54661641982727205</c:v>
                </c:pt>
                <c:pt idx="409">
                  <c:v>0.56373191030063496</c:v>
                </c:pt>
                <c:pt idx="410">
                  <c:v>0.58328714816636396</c:v>
                </c:pt>
                <c:pt idx="411">
                  <c:v>0.60136195624234901</c:v>
                </c:pt>
                <c:pt idx="412">
                  <c:v>0.61074095171784404</c:v>
                </c:pt>
                <c:pt idx="413">
                  <c:v>0.61804648832421205</c:v>
                </c:pt>
                <c:pt idx="414">
                  <c:v>0.619575244174558</c:v>
                </c:pt>
                <c:pt idx="415">
                  <c:v>0.61999781661540698</c:v>
                </c:pt>
                <c:pt idx="416">
                  <c:v>0.62758706731459002</c:v>
                </c:pt>
                <c:pt idx="417">
                  <c:v>0.632455860725056</c:v>
                </c:pt>
                <c:pt idx="418">
                  <c:v>0.62665181820328597</c:v>
                </c:pt>
                <c:pt idx="419">
                  <c:v>0.62178817225261995</c:v>
                </c:pt>
                <c:pt idx="420">
                  <c:v>0.62223590099690396</c:v>
                </c:pt>
                <c:pt idx="421">
                  <c:v>0.63262849226047602</c:v>
                </c:pt>
                <c:pt idx="422">
                  <c:v>0.64381712481151998</c:v>
                </c:pt>
                <c:pt idx="423">
                  <c:v>0.64302668624277104</c:v>
                </c:pt>
                <c:pt idx="424">
                  <c:v>0.650807967050545</c:v>
                </c:pt>
                <c:pt idx="425">
                  <c:v>0.68391167471973702</c:v>
                </c:pt>
                <c:pt idx="426">
                  <c:v>0.71701757042071201</c:v>
                </c:pt>
                <c:pt idx="427">
                  <c:v>0.73452724391918101</c:v>
                </c:pt>
                <c:pt idx="428">
                  <c:v>0.74526775726281203</c:v>
                </c:pt>
                <c:pt idx="429">
                  <c:v>0.75494938917438503</c:v>
                </c:pt>
                <c:pt idx="430">
                  <c:v>0.77254680389500596</c:v>
                </c:pt>
                <c:pt idx="431">
                  <c:v>0.78731649946178295</c:v>
                </c:pt>
                <c:pt idx="432">
                  <c:v>0.78975817783635205</c:v>
                </c:pt>
                <c:pt idx="433">
                  <c:v>0.79532199480561006</c:v>
                </c:pt>
                <c:pt idx="434">
                  <c:v>0.81362367944223102</c:v>
                </c:pt>
                <c:pt idx="435">
                  <c:v>0.83460951154375096</c:v>
                </c:pt>
                <c:pt idx="436">
                  <c:v>0.85762746206088702</c:v>
                </c:pt>
                <c:pt idx="437">
                  <c:v>0.88090187714826595</c:v>
                </c:pt>
                <c:pt idx="438">
                  <c:v>0.89809771421455398</c:v>
                </c:pt>
                <c:pt idx="439">
                  <c:v>0.90972162104998699</c:v>
                </c:pt>
                <c:pt idx="440">
                  <c:v>0.91941859042865504</c:v>
                </c:pt>
                <c:pt idx="441">
                  <c:v>0.924032501894683</c:v>
                </c:pt>
                <c:pt idx="442">
                  <c:v>0.92396173700724504</c:v>
                </c:pt>
                <c:pt idx="443">
                  <c:v>0.91664178585897804</c:v>
                </c:pt>
                <c:pt idx="444">
                  <c:v>0.90158161791943103</c:v>
                </c:pt>
                <c:pt idx="445">
                  <c:v>0.88502246357046699</c:v>
                </c:pt>
                <c:pt idx="446">
                  <c:v>0.86699188422818896</c:v>
                </c:pt>
                <c:pt idx="447">
                  <c:v>0.84605667023665798</c:v>
                </c:pt>
                <c:pt idx="448">
                  <c:v>0.82510496051234306</c:v>
                </c:pt>
                <c:pt idx="449">
                  <c:v>0.80420467640109405</c:v>
                </c:pt>
                <c:pt idx="450">
                  <c:v>0.78867803130675196</c:v>
                </c:pt>
                <c:pt idx="451">
                  <c:v>0.78045586343703199</c:v>
                </c:pt>
                <c:pt idx="452">
                  <c:v>0.77525074600811295</c:v>
                </c:pt>
                <c:pt idx="453">
                  <c:v>0.77359796633178701</c:v>
                </c:pt>
                <c:pt idx="454">
                  <c:v>0.77732248911472801</c:v>
                </c:pt>
                <c:pt idx="455">
                  <c:v>0.78291502547094904</c:v>
                </c:pt>
                <c:pt idx="456">
                  <c:v>0.78836906212344005</c:v>
                </c:pt>
                <c:pt idx="457">
                  <c:v>0.79861697152143396</c:v>
                </c:pt>
                <c:pt idx="458">
                  <c:v>0.81255109630840106</c:v>
                </c:pt>
                <c:pt idx="459">
                  <c:v>0.82686150894890798</c:v>
                </c:pt>
                <c:pt idx="460">
                  <c:v>0.84092489943791104</c:v>
                </c:pt>
                <c:pt idx="461">
                  <c:v>0.85092029161552996</c:v>
                </c:pt>
                <c:pt idx="462">
                  <c:v>0.86632791916711105</c:v>
                </c:pt>
                <c:pt idx="463">
                  <c:v>0.89130017006087903</c:v>
                </c:pt>
                <c:pt idx="464">
                  <c:v>0.91082823859226802</c:v>
                </c:pt>
                <c:pt idx="465">
                  <c:v>0.92514999357453198</c:v>
                </c:pt>
                <c:pt idx="466">
                  <c:v>0.93397693396054005</c:v>
                </c:pt>
                <c:pt idx="467">
                  <c:v>0.93459859477257501</c:v>
                </c:pt>
                <c:pt idx="468">
                  <c:v>0.93618345287085702</c:v>
                </c:pt>
                <c:pt idx="469">
                  <c:v>0.93582540981102402</c:v>
                </c:pt>
                <c:pt idx="470">
                  <c:v>0.93118540490082602</c:v>
                </c:pt>
                <c:pt idx="471">
                  <c:v>0.92952278922397902</c:v>
                </c:pt>
                <c:pt idx="472">
                  <c:v>0.92890868219119505</c:v>
                </c:pt>
                <c:pt idx="473">
                  <c:v>0.94645487472719902</c:v>
                </c:pt>
                <c:pt idx="474">
                  <c:v>0.98797173700469898</c:v>
                </c:pt>
                <c:pt idx="475">
                  <c:v>1.0292763730127801</c:v>
                </c:pt>
                <c:pt idx="476">
                  <c:v>1.06271748782985</c:v>
                </c:pt>
                <c:pt idx="477">
                  <c:v>1.0889512483177699</c:v>
                </c:pt>
                <c:pt idx="478">
                  <c:v>1.1006627782774601</c:v>
                </c:pt>
                <c:pt idx="479">
                  <c:v>1.1154981931391399</c:v>
                </c:pt>
                <c:pt idx="480">
                  <c:v>1.1127883716999301</c:v>
                </c:pt>
                <c:pt idx="481">
                  <c:v>1.0894594647506799</c:v>
                </c:pt>
                <c:pt idx="482">
                  <c:v>1.0624947827568401</c:v>
                </c:pt>
                <c:pt idx="483">
                  <c:v>1.03187121659683</c:v>
                </c:pt>
                <c:pt idx="484">
                  <c:v>0.99646544482392796</c:v>
                </c:pt>
                <c:pt idx="485">
                  <c:v>0.96470423669930805</c:v>
                </c:pt>
                <c:pt idx="486">
                  <c:v>0.91730777208940295</c:v>
                </c:pt>
                <c:pt idx="487">
                  <c:v>0.86646691130787401</c:v>
                </c:pt>
                <c:pt idx="488">
                  <c:v>0.81650598721850898</c:v>
                </c:pt>
                <c:pt idx="489">
                  <c:v>0.76883569430785403</c:v>
                </c:pt>
                <c:pt idx="490">
                  <c:v>0.72759045411180001</c:v>
                </c:pt>
                <c:pt idx="491">
                  <c:v>0.69289641317375705</c:v>
                </c:pt>
                <c:pt idx="492">
                  <c:v>0.66151430979284798</c:v>
                </c:pt>
                <c:pt idx="493">
                  <c:v>0.63027528300630897</c:v>
                </c:pt>
                <c:pt idx="494">
                  <c:v>0.59882988084005495</c:v>
                </c:pt>
                <c:pt idx="495">
                  <c:v>0.56949816806493503</c:v>
                </c:pt>
                <c:pt idx="496">
                  <c:v>0.54373327022315898</c:v>
                </c:pt>
                <c:pt idx="497">
                  <c:v>0.51619033575823803</c:v>
                </c:pt>
                <c:pt idx="498">
                  <c:v>0.48407110511407803</c:v>
                </c:pt>
                <c:pt idx="499">
                  <c:v>0.45144567558411802</c:v>
                </c:pt>
                <c:pt idx="500">
                  <c:v>0.41809761090648001</c:v>
                </c:pt>
                <c:pt idx="501">
                  <c:v>0.38662547758035398</c:v>
                </c:pt>
                <c:pt idx="502">
                  <c:v>0.35881491589047199</c:v>
                </c:pt>
                <c:pt idx="503">
                  <c:v>0.333515778775406</c:v>
                </c:pt>
                <c:pt idx="504">
                  <c:v>0.316215624650169</c:v>
                </c:pt>
                <c:pt idx="505">
                  <c:v>0.30346664990653799</c:v>
                </c:pt>
                <c:pt idx="506">
                  <c:v>0.28997714838375399</c:v>
                </c:pt>
                <c:pt idx="507">
                  <c:v>0.27700058997904298</c:v>
                </c:pt>
                <c:pt idx="508">
                  <c:v>0.264460267773722</c:v>
                </c:pt>
                <c:pt idx="509">
                  <c:v>0.253829322358892</c:v>
                </c:pt>
                <c:pt idx="510">
                  <c:v>0.24472906967060301</c:v>
                </c:pt>
                <c:pt idx="511">
                  <c:v>0.23295509559912</c:v>
                </c:pt>
                <c:pt idx="512">
                  <c:v>0.222796530112049</c:v>
                </c:pt>
                <c:pt idx="513">
                  <c:v>0.21715409515508899</c:v>
                </c:pt>
                <c:pt idx="514">
                  <c:v>0.21234167710933199</c:v>
                </c:pt>
                <c:pt idx="515">
                  <c:v>0.20964062253347299</c:v>
                </c:pt>
                <c:pt idx="516">
                  <c:v>0.21089673223462299</c:v>
                </c:pt>
                <c:pt idx="517">
                  <c:v>0.21324023240527701</c:v>
                </c:pt>
                <c:pt idx="518">
                  <c:v>0.218502631830193</c:v>
                </c:pt>
                <c:pt idx="519">
                  <c:v>0.22901154399085699</c:v>
                </c:pt>
                <c:pt idx="520">
                  <c:v>0.24435609357944801</c:v>
                </c:pt>
                <c:pt idx="521">
                  <c:v>0.26396665725900598</c:v>
                </c:pt>
                <c:pt idx="522">
                  <c:v>0.28790144994419598</c:v>
                </c:pt>
                <c:pt idx="523">
                  <c:v>0.31783311502501099</c:v>
                </c:pt>
                <c:pt idx="524">
                  <c:v>0.357509713115709</c:v>
                </c:pt>
                <c:pt idx="525">
                  <c:v>0.40331136379827698</c:v>
                </c:pt>
                <c:pt idx="526">
                  <c:v>0.449668291270438</c:v>
                </c:pt>
                <c:pt idx="527">
                  <c:v>0.49258105114901302</c:v>
                </c:pt>
                <c:pt idx="528">
                  <c:v>0.53196240270005002</c:v>
                </c:pt>
                <c:pt idx="529">
                  <c:v>0.56485219631265504</c:v>
                </c:pt>
                <c:pt idx="530">
                  <c:v>0.58684807192302502</c:v>
                </c:pt>
                <c:pt idx="531">
                  <c:v>0.599488629835499</c:v>
                </c:pt>
                <c:pt idx="532">
                  <c:v>0.60578539134874998</c:v>
                </c:pt>
                <c:pt idx="533">
                  <c:v>0.60728066724080398</c:v>
                </c:pt>
                <c:pt idx="534">
                  <c:v>0.60695541540392794</c:v>
                </c:pt>
                <c:pt idx="535">
                  <c:v>0.60366009064855097</c:v>
                </c:pt>
                <c:pt idx="536">
                  <c:v>0.60130075072762101</c:v>
                </c:pt>
                <c:pt idx="537">
                  <c:v>0.60468178432279296</c:v>
                </c:pt>
                <c:pt idx="538">
                  <c:v>0.60910552626524395</c:v>
                </c:pt>
                <c:pt idx="539">
                  <c:v>0.61482728734141101</c:v>
                </c:pt>
                <c:pt idx="540">
                  <c:v>0.62323903719434903</c:v>
                </c:pt>
                <c:pt idx="541">
                  <c:v>0.63404136975789105</c:v>
                </c:pt>
                <c:pt idx="542">
                  <c:v>0.64891649858624501</c:v>
                </c:pt>
                <c:pt idx="543">
                  <c:v>0.66568730274404497</c:v>
                </c:pt>
                <c:pt idx="544">
                  <c:v>0.68105467444105305</c:v>
                </c:pt>
                <c:pt idx="545">
                  <c:v>0.69785108162099396</c:v>
                </c:pt>
                <c:pt idx="546">
                  <c:v>0.71548636139340005</c:v>
                </c:pt>
                <c:pt idx="547">
                  <c:v>0.73256396576729099</c:v>
                </c:pt>
                <c:pt idx="548">
                  <c:v>0.74943400549817296</c:v>
                </c:pt>
                <c:pt idx="549">
                  <c:v>0.76775996296023796</c:v>
                </c:pt>
                <c:pt idx="550">
                  <c:v>0.78753546675473796</c:v>
                </c:pt>
                <c:pt idx="551">
                  <c:v>0.80805846218168098</c:v>
                </c:pt>
                <c:pt idx="552">
                  <c:v>0.82807163417695895</c:v>
                </c:pt>
                <c:pt idx="553">
                  <c:v>0.84686861173405203</c:v>
                </c:pt>
                <c:pt idx="554">
                  <c:v>0.86633171705031498</c:v>
                </c:pt>
                <c:pt idx="555">
                  <c:v>0.88661970273169799</c:v>
                </c:pt>
                <c:pt idx="556">
                  <c:v>0.90675666918598896</c:v>
                </c:pt>
                <c:pt idx="557">
                  <c:v>0.92612418015706899</c:v>
                </c:pt>
                <c:pt idx="558">
                  <c:v>0.943189005466604</c:v>
                </c:pt>
                <c:pt idx="559">
                  <c:v>0.95831309413381605</c:v>
                </c:pt>
                <c:pt idx="560">
                  <c:v>0.97181866141010897</c:v>
                </c:pt>
                <c:pt idx="561">
                  <c:v>0.981848422819392</c:v>
                </c:pt>
                <c:pt idx="562">
                  <c:v>0.98754428248470805</c:v>
                </c:pt>
                <c:pt idx="563">
                  <c:v>0.99058338490086395</c:v>
                </c:pt>
                <c:pt idx="564">
                  <c:v>0.99150736790285199</c:v>
                </c:pt>
                <c:pt idx="565">
                  <c:v>0.98983649499744697</c:v>
                </c:pt>
                <c:pt idx="566">
                  <c:v>0.98755025531261098</c:v>
                </c:pt>
                <c:pt idx="567">
                  <c:v>0.98646243795733302</c:v>
                </c:pt>
                <c:pt idx="568">
                  <c:v>0.98629327442658699</c:v>
                </c:pt>
                <c:pt idx="569">
                  <c:v>0.98793428673670503</c:v>
                </c:pt>
                <c:pt idx="570">
                  <c:v>0.990767774785002</c:v>
                </c:pt>
                <c:pt idx="571">
                  <c:v>0.99257230662127605</c:v>
                </c:pt>
                <c:pt idx="572">
                  <c:v>0.99364705314342205</c:v>
                </c:pt>
                <c:pt idx="573">
                  <c:v>0.99275288028403097</c:v>
                </c:pt>
                <c:pt idx="574">
                  <c:v>0.98868157750569097</c:v>
                </c:pt>
                <c:pt idx="575">
                  <c:v>0.98301102901044302</c:v>
                </c:pt>
                <c:pt idx="576">
                  <c:v>0.97550541094072396</c:v>
                </c:pt>
                <c:pt idx="577">
                  <c:v>0.96606020981483698</c:v>
                </c:pt>
                <c:pt idx="578">
                  <c:v>0.95618132724530003</c:v>
                </c:pt>
                <c:pt idx="579">
                  <c:v>0.94716337839240405</c:v>
                </c:pt>
                <c:pt idx="580">
                  <c:v>0.939710526081874</c:v>
                </c:pt>
                <c:pt idx="581">
                  <c:v>0.93320698620217102</c:v>
                </c:pt>
                <c:pt idx="582">
                  <c:v>0.92614502557828504</c:v>
                </c:pt>
                <c:pt idx="583">
                  <c:v>0.91752164298313299</c:v>
                </c:pt>
                <c:pt idx="584">
                  <c:v>0.905659315706139</c:v>
                </c:pt>
                <c:pt idx="585">
                  <c:v>0.89149144064770902</c:v>
                </c:pt>
                <c:pt idx="586">
                  <c:v>0.87636344948684097</c:v>
                </c:pt>
                <c:pt idx="587">
                  <c:v>0.86009014984029197</c:v>
                </c:pt>
                <c:pt idx="588">
                  <c:v>0.84319528555187595</c:v>
                </c:pt>
                <c:pt idx="589">
                  <c:v>0.82597094149616901</c:v>
                </c:pt>
                <c:pt idx="590">
                  <c:v>0.80868522172490198</c:v>
                </c:pt>
                <c:pt idx="591">
                  <c:v>0.79102887498827701</c:v>
                </c:pt>
                <c:pt idx="592">
                  <c:v>0.77348678922130698</c:v>
                </c:pt>
                <c:pt idx="593">
                  <c:v>0.75734959203801699</c:v>
                </c:pt>
                <c:pt idx="594">
                  <c:v>0.74169653038495897</c:v>
                </c:pt>
                <c:pt idx="595">
                  <c:v>0.725030784284596</c:v>
                </c:pt>
                <c:pt idx="596">
                  <c:v>0.70671295056619599</c:v>
                </c:pt>
                <c:pt idx="597">
                  <c:v>0.68693490436226001</c:v>
                </c:pt>
                <c:pt idx="598">
                  <c:v>0.66634755097589904</c:v>
                </c:pt>
                <c:pt idx="599">
                  <c:v>0.645298661804938</c:v>
                </c:pt>
                <c:pt idx="600">
                  <c:v>0.62449564520868595</c:v>
                </c:pt>
                <c:pt idx="601">
                  <c:v>0.60492294618162401</c:v>
                </c:pt>
                <c:pt idx="602">
                  <c:v>0.58653684926231497</c:v>
                </c:pt>
                <c:pt idx="603">
                  <c:v>0.56932285409273597</c:v>
                </c:pt>
                <c:pt idx="604">
                  <c:v>0.55321148229776196</c:v>
                </c:pt>
                <c:pt idx="605">
                  <c:v>0.53656753928529999</c:v>
                </c:pt>
                <c:pt idx="606">
                  <c:v>0.52076894124363204</c:v>
                </c:pt>
                <c:pt idx="607">
                  <c:v>0.50805176498080595</c:v>
                </c:pt>
                <c:pt idx="608">
                  <c:v>0.49804437224214898</c:v>
                </c:pt>
                <c:pt idx="609">
                  <c:v>0.49256937825021502</c:v>
                </c:pt>
                <c:pt idx="610">
                  <c:v>0.49180488278262102</c:v>
                </c:pt>
                <c:pt idx="611">
                  <c:v>0.493313935807287</c:v>
                </c:pt>
                <c:pt idx="612">
                  <c:v>0.49671044207396597</c:v>
                </c:pt>
                <c:pt idx="613">
                  <c:v>0.50132604650752599</c:v>
                </c:pt>
                <c:pt idx="614">
                  <c:v>0.50579954874520405</c:v>
                </c:pt>
                <c:pt idx="615">
                  <c:v>0.50982485639668695</c:v>
                </c:pt>
                <c:pt idx="616">
                  <c:v>0.51074703134449395</c:v>
                </c:pt>
                <c:pt idx="617">
                  <c:v>0.50821629312194105</c:v>
                </c:pt>
                <c:pt idx="618">
                  <c:v>0.50480471852866704</c:v>
                </c:pt>
                <c:pt idx="619">
                  <c:v>0.49955603002703602</c:v>
                </c:pt>
                <c:pt idx="620">
                  <c:v>0.49196535679881898</c:v>
                </c:pt>
                <c:pt idx="621">
                  <c:v>0.48226599778972501</c:v>
                </c:pt>
                <c:pt idx="622">
                  <c:v>0.46982666806358903</c:v>
                </c:pt>
                <c:pt idx="623">
                  <c:v>0.45542476239641799</c:v>
                </c:pt>
                <c:pt idx="624">
                  <c:v>0.44047721421668301</c:v>
                </c:pt>
                <c:pt idx="625">
                  <c:v>0.42600779832948699</c:v>
                </c:pt>
                <c:pt idx="626">
                  <c:v>0.41295204827083798</c:v>
                </c:pt>
                <c:pt idx="627">
                  <c:v>0.39763398886624701</c:v>
                </c:pt>
                <c:pt idx="628">
                  <c:v>0.382247131064053</c:v>
                </c:pt>
                <c:pt idx="629">
                  <c:v>0.37162117766054897</c:v>
                </c:pt>
                <c:pt idx="630">
                  <c:v>0.36410357300486701</c:v>
                </c:pt>
                <c:pt idx="631">
                  <c:v>0.35742858278730399</c:v>
                </c:pt>
                <c:pt idx="632">
                  <c:v>0.34985678411756299</c:v>
                </c:pt>
                <c:pt idx="633">
                  <c:v>0.34062180459451002</c:v>
                </c:pt>
                <c:pt idx="634">
                  <c:v>0.33729810569438601</c:v>
                </c:pt>
                <c:pt idx="635">
                  <c:v>0.338505532961761</c:v>
                </c:pt>
                <c:pt idx="636">
                  <c:v>0.33730611587026399</c:v>
                </c:pt>
                <c:pt idx="637">
                  <c:v>0.33216497453371902</c:v>
                </c:pt>
                <c:pt idx="638">
                  <c:v>0.32549941186950598</c:v>
                </c:pt>
                <c:pt idx="639">
                  <c:v>0.32135706249515</c:v>
                </c:pt>
                <c:pt idx="640">
                  <c:v>0.30717068201331299</c:v>
                </c:pt>
                <c:pt idx="641">
                  <c:v>0.29343504812902999</c:v>
                </c:pt>
                <c:pt idx="642">
                  <c:v>0.28010593466629302</c:v>
                </c:pt>
                <c:pt idx="643">
                  <c:v>0.26857168134700998</c:v>
                </c:pt>
                <c:pt idx="644">
                  <c:v>0.26188465605515299</c:v>
                </c:pt>
                <c:pt idx="645">
                  <c:v>0.257949477782352</c:v>
                </c:pt>
                <c:pt idx="646">
                  <c:v>0.25200972215547202</c:v>
                </c:pt>
                <c:pt idx="647">
                  <c:v>0.24873731577010999</c:v>
                </c:pt>
                <c:pt idx="648">
                  <c:v>0.243648960031739</c:v>
                </c:pt>
                <c:pt idx="649">
                  <c:v>0.238366764585382</c:v>
                </c:pt>
                <c:pt idx="650">
                  <c:v>0.23356448082283099</c:v>
                </c:pt>
                <c:pt idx="651">
                  <c:v>0.228480553433248</c:v>
                </c:pt>
                <c:pt idx="652">
                  <c:v>0.22369828595064301</c:v>
                </c:pt>
                <c:pt idx="653">
                  <c:v>0.220321824924575</c:v>
                </c:pt>
                <c:pt idx="654">
                  <c:v>0.21773813947130799</c:v>
                </c:pt>
                <c:pt idx="655">
                  <c:v>0.216092583282362</c:v>
                </c:pt>
                <c:pt idx="656">
                  <c:v>0.21560282480529699</c:v>
                </c:pt>
                <c:pt idx="657">
                  <c:v>0.21576904220089699</c:v>
                </c:pt>
                <c:pt idx="658">
                  <c:v>0.21629327141646901</c:v>
                </c:pt>
                <c:pt idx="659">
                  <c:v>0.216995441202952</c:v>
                </c:pt>
                <c:pt idx="660">
                  <c:v>0.21765949998473699</c:v>
                </c:pt>
                <c:pt idx="661">
                  <c:v>0.218251047340354</c:v>
                </c:pt>
                <c:pt idx="662">
                  <c:v>0.21848010885560001</c:v>
                </c:pt>
                <c:pt idx="663">
                  <c:v>0.21803238340622999</c:v>
                </c:pt>
                <c:pt idx="664">
                  <c:v>0.216805529579185</c:v>
                </c:pt>
                <c:pt idx="665">
                  <c:v>0.21449799745674999</c:v>
                </c:pt>
                <c:pt idx="666">
                  <c:v>0.210778052490073</c:v>
                </c:pt>
                <c:pt idx="667">
                  <c:v>0.20580272838907701</c:v>
                </c:pt>
                <c:pt idx="668">
                  <c:v>0.20034086197936701</c:v>
                </c:pt>
                <c:pt idx="669">
                  <c:v>0.194700115406374</c:v>
                </c:pt>
                <c:pt idx="670">
                  <c:v>0.18861878372093299</c:v>
                </c:pt>
                <c:pt idx="671">
                  <c:v>0.18211392333918699</c:v>
                </c:pt>
                <c:pt idx="672">
                  <c:v>0.17534556757620801</c:v>
                </c:pt>
                <c:pt idx="673">
                  <c:v>0.16849280610586101</c:v>
                </c:pt>
                <c:pt idx="674">
                  <c:v>0.161722146876149</c:v>
                </c:pt>
                <c:pt idx="675">
                  <c:v>0.15514452555567701</c:v>
                </c:pt>
                <c:pt idx="676">
                  <c:v>0.148981256040365</c:v>
                </c:pt>
                <c:pt idx="677">
                  <c:v>0.143700157515736</c:v>
                </c:pt>
                <c:pt idx="678">
                  <c:v>0.13991792083063401</c:v>
                </c:pt>
                <c:pt idx="679">
                  <c:v>0.138059265309318</c:v>
                </c:pt>
                <c:pt idx="680">
                  <c:v>0.13835927074493201</c:v>
                </c:pt>
                <c:pt idx="681">
                  <c:v>0.13914037044456701</c:v>
                </c:pt>
                <c:pt idx="682">
                  <c:v>0.13946362750487201</c:v>
                </c:pt>
                <c:pt idx="683">
                  <c:v>0.141870381348981</c:v>
                </c:pt>
                <c:pt idx="684">
                  <c:v>0.14801928767015199</c:v>
                </c:pt>
                <c:pt idx="685">
                  <c:v>0.15721641395304201</c:v>
                </c:pt>
                <c:pt idx="686">
                  <c:v>0.16915351446757501</c:v>
                </c:pt>
                <c:pt idx="687">
                  <c:v>0.18347533158312501</c:v>
                </c:pt>
                <c:pt idx="688">
                  <c:v>0.19941372578942301</c:v>
                </c:pt>
                <c:pt idx="689">
                  <c:v>0.21651308298615801</c:v>
                </c:pt>
                <c:pt idx="690">
                  <c:v>0.23392593702488301</c:v>
                </c:pt>
                <c:pt idx="691">
                  <c:v>0.25142952428304499</c:v>
                </c:pt>
                <c:pt idx="692">
                  <c:v>0.26830336209745598</c:v>
                </c:pt>
                <c:pt idx="693">
                  <c:v>0.28362757724819998</c:v>
                </c:pt>
                <c:pt idx="694">
                  <c:v>0.29752424137213901</c:v>
                </c:pt>
                <c:pt idx="695">
                  <c:v>0.313608742699718</c:v>
                </c:pt>
                <c:pt idx="696">
                  <c:v>0.33183494608709102</c:v>
                </c:pt>
                <c:pt idx="697">
                  <c:v>0.34901135737435801</c:v>
                </c:pt>
                <c:pt idx="698">
                  <c:v>0.36408624288274199</c:v>
                </c:pt>
                <c:pt idx="699">
                  <c:v>0.37733054257451298</c:v>
                </c:pt>
                <c:pt idx="700">
                  <c:v>0.38948671987640399</c:v>
                </c:pt>
                <c:pt idx="701">
                  <c:v>0.40036270819609798</c:v>
                </c:pt>
                <c:pt idx="702">
                  <c:v>0.40814833677468598</c:v>
                </c:pt>
                <c:pt idx="703">
                  <c:v>0.41388460226502299</c:v>
                </c:pt>
                <c:pt idx="704">
                  <c:v>0.42122577700519898</c:v>
                </c:pt>
                <c:pt idx="705">
                  <c:v>0.43114649023220297</c:v>
                </c:pt>
                <c:pt idx="706">
                  <c:v>0.44494199660636102</c:v>
                </c:pt>
                <c:pt idx="707">
                  <c:v>0.46303412696817903</c:v>
                </c:pt>
                <c:pt idx="708">
                  <c:v>0.48518828746992498</c:v>
                </c:pt>
                <c:pt idx="709">
                  <c:v>0.51127101419860499</c:v>
                </c:pt>
                <c:pt idx="710">
                  <c:v>0.54059802951101699</c:v>
                </c:pt>
                <c:pt idx="711">
                  <c:v>0.57157422590497198</c:v>
                </c:pt>
                <c:pt idx="712">
                  <c:v>0.60308952055635601</c:v>
                </c:pt>
                <c:pt idx="713">
                  <c:v>0.63368786269601696</c:v>
                </c:pt>
                <c:pt idx="714">
                  <c:v>0.66261905499288098</c:v>
                </c:pt>
                <c:pt idx="715">
                  <c:v>0.69027114459111205</c:v>
                </c:pt>
                <c:pt idx="716">
                  <c:v>0.71715195012430999</c:v>
                </c:pt>
                <c:pt idx="717">
                  <c:v>0.74479986891054395</c:v>
                </c:pt>
                <c:pt idx="718">
                  <c:v>0.77200308583808597</c:v>
                </c:pt>
                <c:pt idx="719">
                  <c:v>0.79616015359127001</c:v>
                </c:pt>
                <c:pt idx="720">
                  <c:v>0.81667451462351204</c:v>
                </c:pt>
                <c:pt idx="721">
                  <c:v>0.83312627446843102</c:v>
                </c:pt>
                <c:pt idx="722">
                  <c:v>0.84453676789594101</c:v>
                </c:pt>
                <c:pt idx="723">
                  <c:v>0.85015491223496298</c:v>
                </c:pt>
                <c:pt idx="724">
                  <c:v>0.850349350960656</c:v>
                </c:pt>
                <c:pt idx="725">
                  <c:v>0.84250751997185103</c:v>
                </c:pt>
                <c:pt idx="726">
                  <c:v>0.82563182509416999</c:v>
                </c:pt>
                <c:pt idx="727">
                  <c:v>0.80250193449787499</c:v>
                </c:pt>
                <c:pt idx="728">
                  <c:v>0.77424137894128398</c:v>
                </c:pt>
                <c:pt idx="729">
                  <c:v>0.74246386476033699</c:v>
                </c:pt>
                <c:pt idx="730">
                  <c:v>0.70837140449315095</c:v>
                </c:pt>
                <c:pt idx="731">
                  <c:v>0.672302251647798</c:v>
                </c:pt>
                <c:pt idx="732">
                  <c:v>0.63737791974549496</c:v>
                </c:pt>
                <c:pt idx="733">
                  <c:v>0.60498975362973695</c:v>
                </c:pt>
                <c:pt idx="734">
                  <c:v>0.57373775879321398</c:v>
                </c:pt>
                <c:pt idx="735">
                  <c:v>0.54375837122665704</c:v>
                </c:pt>
                <c:pt idx="736">
                  <c:v>0.51449534990947798</c:v>
                </c:pt>
                <c:pt idx="737">
                  <c:v>0.48542832711001699</c:v>
                </c:pt>
                <c:pt idx="738">
                  <c:v>0.45529683002667898</c:v>
                </c:pt>
                <c:pt idx="739">
                  <c:v>0.42525087343812201</c:v>
                </c:pt>
                <c:pt idx="740">
                  <c:v>0.39802584474467601</c:v>
                </c:pt>
                <c:pt idx="741">
                  <c:v>0.37353858037130999</c:v>
                </c:pt>
                <c:pt idx="742">
                  <c:v>0.35114381295945002</c:v>
                </c:pt>
                <c:pt idx="743">
                  <c:v>0.33054606684122301</c:v>
                </c:pt>
                <c:pt idx="744">
                  <c:v>0.31114165902659302</c:v>
                </c:pt>
                <c:pt idx="745">
                  <c:v>0.29230388166806998</c:v>
                </c:pt>
                <c:pt idx="746">
                  <c:v>0.27472988923224201</c:v>
                </c:pt>
                <c:pt idx="747">
                  <c:v>0.25905514992768602</c:v>
                </c:pt>
                <c:pt idx="748">
                  <c:v>0.24490620877608801</c:v>
                </c:pt>
                <c:pt idx="749">
                  <c:v>0.23227915198965501</c:v>
                </c:pt>
                <c:pt idx="750">
                  <c:v>0.221312286413721</c:v>
                </c:pt>
                <c:pt idx="751">
                  <c:v>0.21189701070160699</c:v>
                </c:pt>
                <c:pt idx="752">
                  <c:v>0.20343511605424799</c:v>
                </c:pt>
                <c:pt idx="753">
                  <c:v>0.19662799724039701</c:v>
                </c:pt>
                <c:pt idx="754">
                  <c:v>0.19219250078679301</c:v>
                </c:pt>
                <c:pt idx="755">
                  <c:v>0.18971712639990301</c:v>
                </c:pt>
                <c:pt idx="756">
                  <c:v>0.18895899771494701</c:v>
                </c:pt>
                <c:pt idx="757">
                  <c:v>0.189770154800809</c:v>
                </c:pt>
                <c:pt idx="758">
                  <c:v>0.19196736389315</c:v>
                </c:pt>
                <c:pt idx="759">
                  <c:v>0.19490806656876999</c:v>
                </c:pt>
                <c:pt idx="760">
                  <c:v>0.19836628489414199</c:v>
                </c:pt>
                <c:pt idx="761">
                  <c:v>0.202973443075217</c:v>
                </c:pt>
                <c:pt idx="762">
                  <c:v>0.20861904665171799</c:v>
                </c:pt>
                <c:pt idx="763">
                  <c:v>0.214710039932692</c:v>
                </c:pt>
                <c:pt idx="764">
                  <c:v>0.22118191614406299</c:v>
                </c:pt>
                <c:pt idx="765">
                  <c:v>0.22812794810724099</c:v>
                </c:pt>
                <c:pt idx="766">
                  <c:v>0.23572159058746001</c:v>
                </c:pt>
                <c:pt idx="767">
                  <c:v>0.245164076821624</c:v>
                </c:pt>
                <c:pt idx="768">
                  <c:v>0.25662068647839797</c:v>
                </c:pt>
                <c:pt idx="769">
                  <c:v>0.26982852639737198</c:v>
                </c:pt>
                <c:pt idx="770">
                  <c:v>0.28537536475163899</c:v>
                </c:pt>
                <c:pt idx="771">
                  <c:v>0.302695224666162</c:v>
                </c:pt>
                <c:pt idx="772">
                  <c:v>0.32069217528196198</c:v>
                </c:pt>
                <c:pt idx="773">
                  <c:v>0.33793975904072399</c:v>
                </c:pt>
                <c:pt idx="774">
                  <c:v>0.35307701219870902</c:v>
                </c:pt>
                <c:pt idx="775">
                  <c:v>0.36548794041638299</c:v>
                </c:pt>
                <c:pt idx="776">
                  <c:v>0.37494164615803699</c:v>
                </c:pt>
                <c:pt idx="777">
                  <c:v>0.38141250748375899</c:v>
                </c:pt>
                <c:pt idx="778">
                  <c:v>0.38547420078233102</c:v>
                </c:pt>
                <c:pt idx="779">
                  <c:v>0.38831522252518202</c:v>
                </c:pt>
                <c:pt idx="780">
                  <c:v>0.39192455106923602</c:v>
                </c:pt>
                <c:pt idx="781">
                  <c:v>0.39602998741392298</c:v>
                </c:pt>
                <c:pt idx="782">
                  <c:v>0.39999409306063199</c:v>
                </c:pt>
                <c:pt idx="783">
                  <c:v>0.40462322729101802</c:v>
                </c:pt>
                <c:pt idx="784">
                  <c:v>0.41032836123560001</c:v>
                </c:pt>
                <c:pt idx="785">
                  <c:v>0.41803248991362602</c:v>
                </c:pt>
                <c:pt idx="786">
                  <c:v>0.42790456793509501</c:v>
                </c:pt>
                <c:pt idx="787">
                  <c:v>0.43881648036944998</c:v>
                </c:pt>
                <c:pt idx="788">
                  <c:v>0.449400024825033</c:v>
                </c:pt>
                <c:pt idx="789">
                  <c:v>0.45849641195358898</c:v>
                </c:pt>
                <c:pt idx="790">
                  <c:v>0.46528901713930199</c:v>
                </c:pt>
                <c:pt idx="791">
                  <c:v>0.46921509330283501</c:v>
                </c:pt>
                <c:pt idx="792">
                  <c:v>0.46941333844794197</c:v>
                </c:pt>
                <c:pt idx="793">
                  <c:v>0.46623168983704999</c:v>
                </c:pt>
                <c:pt idx="794">
                  <c:v>0.46145093939449899</c:v>
                </c:pt>
                <c:pt idx="795">
                  <c:v>0.45102107014543902</c:v>
                </c:pt>
                <c:pt idx="796">
                  <c:v>0.436210765170579</c:v>
                </c:pt>
                <c:pt idx="797">
                  <c:v>0.42218642684737501</c:v>
                </c:pt>
                <c:pt idx="798">
                  <c:v>0.40740026097227899</c:v>
                </c:pt>
                <c:pt idx="799">
                  <c:v>0.392016377313753</c:v>
                </c:pt>
                <c:pt idx="800">
                  <c:v>0.37605426760447302</c:v>
                </c:pt>
                <c:pt idx="801">
                  <c:v>0.359866734187818</c:v>
                </c:pt>
                <c:pt idx="802">
                  <c:v>0.35365659808882599</c:v>
                </c:pt>
                <c:pt idx="803">
                  <c:v>0.35401630656209199</c:v>
                </c:pt>
                <c:pt idx="804">
                  <c:v>0.350659062393476</c:v>
                </c:pt>
                <c:pt idx="805">
                  <c:v>0.34775596850441498</c:v>
                </c:pt>
                <c:pt idx="806">
                  <c:v>0.34578073314837299</c:v>
                </c:pt>
                <c:pt idx="807">
                  <c:v>0.34463542466303099</c:v>
                </c:pt>
                <c:pt idx="808">
                  <c:v>0.343249412001215</c:v>
                </c:pt>
                <c:pt idx="809">
                  <c:v>0.33534339649870498</c:v>
                </c:pt>
                <c:pt idx="810">
                  <c:v>0.32350914417374199</c:v>
                </c:pt>
                <c:pt idx="811">
                  <c:v>0.31414629985836201</c:v>
                </c:pt>
                <c:pt idx="812">
                  <c:v>0.30417185876812602</c:v>
                </c:pt>
                <c:pt idx="813">
                  <c:v>0.293074183754721</c:v>
                </c:pt>
                <c:pt idx="814">
                  <c:v>0.281145041402795</c:v>
                </c:pt>
                <c:pt idx="815">
                  <c:v>0.268734190871944</c:v>
                </c:pt>
                <c:pt idx="816">
                  <c:v>0.25712336456269003</c:v>
                </c:pt>
                <c:pt idx="817">
                  <c:v>0.24751094049435199</c:v>
                </c:pt>
                <c:pt idx="818">
                  <c:v>0.23978546184614799</c:v>
                </c:pt>
                <c:pt idx="819">
                  <c:v>0.233799688377237</c:v>
                </c:pt>
                <c:pt idx="820">
                  <c:v>0.229131222651317</c:v>
                </c:pt>
                <c:pt idx="821">
                  <c:v>0.22371552489686999</c:v>
                </c:pt>
                <c:pt idx="822">
                  <c:v>0.22212323646863699</c:v>
                </c:pt>
                <c:pt idx="823">
                  <c:v>0.220357851181817</c:v>
                </c:pt>
                <c:pt idx="824">
                  <c:v>0.217570958157665</c:v>
                </c:pt>
                <c:pt idx="825">
                  <c:v>0.21380270580208799</c:v>
                </c:pt>
                <c:pt idx="826">
                  <c:v>0.209643290146838</c:v>
                </c:pt>
                <c:pt idx="827">
                  <c:v>0.20559325217843899</c:v>
                </c:pt>
                <c:pt idx="828">
                  <c:v>0.20338401602699799</c:v>
                </c:pt>
                <c:pt idx="829">
                  <c:v>0.19770226795762599</c:v>
                </c:pt>
                <c:pt idx="830">
                  <c:v>0.19216989184231201</c:v>
                </c:pt>
                <c:pt idx="831">
                  <c:v>0.18731622313656801</c:v>
                </c:pt>
                <c:pt idx="832">
                  <c:v>0.18270362702996901</c:v>
                </c:pt>
                <c:pt idx="833">
                  <c:v>0.17649515776445199</c:v>
                </c:pt>
                <c:pt idx="834">
                  <c:v>0.16891614674523101</c:v>
                </c:pt>
                <c:pt idx="835">
                  <c:v>0.161246022238692</c:v>
                </c:pt>
                <c:pt idx="836">
                  <c:v>0.153043205733293</c:v>
                </c:pt>
                <c:pt idx="837">
                  <c:v>0.14535713121723301</c:v>
                </c:pt>
                <c:pt idx="838">
                  <c:v>0.139141685537438</c:v>
                </c:pt>
                <c:pt idx="839">
                  <c:v>0.13443711256398899</c:v>
                </c:pt>
                <c:pt idx="840">
                  <c:v>0.13367779513752401</c:v>
                </c:pt>
                <c:pt idx="841">
                  <c:v>0.13594352166533</c:v>
                </c:pt>
                <c:pt idx="842">
                  <c:v>0.138549049869376</c:v>
                </c:pt>
                <c:pt idx="843">
                  <c:v>0.14160599679928401</c:v>
                </c:pt>
                <c:pt idx="844">
                  <c:v>0.14276381231410901</c:v>
                </c:pt>
                <c:pt idx="845">
                  <c:v>0.14330431371757599</c:v>
                </c:pt>
                <c:pt idx="846">
                  <c:v>0.14538369466758899</c:v>
                </c:pt>
                <c:pt idx="847">
                  <c:v>0.14529347982360399</c:v>
                </c:pt>
                <c:pt idx="848">
                  <c:v>0.143412253430095</c:v>
                </c:pt>
                <c:pt idx="849">
                  <c:v>0.142582833868931</c:v>
                </c:pt>
                <c:pt idx="850">
                  <c:v>0.142086601560906</c:v>
                </c:pt>
                <c:pt idx="851">
                  <c:v>0.14559681173035399</c:v>
                </c:pt>
                <c:pt idx="852">
                  <c:v>0.15132112041746201</c:v>
                </c:pt>
                <c:pt idx="853">
                  <c:v>0.155071133429004</c:v>
                </c:pt>
                <c:pt idx="854">
                  <c:v>0.16039652399118401</c:v>
                </c:pt>
                <c:pt idx="855">
                  <c:v>0.166716828587604</c:v>
                </c:pt>
                <c:pt idx="856">
                  <c:v>0.17105586329772901</c:v>
                </c:pt>
                <c:pt idx="857">
                  <c:v>0.17383899127079799</c:v>
                </c:pt>
                <c:pt idx="858">
                  <c:v>0.17489899149938001</c:v>
                </c:pt>
                <c:pt idx="859">
                  <c:v>0.17544260609805101</c:v>
                </c:pt>
                <c:pt idx="860">
                  <c:v>0.17712013726981399</c:v>
                </c:pt>
                <c:pt idx="861">
                  <c:v>0.17887231389602501</c:v>
                </c:pt>
                <c:pt idx="862">
                  <c:v>0.18127685849601999</c:v>
                </c:pt>
                <c:pt idx="863">
                  <c:v>0.18560793795837899</c:v>
                </c:pt>
                <c:pt idx="864">
                  <c:v>0.191231706976418</c:v>
                </c:pt>
                <c:pt idx="865">
                  <c:v>0.198113189993191</c:v>
                </c:pt>
                <c:pt idx="866">
                  <c:v>0.20717575632153201</c:v>
                </c:pt>
                <c:pt idx="867">
                  <c:v>0.218884183105366</c:v>
                </c:pt>
                <c:pt idx="868">
                  <c:v>0.23352477128902099</c:v>
                </c:pt>
                <c:pt idx="869">
                  <c:v>0.25116271228847697</c:v>
                </c:pt>
                <c:pt idx="870">
                  <c:v>0.27166873859364998</c:v>
                </c:pt>
                <c:pt idx="871">
                  <c:v>0.294979331602716</c:v>
                </c:pt>
                <c:pt idx="872">
                  <c:v>0.32154388779104698</c:v>
                </c:pt>
                <c:pt idx="873">
                  <c:v>0.350646711360656</c:v>
                </c:pt>
                <c:pt idx="874">
                  <c:v>0.38089984456089998</c:v>
                </c:pt>
                <c:pt idx="875">
                  <c:v>0.41147041509262799</c:v>
                </c:pt>
                <c:pt idx="876">
                  <c:v>0.44060042319410703</c:v>
                </c:pt>
                <c:pt idx="877">
                  <c:v>0.46850297261597201</c:v>
                </c:pt>
                <c:pt idx="878">
                  <c:v>0.49678613701166802</c:v>
                </c:pt>
                <c:pt idx="879">
                  <c:v>0.52206641520881203</c:v>
                </c:pt>
                <c:pt idx="880">
                  <c:v>0.54222799670134003</c:v>
                </c:pt>
                <c:pt idx="881">
                  <c:v>0.55794443266040805</c:v>
                </c:pt>
                <c:pt idx="882">
                  <c:v>0.56502016440632796</c:v>
                </c:pt>
                <c:pt idx="883">
                  <c:v>0.56680577625059403</c:v>
                </c:pt>
                <c:pt idx="884">
                  <c:v>0.566612511231531</c:v>
                </c:pt>
                <c:pt idx="885">
                  <c:v>0.56286297671234697</c:v>
                </c:pt>
                <c:pt idx="886">
                  <c:v>0.55720134915988495</c:v>
                </c:pt>
                <c:pt idx="887">
                  <c:v>0.54915253140562503</c:v>
                </c:pt>
                <c:pt idx="888">
                  <c:v>0.53939679361353099</c:v>
                </c:pt>
                <c:pt idx="889">
                  <c:v>0.53830665492615604</c:v>
                </c:pt>
                <c:pt idx="890">
                  <c:v>0.54248374134123201</c:v>
                </c:pt>
                <c:pt idx="891">
                  <c:v>0.54231291466629195</c:v>
                </c:pt>
                <c:pt idx="892">
                  <c:v>0.54134932523234802</c:v>
                </c:pt>
                <c:pt idx="893">
                  <c:v>0.53806648192370998</c:v>
                </c:pt>
                <c:pt idx="894">
                  <c:v>0.53252484385127496</c:v>
                </c:pt>
                <c:pt idx="895">
                  <c:v>0.525722476308358</c:v>
                </c:pt>
                <c:pt idx="896">
                  <c:v>0.51185836635975501</c:v>
                </c:pt>
                <c:pt idx="897">
                  <c:v>0.49251337722017902</c:v>
                </c:pt>
                <c:pt idx="898">
                  <c:v>0.47436797182337098</c:v>
                </c:pt>
                <c:pt idx="899">
                  <c:v>0.45615876144538597</c:v>
                </c:pt>
                <c:pt idx="900">
                  <c:v>0.43947324318672998</c:v>
                </c:pt>
                <c:pt idx="901">
                  <c:v>0.425117918441067</c:v>
                </c:pt>
                <c:pt idx="902">
                  <c:v>0.41198873046163997</c:v>
                </c:pt>
                <c:pt idx="903">
                  <c:v>0.399310721469325</c:v>
                </c:pt>
                <c:pt idx="904">
                  <c:v>0.38718081777382402</c:v>
                </c:pt>
                <c:pt idx="905">
                  <c:v>0.37501568993189299</c:v>
                </c:pt>
                <c:pt idx="906">
                  <c:v>0.36108164263996201</c:v>
                </c:pt>
                <c:pt idx="907">
                  <c:v>0.34597019199641399</c:v>
                </c:pt>
                <c:pt idx="908">
                  <c:v>0.330661482918918</c:v>
                </c:pt>
                <c:pt idx="909">
                  <c:v>0.31541074674995001</c:v>
                </c:pt>
                <c:pt idx="910">
                  <c:v>0.30122398082502999</c:v>
                </c:pt>
                <c:pt idx="911">
                  <c:v>0.28801055728560898</c:v>
                </c:pt>
                <c:pt idx="912">
                  <c:v>0.27572400424076299</c:v>
                </c:pt>
                <c:pt idx="913">
                  <c:v>0.26419568841593</c:v>
                </c:pt>
                <c:pt idx="914">
                  <c:v>0.25108349426743598</c:v>
                </c:pt>
                <c:pt idx="915">
                  <c:v>0.238268762224604</c:v>
                </c:pt>
                <c:pt idx="916">
                  <c:v>0.228352167607074</c:v>
                </c:pt>
                <c:pt idx="917">
                  <c:v>0.21863796044317399</c:v>
                </c:pt>
                <c:pt idx="918">
                  <c:v>0.207949416628157</c:v>
                </c:pt>
                <c:pt idx="919">
                  <c:v>0.19789304847175099</c:v>
                </c:pt>
                <c:pt idx="920">
                  <c:v>0.19024436463614899</c:v>
                </c:pt>
                <c:pt idx="921">
                  <c:v>0.187589451061623</c:v>
                </c:pt>
                <c:pt idx="922">
                  <c:v>0.18713613312288099</c:v>
                </c:pt>
                <c:pt idx="923">
                  <c:v>0.185206450015998</c:v>
                </c:pt>
                <c:pt idx="924">
                  <c:v>0.18585228476923801</c:v>
                </c:pt>
                <c:pt idx="925">
                  <c:v>0.19134406154346401</c:v>
                </c:pt>
                <c:pt idx="926">
                  <c:v>0.19834016280765099</c:v>
                </c:pt>
                <c:pt idx="927">
                  <c:v>0.203024582759183</c:v>
                </c:pt>
                <c:pt idx="928">
                  <c:v>0.206055275422215</c:v>
                </c:pt>
                <c:pt idx="929">
                  <c:v>0.20916710913825101</c:v>
                </c:pt>
                <c:pt idx="930">
                  <c:v>0.211760296775757</c:v>
                </c:pt>
                <c:pt idx="931">
                  <c:v>0.21138822189690001</c:v>
                </c:pt>
                <c:pt idx="932">
                  <c:v>0.20657720764875301</c:v>
                </c:pt>
                <c:pt idx="933">
                  <c:v>0.19858395743443299</c:v>
                </c:pt>
                <c:pt idx="934">
                  <c:v>0.18879410546981401</c:v>
                </c:pt>
                <c:pt idx="935">
                  <c:v>0.17783571077566401</c:v>
                </c:pt>
                <c:pt idx="936">
                  <c:v>0.16660724468822399</c:v>
                </c:pt>
                <c:pt idx="937">
                  <c:v>0.15600280869129399</c:v>
                </c:pt>
                <c:pt idx="938">
                  <c:v>0.14655469217226999</c:v>
                </c:pt>
                <c:pt idx="939">
                  <c:v>0.13857811220591201</c:v>
                </c:pt>
                <c:pt idx="940">
                  <c:v>0.132407462608291</c:v>
                </c:pt>
                <c:pt idx="941">
                  <c:v>0.12793590979691699</c:v>
                </c:pt>
                <c:pt idx="942">
                  <c:v>0.124586467524067</c:v>
                </c:pt>
                <c:pt idx="943">
                  <c:v>0.12292608911590799</c:v>
                </c:pt>
                <c:pt idx="944">
                  <c:v>0.123458544586193</c:v>
                </c:pt>
                <c:pt idx="945">
                  <c:v>0.12564812629255301</c:v>
                </c:pt>
                <c:pt idx="946">
                  <c:v>0.12887783392008301</c:v>
                </c:pt>
                <c:pt idx="947">
                  <c:v>0.13280970153457999</c:v>
                </c:pt>
                <c:pt idx="948">
                  <c:v>0.13710452122601399</c:v>
                </c:pt>
                <c:pt idx="949">
                  <c:v>0.14114163763158399</c:v>
                </c:pt>
                <c:pt idx="950">
                  <c:v>0.14452588758625101</c:v>
                </c:pt>
                <c:pt idx="951">
                  <c:v>0.14691222390947201</c:v>
                </c:pt>
                <c:pt idx="952">
                  <c:v>0.14824258671285301</c:v>
                </c:pt>
                <c:pt idx="953">
                  <c:v>0.149019254608453</c:v>
                </c:pt>
                <c:pt idx="954">
                  <c:v>0.14927255867573999</c:v>
                </c:pt>
                <c:pt idx="955">
                  <c:v>0.14917072171368201</c:v>
                </c:pt>
                <c:pt idx="956">
                  <c:v>0.14925600910069201</c:v>
                </c:pt>
                <c:pt idx="957">
                  <c:v>0.15004611768329801</c:v>
                </c:pt>
                <c:pt idx="958">
                  <c:v>0.151963117698559</c:v>
                </c:pt>
                <c:pt idx="959">
                  <c:v>0.15485643804492399</c:v>
                </c:pt>
                <c:pt idx="960">
                  <c:v>0.15843123602359999</c:v>
                </c:pt>
                <c:pt idx="961">
                  <c:v>0.16261079195488101</c:v>
                </c:pt>
                <c:pt idx="962">
                  <c:v>0.16728508907676801</c:v>
                </c:pt>
                <c:pt idx="963">
                  <c:v>0.17225610813703099</c:v>
                </c:pt>
                <c:pt idx="964">
                  <c:v>0.17729397155100801</c:v>
                </c:pt>
                <c:pt idx="965">
                  <c:v>0.18233450834175199</c:v>
                </c:pt>
                <c:pt idx="966">
                  <c:v>0.187665540991551</c:v>
                </c:pt>
                <c:pt idx="967">
                  <c:v>0.19343298714121901</c:v>
                </c:pt>
                <c:pt idx="968">
                  <c:v>0.19967312707742199</c:v>
                </c:pt>
                <c:pt idx="969">
                  <c:v>0.20629641056188699</c:v>
                </c:pt>
                <c:pt idx="970">
                  <c:v>0.213226587731494</c:v>
                </c:pt>
                <c:pt idx="971">
                  <c:v>0.22016093890111099</c:v>
                </c:pt>
                <c:pt idx="972">
                  <c:v>0.22679178202383199</c:v>
                </c:pt>
                <c:pt idx="973">
                  <c:v>0.23308610961906001</c:v>
                </c:pt>
                <c:pt idx="974">
                  <c:v>0.239085152501748</c:v>
                </c:pt>
                <c:pt idx="975">
                  <c:v>0.245151341361773</c:v>
                </c:pt>
                <c:pt idx="976">
                  <c:v>0.25190453176865901</c:v>
                </c:pt>
                <c:pt idx="977">
                  <c:v>0.25999222668522698</c:v>
                </c:pt>
                <c:pt idx="978">
                  <c:v>0.26911831468240099</c:v>
                </c:pt>
                <c:pt idx="979">
                  <c:v>0.27893348279136498</c:v>
                </c:pt>
                <c:pt idx="980">
                  <c:v>0.28960405157846902</c:v>
                </c:pt>
                <c:pt idx="981">
                  <c:v>0.30054360420439102</c:v>
                </c:pt>
                <c:pt idx="982">
                  <c:v>0.31045337390753702</c:v>
                </c:pt>
                <c:pt idx="983">
                  <c:v>0.31782627124961299</c:v>
                </c:pt>
                <c:pt idx="984">
                  <c:v>0.32179223826057701</c:v>
                </c:pt>
                <c:pt idx="985">
                  <c:v>0.32068667609028201</c:v>
                </c:pt>
                <c:pt idx="986">
                  <c:v>0.31303099245430799</c:v>
                </c:pt>
                <c:pt idx="987">
                  <c:v>0.29952248127522801</c:v>
                </c:pt>
                <c:pt idx="988">
                  <c:v>0.28158468888379901</c:v>
                </c:pt>
                <c:pt idx="989">
                  <c:v>0.26111074846374199</c:v>
                </c:pt>
                <c:pt idx="990">
                  <c:v>0.240051296889916</c:v>
                </c:pt>
                <c:pt idx="991">
                  <c:v>0.219941186669942</c:v>
                </c:pt>
                <c:pt idx="992">
                  <c:v>0.20128041243609299</c:v>
                </c:pt>
                <c:pt idx="993">
                  <c:v>0.18305413740249099</c:v>
                </c:pt>
                <c:pt idx="994">
                  <c:v>0.166395642025046</c:v>
                </c:pt>
                <c:pt idx="995">
                  <c:v>0.15316502295974299</c:v>
                </c:pt>
                <c:pt idx="996">
                  <c:v>0.142855259438323</c:v>
                </c:pt>
                <c:pt idx="997">
                  <c:v>0.13412699628653099</c:v>
                </c:pt>
                <c:pt idx="998">
                  <c:v>0.125903424446657</c:v>
                </c:pt>
                <c:pt idx="999">
                  <c:v>0.119772734333433</c:v>
                </c:pt>
                <c:pt idx="1000">
                  <c:v>0.118205737323143</c:v>
                </c:pt>
                <c:pt idx="1001">
                  <c:v>0.117679268314847</c:v>
                </c:pt>
                <c:pt idx="1002">
                  <c:v>0.114979566331879</c:v>
                </c:pt>
                <c:pt idx="1003">
                  <c:v>0.11036529548971501</c:v>
                </c:pt>
                <c:pt idx="1004">
                  <c:v>0.105514981519803</c:v>
                </c:pt>
                <c:pt idx="1005">
                  <c:v>0.10112808788512601</c:v>
                </c:pt>
                <c:pt idx="1006">
                  <c:v>9.6427222452776101E-2</c:v>
                </c:pt>
                <c:pt idx="1007">
                  <c:v>9.1470608082718299E-2</c:v>
                </c:pt>
                <c:pt idx="1008">
                  <c:v>8.7189603513115596E-2</c:v>
                </c:pt>
                <c:pt idx="1009">
                  <c:v>8.4572660280741799E-2</c:v>
                </c:pt>
                <c:pt idx="1010">
                  <c:v>8.4826597728340003E-2</c:v>
                </c:pt>
                <c:pt idx="1011">
                  <c:v>8.6283838695049395E-2</c:v>
                </c:pt>
                <c:pt idx="1012">
                  <c:v>8.7809581981329501E-2</c:v>
                </c:pt>
                <c:pt idx="1013">
                  <c:v>9.0547902277384504E-2</c:v>
                </c:pt>
                <c:pt idx="1014">
                  <c:v>9.3836874748448401E-2</c:v>
                </c:pt>
                <c:pt idx="1015">
                  <c:v>9.7816635832389295E-2</c:v>
                </c:pt>
                <c:pt idx="1016">
                  <c:v>0.10230953952253601</c:v>
                </c:pt>
                <c:pt idx="1017">
                  <c:v>0.105987143112427</c:v>
                </c:pt>
                <c:pt idx="1018">
                  <c:v>0.10967967040835599</c:v>
                </c:pt>
                <c:pt idx="1019">
                  <c:v>0.11363085800325599</c:v>
                </c:pt>
                <c:pt idx="1020">
                  <c:v>0.116691005613936</c:v>
                </c:pt>
                <c:pt idx="1021">
                  <c:v>0.119646810988553</c:v>
                </c:pt>
                <c:pt idx="1022">
                  <c:v>0.12285356866486399</c:v>
                </c:pt>
                <c:pt idx="1023">
                  <c:v>0.126100245672366</c:v>
                </c:pt>
                <c:pt idx="1024">
                  <c:v>0.12940464713116101</c:v>
                </c:pt>
                <c:pt idx="1025">
                  <c:v>0.13235408697058601</c:v>
                </c:pt>
                <c:pt idx="1026">
                  <c:v>0.13505223616651099</c:v>
                </c:pt>
                <c:pt idx="1027">
                  <c:v>0.13793996659781499</c:v>
                </c:pt>
                <c:pt idx="1028">
                  <c:v>0.14074327940197201</c:v>
                </c:pt>
                <c:pt idx="1029">
                  <c:v>0.14302185465697601</c:v>
                </c:pt>
                <c:pt idx="1030">
                  <c:v>0.14488312105196599</c:v>
                </c:pt>
                <c:pt idx="1031">
                  <c:v>0.14671613830993299</c:v>
                </c:pt>
                <c:pt idx="1032">
                  <c:v>0.14891288570365399</c:v>
                </c:pt>
                <c:pt idx="1033">
                  <c:v>0.15172960016732601</c:v>
                </c:pt>
                <c:pt idx="1034">
                  <c:v>0.154963804849411</c:v>
                </c:pt>
                <c:pt idx="1035">
                  <c:v>0.15816896422095</c:v>
                </c:pt>
                <c:pt idx="1036">
                  <c:v>0.16139953323085299</c:v>
                </c:pt>
                <c:pt idx="1037">
                  <c:v>0.16477409389895001</c:v>
                </c:pt>
                <c:pt idx="1038">
                  <c:v>0.168209802271301</c:v>
                </c:pt>
                <c:pt idx="1039">
                  <c:v>0.17157251249883099</c:v>
                </c:pt>
                <c:pt idx="1040">
                  <c:v>0.17472733297938101</c:v>
                </c:pt>
                <c:pt idx="1041">
                  <c:v>0.177706867659921</c:v>
                </c:pt>
                <c:pt idx="1042">
                  <c:v>0.18068175278173901</c:v>
                </c:pt>
                <c:pt idx="1043">
                  <c:v>0.18361323943234101</c:v>
                </c:pt>
                <c:pt idx="1044">
                  <c:v>0.186508571162842</c:v>
                </c:pt>
                <c:pt idx="1045">
                  <c:v>0.18935126334309499</c:v>
                </c:pt>
                <c:pt idx="1046">
                  <c:v>0.19215255556724201</c:v>
                </c:pt>
                <c:pt idx="1047">
                  <c:v>0.194884463302407</c:v>
                </c:pt>
                <c:pt idx="1048">
                  <c:v>0.19756372582310799</c:v>
                </c:pt>
                <c:pt idx="1049">
                  <c:v>0.20017995278197101</c:v>
                </c:pt>
                <c:pt idx="1050">
                  <c:v>0.202728628581134</c:v>
                </c:pt>
                <c:pt idx="1051">
                  <c:v>0.205203063104858</c:v>
                </c:pt>
                <c:pt idx="1052">
                  <c:v>0.207595005123342</c:v>
                </c:pt>
                <c:pt idx="1053">
                  <c:v>0.209918739746496</c:v>
                </c:pt>
                <c:pt idx="1054">
                  <c:v>0.21217605889489999</c:v>
                </c:pt>
                <c:pt idx="1055">
                  <c:v>0.21435876898664299</c:v>
                </c:pt>
                <c:pt idx="1056">
                  <c:v>0.216447537892583</c:v>
                </c:pt>
                <c:pt idx="1057">
                  <c:v>0.21846344713608201</c:v>
                </c:pt>
                <c:pt idx="1058">
                  <c:v>0.220408888738372</c:v>
                </c:pt>
                <c:pt idx="1059">
                  <c:v>0.22229467000029299</c:v>
                </c:pt>
                <c:pt idx="1060">
                  <c:v>0.224082230880946</c:v>
                </c:pt>
                <c:pt idx="1061">
                  <c:v>0.225784293354134</c:v>
                </c:pt>
                <c:pt idx="1062">
                  <c:v>0.227398791525246</c:v>
                </c:pt>
                <c:pt idx="1063">
                  <c:v>0.228905984217247</c:v>
                </c:pt>
                <c:pt idx="1064">
                  <c:v>0.23026191308808799</c:v>
                </c:pt>
                <c:pt idx="1065">
                  <c:v>0.23144931697637999</c:v>
                </c:pt>
                <c:pt idx="1066">
                  <c:v>0.23245182948780499</c:v>
                </c:pt>
                <c:pt idx="1067">
                  <c:v>0.23331344794456299</c:v>
                </c:pt>
                <c:pt idx="1068">
                  <c:v>0.23402513766396399</c:v>
                </c:pt>
                <c:pt idx="1069">
                  <c:v>0.234580644437962</c:v>
                </c:pt>
                <c:pt idx="1070">
                  <c:v>0.235014904077126</c:v>
                </c:pt>
                <c:pt idx="1071">
                  <c:v>0.235346639670799</c:v>
                </c:pt>
                <c:pt idx="1072">
                  <c:v>0.235627758095035</c:v>
                </c:pt>
                <c:pt idx="1073">
                  <c:v>0.23586653394701801</c:v>
                </c:pt>
                <c:pt idx="1074">
                  <c:v>0.236039974416764</c:v>
                </c:pt>
                <c:pt idx="1075">
                  <c:v>0.23615279270074299</c:v>
                </c:pt>
                <c:pt idx="1076">
                  <c:v>0.236208889860511</c:v>
                </c:pt>
                <c:pt idx="1077">
                  <c:v>0.236212638892003</c:v>
                </c:pt>
                <c:pt idx="1078">
                  <c:v>0.23617783687462901</c:v>
                </c:pt>
                <c:pt idx="1079">
                  <c:v>0.23609218046987801</c:v>
                </c:pt>
                <c:pt idx="1080">
                  <c:v>0.23595613223741299</c:v>
                </c:pt>
                <c:pt idx="1081">
                  <c:v>0.235781330179957</c:v>
                </c:pt>
                <c:pt idx="1082">
                  <c:v>0.23557588880814101</c:v>
                </c:pt>
                <c:pt idx="1083">
                  <c:v>0.23531874223588101</c:v>
                </c:pt>
                <c:pt idx="1084">
                  <c:v>0.23502384682250399</c:v>
                </c:pt>
                <c:pt idx="1085">
                  <c:v>0.23469615695292201</c:v>
                </c:pt>
                <c:pt idx="1086">
                  <c:v>0.23432277093388101</c:v>
                </c:pt>
                <c:pt idx="1087">
                  <c:v>0.23390986007654899</c:v>
                </c:pt>
                <c:pt idx="1088">
                  <c:v>0.23346116785906901</c:v>
                </c:pt>
                <c:pt idx="1089">
                  <c:v>0.23297046528304799</c:v>
                </c:pt>
                <c:pt idx="1090">
                  <c:v>0.23245118294247</c:v>
                </c:pt>
                <c:pt idx="1091">
                  <c:v>0.23189925577013401</c:v>
                </c:pt>
                <c:pt idx="1092">
                  <c:v>0.23131857989815</c:v>
                </c:pt>
                <c:pt idx="1093">
                  <c:v>0.230698376993934</c:v>
                </c:pt>
                <c:pt idx="1094">
                  <c:v>0.23005651339371999</c:v>
                </c:pt>
                <c:pt idx="1095">
                  <c:v>0.22937672826189501</c:v>
                </c:pt>
                <c:pt idx="1096">
                  <c:v>0.228673048183926</c:v>
                </c:pt>
                <c:pt idx="1097">
                  <c:v>0.22795825654952201</c:v>
                </c:pt>
                <c:pt idx="1098">
                  <c:v>0.22720552106911299</c:v>
                </c:pt>
                <c:pt idx="1099">
                  <c:v>0.22642853561694601</c:v>
                </c:pt>
                <c:pt idx="1100">
                  <c:v>0.22564308675317599</c:v>
                </c:pt>
                <c:pt idx="1101">
                  <c:v>0.224839686627268</c:v>
                </c:pt>
                <c:pt idx="1102">
                  <c:v>0.22402155053153699</c:v>
                </c:pt>
                <c:pt idx="1103">
                  <c:v>0.22318156521327101</c:v>
                </c:pt>
                <c:pt idx="1104">
                  <c:v>0.22232502974710899</c:v>
                </c:pt>
                <c:pt idx="1105">
                  <c:v>0.221472948214572</c:v>
                </c:pt>
                <c:pt idx="1106">
                  <c:v>0.22060350131939799</c:v>
                </c:pt>
                <c:pt idx="1107">
                  <c:v>0.219726601835701</c:v>
                </c:pt>
                <c:pt idx="1108">
                  <c:v>0.21883912927863999</c:v>
                </c:pt>
                <c:pt idx="1109">
                  <c:v>0.21794376607726501</c:v>
                </c:pt>
                <c:pt idx="1110">
                  <c:v>0.217044295255996</c:v>
                </c:pt>
                <c:pt idx="1111">
                  <c:v>0.21615671366648501</c:v>
                </c:pt>
                <c:pt idx="1112">
                  <c:v>0.21525742851348001</c:v>
                </c:pt>
                <c:pt idx="1113">
                  <c:v>0.21436163572936701</c:v>
                </c:pt>
                <c:pt idx="1114">
                  <c:v>0.21345006809509701</c:v>
                </c:pt>
                <c:pt idx="1115">
                  <c:v>0.212533840492382</c:v>
                </c:pt>
                <c:pt idx="1116">
                  <c:v>0.21163455228539399</c:v>
                </c:pt>
                <c:pt idx="1117">
                  <c:v>0.210739725483641</c:v>
                </c:pt>
                <c:pt idx="1118">
                  <c:v>0.209850663391625</c:v>
                </c:pt>
                <c:pt idx="1119">
                  <c:v>0.208966141787157</c:v>
                </c:pt>
                <c:pt idx="1120">
                  <c:v>0.208077252720726</c:v>
                </c:pt>
                <c:pt idx="1121">
                  <c:v>0.20721308909116601</c:v>
                </c:pt>
                <c:pt idx="1122">
                  <c:v>0.20635858756259601</c:v>
                </c:pt>
                <c:pt idx="1123">
                  <c:v>0.20551125556118399</c:v>
                </c:pt>
                <c:pt idx="1124">
                  <c:v>0.204671590472945</c:v>
                </c:pt>
                <c:pt idx="1125">
                  <c:v>0.20383039539369599</c:v>
                </c:pt>
                <c:pt idx="1126">
                  <c:v>0.20301370234448901</c:v>
                </c:pt>
                <c:pt idx="1127">
                  <c:v>0.20222112423003899</c:v>
                </c:pt>
                <c:pt idx="1128">
                  <c:v>0.201424914704215</c:v>
                </c:pt>
                <c:pt idx="1129">
                  <c:v>0.200641075020626</c:v>
                </c:pt>
                <c:pt idx="1130">
                  <c:v>0.19987749424328899</c:v>
                </c:pt>
                <c:pt idx="1131">
                  <c:v>0.19912749460214499</c:v>
                </c:pt>
                <c:pt idx="1132">
                  <c:v>0.19838666581970399</c:v>
                </c:pt>
                <c:pt idx="1133">
                  <c:v>0.19765316845717401</c:v>
                </c:pt>
                <c:pt idx="1134">
                  <c:v>0.19693997344967201</c:v>
                </c:pt>
                <c:pt idx="1135">
                  <c:v>0.19625309939603</c:v>
                </c:pt>
                <c:pt idx="1136">
                  <c:v>0.19556947426377</c:v>
                </c:pt>
                <c:pt idx="1137">
                  <c:v>0.19489720837100599</c:v>
                </c:pt>
                <c:pt idx="1138">
                  <c:v>0.19425569762481301</c:v>
                </c:pt>
                <c:pt idx="1139">
                  <c:v>0.19364006123748601</c:v>
                </c:pt>
                <c:pt idx="1140">
                  <c:v>0.19305139799704099</c:v>
                </c:pt>
                <c:pt idx="1141">
                  <c:v>0.19245769369783799</c:v>
                </c:pt>
                <c:pt idx="1142">
                  <c:v>0.19189049411175699</c:v>
                </c:pt>
                <c:pt idx="1143">
                  <c:v>0.19136355848872999</c:v>
                </c:pt>
                <c:pt idx="1144">
                  <c:v>0.19083728131998901</c:v>
                </c:pt>
                <c:pt idx="1145">
                  <c:v>0.19033672989350001</c:v>
                </c:pt>
                <c:pt idx="1146">
                  <c:v>0.18985633665483201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A5-4152-9BED-36BCFDC46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0811903"/>
        <c:axId val="2070812863"/>
      </c:lineChart>
      <c:lineChart>
        <c:grouping val="standard"/>
        <c:varyColors val="0"/>
        <c:ser>
          <c:idx val="0"/>
          <c:order val="0"/>
          <c:tx>
            <c:strRef>
              <c:f>'Sheet 1'!$E$1</c:f>
              <c:strCache>
                <c:ptCount val="1"/>
                <c:pt idx="0">
                  <c:v>Daily Reported Cases (n)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1'!$E$2:$E$1148</c:f>
              <c:numCache>
                <c:formatCode>General</c:formatCode>
                <c:ptCount val="11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0.65</c:v>
                </c:pt>
                <c:pt idx="9">
                  <c:v>1.28</c:v>
                </c:pt>
                <c:pt idx="10">
                  <c:v>2.11</c:v>
                </c:pt>
                <c:pt idx="11">
                  <c:v>3.4</c:v>
                </c:pt>
                <c:pt idx="12">
                  <c:v>5.1100000000000003</c:v>
                </c:pt>
                <c:pt idx="13">
                  <c:v>6.46</c:v>
                </c:pt>
                <c:pt idx="14">
                  <c:v>8.11</c:v>
                </c:pt>
                <c:pt idx="15">
                  <c:v>10.18</c:v>
                </c:pt>
                <c:pt idx="16">
                  <c:v>12.5</c:v>
                </c:pt>
                <c:pt idx="17">
                  <c:v>15.38</c:v>
                </c:pt>
                <c:pt idx="18">
                  <c:v>19.93</c:v>
                </c:pt>
                <c:pt idx="19">
                  <c:v>26.45</c:v>
                </c:pt>
                <c:pt idx="20">
                  <c:v>34.659999999999997</c:v>
                </c:pt>
                <c:pt idx="21">
                  <c:v>45.18</c:v>
                </c:pt>
                <c:pt idx="22">
                  <c:v>58.87</c:v>
                </c:pt>
                <c:pt idx="23">
                  <c:v>84.33</c:v>
                </c:pt>
                <c:pt idx="24">
                  <c:v>157.24</c:v>
                </c:pt>
                <c:pt idx="25">
                  <c:v>187.1</c:v>
                </c:pt>
                <c:pt idx="26">
                  <c:v>238.96</c:v>
                </c:pt>
                <c:pt idx="27">
                  <c:v>297.95999999999998</c:v>
                </c:pt>
                <c:pt idx="28">
                  <c:v>368.53</c:v>
                </c:pt>
                <c:pt idx="29">
                  <c:v>442.17</c:v>
                </c:pt>
                <c:pt idx="30">
                  <c:v>525.89</c:v>
                </c:pt>
                <c:pt idx="31">
                  <c:v>637.82000000000005</c:v>
                </c:pt>
                <c:pt idx="32">
                  <c:v>748.32</c:v>
                </c:pt>
                <c:pt idx="33">
                  <c:v>857.67</c:v>
                </c:pt>
                <c:pt idx="34">
                  <c:v>1003.32</c:v>
                </c:pt>
                <c:pt idx="35">
                  <c:v>1143.8900000000001</c:v>
                </c:pt>
                <c:pt idx="36">
                  <c:v>1267.17</c:v>
                </c:pt>
                <c:pt idx="37">
                  <c:v>1422.32</c:v>
                </c:pt>
                <c:pt idx="38">
                  <c:v>1641.03</c:v>
                </c:pt>
                <c:pt idx="39">
                  <c:v>1862.6</c:v>
                </c:pt>
                <c:pt idx="40">
                  <c:v>2055.39</c:v>
                </c:pt>
                <c:pt idx="41">
                  <c:v>2295.89</c:v>
                </c:pt>
                <c:pt idx="42">
                  <c:v>2580.96</c:v>
                </c:pt>
                <c:pt idx="43">
                  <c:v>2913.1</c:v>
                </c:pt>
                <c:pt idx="44">
                  <c:v>3123.1</c:v>
                </c:pt>
                <c:pt idx="45">
                  <c:v>3228.96</c:v>
                </c:pt>
                <c:pt idx="46">
                  <c:v>3655.96</c:v>
                </c:pt>
                <c:pt idx="47">
                  <c:v>4129.24</c:v>
                </c:pt>
                <c:pt idx="48">
                  <c:v>4135.53</c:v>
                </c:pt>
                <c:pt idx="49">
                  <c:v>4109.8900000000003</c:v>
                </c:pt>
                <c:pt idx="50">
                  <c:v>4182.32</c:v>
                </c:pt>
                <c:pt idx="51">
                  <c:v>4110.6000000000004</c:v>
                </c:pt>
                <c:pt idx="52">
                  <c:v>4030.74</c:v>
                </c:pt>
                <c:pt idx="53">
                  <c:v>3742.89</c:v>
                </c:pt>
                <c:pt idx="54">
                  <c:v>3422.46</c:v>
                </c:pt>
                <c:pt idx="55">
                  <c:v>3504.17</c:v>
                </c:pt>
                <c:pt idx="56">
                  <c:v>3589.89</c:v>
                </c:pt>
                <c:pt idx="57">
                  <c:v>3452.89</c:v>
                </c:pt>
                <c:pt idx="58">
                  <c:v>3358.17</c:v>
                </c:pt>
                <c:pt idx="59">
                  <c:v>3257.74</c:v>
                </c:pt>
                <c:pt idx="60">
                  <c:v>3290.03</c:v>
                </c:pt>
                <c:pt idx="61">
                  <c:v>3321.67</c:v>
                </c:pt>
                <c:pt idx="62">
                  <c:v>3127.82</c:v>
                </c:pt>
                <c:pt idx="63">
                  <c:v>2753.74</c:v>
                </c:pt>
                <c:pt idx="64">
                  <c:v>2453.3200000000002</c:v>
                </c:pt>
                <c:pt idx="65">
                  <c:v>2361.3200000000002</c:v>
                </c:pt>
                <c:pt idx="66">
                  <c:v>2264.17</c:v>
                </c:pt>
                <c:pt idx="67">
                  <c:v>2032.74</c:v>
                </c:pt>
                <c:pt idx="68">
                  <c:v>1789.03</c:v>
                </c:pt>
                <c:pt idx="69">
                  <c:v>1668.82</c:v>
                </c:pt>
                <c:pt idx="70">
                  <c:v>1694.32</c:v>
                </c:pt>
                <c:pt idx="71">
                  <c:v>1647.32</c:v>
                </c:pt>
                <c:pt idx="72">
                  <c:v>1489.39</c:v>
                </c:pt>
                <c:pt idx="73">
                  <c:v>1652.03</c:v>
                </c:pt>
                <c:pt idx="74">
                  <c:v>1658.64</c:v>
                </c:pt>
                <c:pt idx="75">
                  <c:v>1364.42</c:v>
                </c:pt>
                <c:pt idx="76">
                  <c:v>1211.03</c:v>
                </c:pt>
                <c:pt idx="77">
                  <c:v>1098.24</c:v>
                </c:pt>
                <c:pt idx="78">
                  <c:v>1039.67</c:v>
                </c:pt>
                <c:pt idx="79">
                  <c:v>1046.67</c:v>
                </c:pt>
                <c:pt idx="80">
                  <c:v>753.17</c:v>
                </c:pt>
                <c:pt idx="81">
                  <c:v>542.99</c:v>
                </c:pt>
                <c:pt idx="82">
                  <c:v>890.42</c:v>
                </c:pt>
                <c:pt idx="83">
                  <c:v>1133.0999999999999</c:v>
                </c:pt>
                <c:pt idx="84">
                  <c:v>1101.3900000000001</c:v>
                </c:pt>
                <c:pt idx="85">
                  <c:v>1079.67</c:v>
                </c:pt>
                <c:pt idx="86">
                  <c:v>1048.82</c:v>
                </c:pt>
                <c:pt idx="87">
                  <c:v>1034.17</c:v>
                </c:pt>
                <c:pt idx="88">
                  <c:v>999.6</c:v>
                </c:pt>
                <c:pt idx="89">
                  <c:v>726.67</c:v>
                </c:pt>
                <c:pt idx="90">
                  <c:v>479.89</c:v>
                </c:pt>
                <c:pt idx="91">
                  <c:v>474.17</c:v>
                </c:pt>
                <c:pt idx="92">
                  <c:v>464.82</c:v>
                </c:pt>
                <c:pt idx="93">
                  <c:v>454.82</c:v>
                </c:pt>
                <c:pt idx="94">
                  <c:v>451.32</c:v>
                </c:pt>
                <c:pt idx="95">
                  <c:v>441.46</c:v>
                </c:pt>
                <c:pt idx="96">
                  <c:v>423.17</c:v>
                </c:pt>
                <c:pt idx="97">
                  <c:v>396.74</c:v>
                </c:pt>
                <c:pt idx="98">
                  <c:v>364.96</c:v>
                </c:pt>
                <c:pt idx="99">
                  <c:v>345.46</c:v>
                </c:pt>
                <c:pt idx="100">
                  <c:v>336.96</c:v>
                </c:pt>
                <c:pt idx="101">
                  <c:v>327.60000000000002</c:v>
                </c:pt>
                <c:pt idx="102">
                  <c:v>301.95999999999998</c:v>
                </c:pt>
                <c:pt idx="103">
                  <c:v>270.10000000000002</c:v>
                </c:pt>
                <c:pt idx="104">
                  <c:v>456.46</c:v>
                </c:pt>
                <c:pt idx="105">
                  <c:v>671.67</c:v>
                </c:pt>
                <c:pt idx="106">
                  <c:v>791.03</c:v>
                </c:pt>
                <c:pt idx="107">
                  <c:v>892.07</c:v>
                </c:pt>
                <c:pt idx="108">
                  <c:v>866.42</c:v>
                </c:pt>
                <c:pt idx="109">
                  <c:v>829.99</c:v>
                </c:pt>
                <c:pt idx="110">
                  <c:v>804.78</c:v>
                </c:pt>
                <c:pt idx="111">
                  <c:v>623.6</c:v>
                </c:pt>
                <c:pt idx="112">
                  <c:v>453.1</c:v>
                </c:pt>
                <c:pt idx="113">
                  <c:v>370.32</c:v>
                </c:pt>
                <c:pt idx="114">
                  <c:v>306.57</c:v>
                </c:pt>
                <c:pt idx="115">
                  <c:v>337.64</c:v>
                </c:pt>
                <c:pt idx="116">
                  <c:v>372.71</c:v>
                </c:pt>
                <c:pt idx="117">
                  <c:v>430.14</c:v>
                </c:pt>
                <c:pt idx="118">
                  <c:v>440.67</c:v>
                </c:pt>
                <c:pt idx="119">
                  <c:v>425.46</c:v>
                </c:pt>
                <c:pt idx="120">
                  <c:v>429.67</c:v>
                </c:pt>
                <c:pt idx="121">
                  <c:v>430.46</c:v>
                </c:pt>
                <c:pt idx="122">
                  <c:v>430.82</c:v>
                </c:pt>
                <c:pt idx="123">
                  <c:v>422.96</c:v>
                </c:pt>
                <c:pt idx="124">
                  <c:v>413.24</c:v>
                </c:pt>
                <c:pt idx="125">
                  <c:v>410.24</c:v>
                </c:pt>
                <c:pt idx="126">
                  <c:v>418.74</c:v>
                </c:pt>
                <c:pt idx="127">
                  <c:v>432.1</c:v>
                </c:pt>
                <c:pt idx="128">
                  <c:v>431.46</c:v>
                </c:pt>
                <c:pt idx="129">
                  <c:v>437.96</c:v>
                </c:pt>
                <c:pt idx="130">
                  <c:v>464.32</c:v>
                </c:pt>
                <c:pt idx="131">
                  <c:v>450.6</c:v>
                </c:pt>
                <c:pt idx="132">
                  <c:v>447.24</c:v>
                </c:pt>
                <c:pt idx="133">
                  <c:v>468.03</c:v>
                </c:pt>
                <c:pt idx="134">
                  <c:v>458.67</c:v>
                </c:pt>
                <c:pt idx="135">
                  <c:v>466.74</c:v>
                </c:pt>
                <c:pt idx="136">
                  <c:v>476.82</c:v>
                </c:pt>
                <c:pt idx="137">
                  <c:v>472.24</c:v>
                </c:pt>
                <c:pt idx="138">
                  <c:v>529.96</c:v>
                </c:pt>
                <c:pt idx="139">
                  <c:v>576.96</c:v>
                </c:pt>
                <c:pt idx="140">
                  <c:v>553.66999999999996</c:v>
                </c:pt>
                <c:pt idx="141">
                  <c:v>535.46</c:v>
                </c:pt>
                <c:pt idx="142">
                  <c:v>526.89</c:v>
                </c:pt>
                <c:pt idx="143">
                  <c:v>534.24</c:v>
                </c:pt>
                <c:pt idx="144">
                  <c:v>541.74</c:v>
                </c:pt>
                <c:pt idx="145">
                  <c:v>520.24</c:v>
                </c:pt>
                <c:pt idx="146">
                  <c:v>500.67</c:v>
                </c:pt>
                <c:pt idx="147">
                  <c:v>503.24</c:v>
                </c:pt>
                <c:pt idx="148">
                  <c:v>513.91</c:v>
                </c:pt>
                <c:pt idx="149">
                  <c:v>525.1</c:v>
                </c:pt>
                <c:pt idx="150">
                  <c:v>536.29</c:v>
                </c:pt>
                <c:pt idx="151">
                  <c:v>544.24</c:v>
                </c:pt>
                <c:pt idx="152">
                  <c:v>530.03</c:v>
                </c:pt>
                <c:pt idx="153">
                  <c:v>507.6</c:v>
                </c:pt>
                <c:pt idx="154">
                  <c:v>513.66999999999996</c:v>
                </c:pt>
                <c:pt idx="155">
                  <c:v>553.92999999999995</c:v>
                </c:pt>
                <c:pt idx="156">
                  <c:v>597.24</c:v>
                </c:pt>
                <c:pt idx="157">
                  <c:v>599.34</c:v>
                </c:pt>
                <c:pt idx="158">
                  <c:v>591.39</c:v>
                </c:pt>
                <c:pt idx="159">
                  <c:v>635.32000000000005</c:v>
                </c:pt>
                <c:pt idx="160">
                  <c:v>709.67</c:v>
                </c:pt>
                <c:pt idx="161">
                  <c:v>764.74</c:v>
                </c:pt>
                <c:pt idx="162">
                  <c:v>776.79</c:v>
                </c:pt>
                <c:pt idx="163">
                  <c:v>774.82</c:v>
                </c:pt>
                <c:pt idx="164">
                  <c:v>814.05</c:v>
                </c:pt>
                <c:pt idx="165">
                  <c:v>857.03</c:v>
                </c:pt>
                <c:pt idx="166">
                  <c:v>892.89</c:v>
                </c:pt>
                <c:pt idx="167">
                  <c:v>940.46</c:v>
                </c:pt>
                <c:pt idx="168">
                  <c:v>976.1</c:v>
                </c:pt>
                <c:pt idx="169">
                  <c:v>1042.7</c:v>
                </c:pt>
                <c:pt idx="170">
                  <c:v>1096.3900000000001</c:v>
                </c:pt>
                <c:pt idx="171">
                  <c:v>1099.58</c:v>
                </c:pt>
                <c:pt idx="172">
                  <c:v>1122.24</c:v>
                </c:pt>
                <c:pt idx="173">
                  <c:v>1163.5999999999999</c:v>
                </c:pt>
                <c:pt idx="174">
                  <c:v>1199.0999999999999</c:v>
                </c:pt>
                <c:pt idx="175">
                  <c:v>1277.46</c:v>
                </c:pt>
                <c:pt idx="176">
                  <c:v>1377.89</c:v>
                </c:pt>
                <c:pt idx="177">
                  <c:v>1482.96</c:v>
                </c:pt>
                <c:pt idx="178">
                  <c:v>1544.82</c:v>
                </c:pt>
                <c:pt idx="179">
                  <c:v>1562.89</c:v>
                </c:pt>
                <c:pt idx="180">
                  <c:v>1642.46</c:v>
                </c:pt>
                <c:pt idx="181">
                  <c:v>1775.32</c:v>
                </c:pt>
                <c:pt idx="182">
                  <c:v>1884.03</c:v>
                </c:pt>
                <c:pt idx="183">
                  <c:v>1990.96</c:v>
                </c:pt>
                <c:pt idx="184">
                  <c:v>2142.17</c:v>
                </c:pt>
                <c:pt idx="185">
                  <c:v>2198.3200000000002</c:v>
                </c:pt>
                <c:pt idx="186">
                  <c:v>2235.1</c:v>
                </c:pt>
                <c:pt idx="187">
                  <c:v>2375.39</c:v>
                </c:pt>
                <c:pt idx="188">
                  <c:v>2594.2399999999998</c:v>
                </c:pt>
                <c:pt idx="189">
                  <c:v>2851.74</c:v>
                </c:pt>
                <c:pt idx="190">
                  <c:v>2993.89</c:v>
                </c:pt>
                <c:pt idx="191">
                  <c:v>3139.6</c:v>
                </c:pt>
                <c:pt idx="192">
                  <c:v>3363.67</c:v>
                </c:pt>
                <c:pt idx="193">
                  <c:v>3533.03</c:v>
                </c:pt>
                <c:pt idx="194">
                  <c:v>3715.24</c:v>
                </c:pt>
                <c:pt idx="195">
                  <c:v>3933.96</c:v>
                </c:pt>
                <c:pt idx="196">
                  <c:v>4210.96</c:v>
                </c:pt>
                <c:pt idx="197">
                  <c:v>4504.03</c:v>
                </c:pt>
                <c:pt idx="198">
                  <c:v>4662.6000000000004</c:v>
                </c:pt>
                <c:pt idx="199">
                  <c:v>4772.74</c:v>
                </c:pt>
                <c:pt idx="200">
                  <c:v>4960.74</c:v>
                </c:pt>
                <c:pt idx="201">
                  <c:v>5179.6000000000004</c:v>
                </c:pt>
                <c:pt idx="202">
                  <c:v>5338.03</c:v>
                </c:pt>
                <c:pt idx="203">
                  <c:v>5515.1</c:v>
                </c:pt>
                <c:pt idx="204">
                  <c:v>5847.74</c:v>
                </c:pt>
                <c:pt idx="205">
                  <c:v>6166.39</c:v>
                </c:pt>
                <c:pt idx="206">
                  <c:v>6352.53</c:v>
                </c:pt>
                <c:pt idx="207">
                  <c:v>6532.32</c:v>
                </c:pt>
                <c:pt idx="208">
                  <c:v>6741.53</c:v>
                </c:pt>
                <c:pt idx="209">
                  <c:v>7026.03</c:v>
                </c:pt>
                <c:pt idx="210">
                  <c:v>7234.89</c:v>
                </c:pt>
                <c:pt idx="211">
                  <c:v>7398.53</c:v>
                </c:pt>
                <c:pt idx="212">
                  <c:v>7540.82</c:v>
                </c:pt>
                <c:pt idx="213">
                  <c:v>7679.39</c:v>
                </c:pt>
                <c:pt idx="214">
                  <c:v>7898.1</c:v>
                </c:pt>
                <c:pt idx="215">
                  <c:v>8066.67</c:v>
                </c:pt>
                <c:pt idx="216">
                  <c:v>8197.89</c:v>
                </c:pt>
                <c:pt idx="217">
                  <c:v>8503.4599999999991</c:v>
                </c:pt>
                <c:pt idx="218">
                  <c:v>8955.5300000000007</c:v>
                </c:pt>
                <c:pt idx="219">
                  <c:v>9379.24</c:v>
                </c:pt>
                <c:pt idx="220">
                  <c:v>9548.5300000000007</c:v>
                </c:pt>
                <c:pt idx="221">
                  <c:v>9635.39</c:v>
                </c:pt>
                <c:pt idx="222">
                  <c:v>10000.24</c:v>
                </c:pt>
                <c:pt idx="223">
                  <c:v>10589.39</c:v>
                </c:pt>
                <c:pt idx="224">
                  <c:v>11131.17</c:v>
                </c:pt>
                <c:pt idx="225">
                  <c:v>11365.46</c:v>
                </c:pt>
                <c:pt idx="226">
                  <c:v>11463.89</c:v>
                </c:pt>
                <c:pt idx="227">
                  <c:v>11418.74</c:v>
                </c:pt>
                <c:pt idx="228">
                  <c:v>11205.32</c:v>
                </c:pt>
                <c:pt idx="229">
                  <c:v>11058.96</c:v>
                </c:pt>
                <c:pt idx="230">
                  <c:v>10901.24</c:v>
                </c:pt>
                <c:pt idx="231">
                  <c:v>10514.24</c:v>
                </c:pt>
                <c:pt idx="232">
                  <c:v>10441.32</c:v>
                </c:pt>
                <c:pt idx="233">
                  <c:v>10709.53</c:v>
                </c:pt>
                <c:pt idx="234">
                  <c:v>10874.1</c:v>
                </c:pt>
                <c:pt idx="235">
                  <c:v>11105.39</c:v>
                </c:pt>
                <c:pt idx="236">
                  <c:v>11664.17</c:v>
                </c:pt>
                <c:pt idx="237">
                  <c:v>12338.32</c:v>
                </c:pt>
                <c:pt idx="238">
                  <c:v>13165.96</c:v>
                </c:pt>
                <c:pt idx="239">
                  <c:v>14379.96</c:v>
                </c:pt>
                <c:pt idx="240">
                  <c:v>15282.03</c:v>
                </c:pt>
                <c:pt idx="241">
                  <c:v>15748.32</c:v>
                </c:pt>
                <c:pt idx="242">
                  <c:v>16145.46</c:v>
                </c:pt>
                <c:pt idx="243">
                  <c:v>16571.03</c:v>
                </c:pt>
                <c:pt idx="244">
                  <c:v>17665.96</c:v>
                </c:pt>
                <c:pt idx="245">
                  <c:v>18821.32</c:v>
                </c:pt>
                <c:pt idx="246">
                  <c:v>19510.099999999999</c:v>
                </c:pt>
                <c:pt idx="247">
                  <c:v>20801.240000000002</c:v>
                </c:pt>
                <c:pt idx="248">
                  <c:v>22039.24</c:v>
                </c:pt>
                <c:pt idx="249">
                  <c:v>22857.67</c:v>
                </c:pt>
                <c:pt idx="250">
                  <c:v>23632.39</c:v>
                </c:pt>
                <c:pt idx="251">
                  <c:v>24643.46</c:v>
                </c:pt>
                <c:pt idx="252">
                  <c:v>26516.39</c:v>
                </c:pt>
                <c:pt idx="253">
                  <c:v>28522.959999999999</c:v>
                </c:pt>
                <c:pt idx="254">
                  <c:v>30879.89</c:v>
                </c:pt>
                <c:pt idx="255">
                  <c:v>33272.53</c:v>
                </c:pt>
                <c:pt idx="256">
                  <c:v>35046.959999999999</c:v>
                </c:pt>
                <c:pt idx="257">
                  <c:v>36568.89</c:v>
                </c:pt>
                <c:pt idx="258">
                  <c:v>37626.1</c:v>
                </c:pt>
                <c:pt idx="259">
                  <c:v>38510.6</c:v>
                </c:pt>
                <c:pt idx="260">
                  <c:v>38336.53</c:v>
                </c:pt>
                <c:pt idx="261">
                  <c:v>37297.67</c:v>
                </c:pt>
                <c:pt idx="262">
                  <c:v>38639.82</c:v>
                </c:pt>
                <c:pt idx="263">
                  <c:v>40560.53</c:v>
                </c:pt>
                <c:pt idx="264">
                  <c:v>41031.89</c:v>
                </c:pt>
                <c:pt idx="265">
                  <c:v>42005.599999999999</c:v>
                </c:pt>
                <c:pt idx="266">
                  <c:v>43458.53</c:v>
                </c:pt>
                <c:pt idx="267">
                  <c:v>47645.89</c:v>
                </c:pt>
                <c:pt idx="268">
                  <c:v>50563.82</c:v>
                </c:pt>
                <c:pt idx="269">
                  <c:v>47880.82</c:v>
                </c:pt>
                <c:pt idx="270">
                  <c:v>44763.6</c:v>
                </c:pt>
                <c:pt idx="271">
                  <c:v>43501.74</c:v>
                </c:pt>
                <c:pt idx="272">
                  <c:v>41521.17</c:v>
                </c:pt>
                <c:pt idx="273">
                  <c:v>37395.17</c:v>
                </c:pt>
                <c:pt idx="274">
                  <c:v>31266.53</c:v>
                </c:pt>
                <c:pt idx="275">
                  <c:v>26833.53</c:v>
                </c:pt>
                <c:pt idx="276">
                  <c:v>25349.82</c:v>
                </c:pt>
                <c:pt idx="277">
                  <c:v>26193.82</c:v>
                </c:pt>
                <c:pt idx="278">
                  <c:v>27255.82</c:v>
                </c:pt>
                <c:pt idx="279">
                  <c:v>25947.82</c:v>
                </c:pt>
                <c:pt idx="280">
                  <c:v>25081.03</c:v>
                </c:pt>
                <c:pt idx="281">
                  <c:v>24067.32</c:v>
                </c:pt>
                <c:pt idx="282">
                  <c:v>22171.67</c:v>
                </c:pt>
                <c:pt idx="283">
                  <c:v>20896.599999999999</c:v>
                </c:pt>
                <c:pt idx="284">
                  <c:v>18127.39</c:v>
                </c:pt>
                <c:pt idx="285">
                  <c:v>14879.24</c:v>
                </c:pt>
                <c:pt idx="286">
                  <c:v>13559.82</c:v>
                </c:pt>
                <c:pt idx="287">
                  <c:v>12352.82</c:v>
                </c:pt>
                <c:pt idx="288">
                  <c:v>11299.03</c:v>
                </c:pt>
                <c:pt idx="289">
                  <c:v>10717.74</c:v>
                </c:pt>
                <c:pt idx="290">
                  <c:v>10461.82</c:v>
                </c:pt>
                <c:pt idx="291">
                  <c:v>10360.030000000001</c:v>
                </c:pt>
                <c:pt idx="292">
                  <c:v>10139.459999999999</c:v>
                </c:pt>
                <c:pt idx="293">
                  <c:v>9932.67</c:v>
                </c:pt>
                <c:pt idx="294">
                  <c:v>9791.6</c:v>
                </c:pt>
                <c:pt idx="295">
                  <c:v>9731.6</c:v>
                </c:pt>
                <c:pt idx="296">
                  <c:v>9837.5300000000007</c:v>
                </c:pt>
                <c:pt idx="297">
                  <c:v>9880.6</c:v>
                </c:pt>
                <c:pt idx="298">
                  <c:v>10218.030000000001</c:v>
                </c:pt>
                <c:pt idx="299">
                  <c:v>10630.96</c:v>
                </c:pt>
                <c:pt idx="300">
                  <c:v>10737.24</c:v>
                </c:pt>
                <c:pt idx="301">
                  <c:v>10954.32</c:v>
                </c:pt>
                <c:pt idx="302">
                  <c:v>11169.39</c:v>
                </c:pt>
                <c:pt idx="303">
                  <c:v>11272.32</c:v>
                </c:pt>
                <c:pt idx="304">
                  <c:v>11283.32</c:v>
                </c:pt>
                <c:pt idx="305">
                  <c:v>11113.89</c:v>
                </c:pt>
                <c:pt idx="306">
                  <c:v>11170.1</c:v>
                </c:pt>
                <c:pt idx="307">
                  <c:v>11674.32</c:v>
                </c:pt>
                <c:pt idx="308">
                  <c:v>12128.17</c:v>
                </c:pt>
                <c:pt idx="309">
                  <c:v>12522.6</c:v>
                </c:pt>
                <c:pt idx="310">
                  <c:v>12849.89</c:v>
                </c:pt>
                <c:pt idx="311">
                  <c:v>13117.96</c:v>
                </c:pt>
                <c:pt idx="312">
                  <c:v>13318.82</c:v>
                </c:pt>
                <c:pt idx="313">
                  <c:v>13156.46</c:v>
                </c:pt>
                <c:pt idx="314">
                  <c:v>13202.96</c:v>
                </c:pt>
                <c:pt idx="315">
                  <c:v>13736.96</c:v>
                </c:pt>
                <c:pt idx="316">
                  <c:v>13074.6</c:v>
                </c:pt>
                <c:pt idx="317">
                  <c:v>11838.17</c:v>
                </c:pt>
                <c:pt idx="318">
                  <c:v>11381.46</c:v>
                </c:pt>
                <c:pt idx="319">
                  <c:v>11164.46</c:v>
                </c:pt>
                <c:pt idx="320">
                  <c:v>11910.17</c:v>
                </c:pt>
                <c:pt idx="321">
                  <c:v>12568.32</c:v>
                </c:pt>
                <c:pt idx="322">
                  <c:v>12392.6</c:v>
                </c:pt>
                <c:pt idx="323">
                  <c:v>12356.32</c:v>
                </c:pt>
                <c:pt idx="324">
                  <c:v>12627.1</c:v>
                </c:pt>
                <c:pt idx="325">
                  <c:v>12944.1</c:v>
                </c:pt>
                <c:pt idx="326">
                  <c:v>13624.82</c:v>
                </c:pt>
                <c:pt idx="327">
                  <c:v>14162.1</c:v>
                </c:pt>
                <c:pt idx="328">
                  <c:v>14208.96</c:v>
                </c:pt>
                <c:pt idx="329">
                  <c:v>14359.24</c:v>
                </c:pt>
                <c:pt idx="330">
                  <c:v>15510.39</c:v>
                </c:pt>
                <c:pt idx="331">
                  <c:v>16861.82</c:v>
                </c:pt>
                <c:pt idx="332">
                  <c:v>17063.82</c:v>
                </c:pt>
                <c:pt idx="333">
                  <c:v>16984.89</c:v>
                </c:pt>
                <c:pt idx="334">
                  <c:v>16833.099999999999</c:v>
                </c:pt>
                <c:pt idx="335">
                  <c:v>16698.89</c:v>
                </c:pt>
                <c:pt idx="336">
                  <c:v>16764.669999999998</c:v>
                </c:pt>
                <c:pt idx="337">
                  <c:v>16944.669999999998</c:v>
                </c:pt>
                <c:pt idx="338">
                  <c:v>17073.82</c:v>
                </c:pt>
                <c:pt idx="339">
                  <c:v>17130.89</c:v>
                </c:pt>
                <c:pt idx="340">
                  <c:v>17399.599999999999</c:v>
                </c:pt>
                <c:pt idx="341">
                  <c:v>17854.53</c:v>
                </c:pt>
                <c:pt idx="342">
                  <c:v>18159.599999999999</c:v>
                </c:pt>
                <c:pt idx="343">
                  <c:v>18403.669999999998</c:v>
                </c:pt>
                <c:pt idx="344">
                  <c:v>18707.96</c:v>
                </c:pt>
                <c:pt idx="345">
                  <c:v>18996.96</c:v>
                </c:pt>
                <c:pt idx="346">
                  <c:v>19150.96</c:v>
                </c:pt>
                <c:pt idx="347">
                  <c:v>19082.740000000002</c:v>
                </c:pt>
                <c:pt idx="348">
                  <c:v>18989.599999999999</c:v>
                </c:pt>
                <c:pt idx="349">
                  <c:v>19060.240000000002</c:v>
                </c:pt>
                <c:pt idx="350">
                  <c:v>19092.89</c:v>
                </c:pt>
                <c:pt idx="351">
                  <c:v>19095.099999999999</c:v>
                </c:pt>
                <c:pt idx="352">
                  <c:v>19180.03</c:v>
                </c:pt>
                <c:pt idx="353">
                  <c:v>19240.82</c:v>
                </c:pt>
                <c:pt idx="354">
                  <c:v>19331.89</c:v>
                </c:pt>
                <c:pt idx="355">
                  <c:v>19378.599999999999</c:v>
                </c:pt>
                <c:pt idx="356">
                  <c:v>19319.89</c:v>
                </c:pt>
                <c:pt idx="357">
                  <c:v>19250.169999999998</c:v>
                </c:pt>
                <c:pt idx="358">
                  <c:v>18946.96</c:v>
                </c:pt>
                <c:pt idx="359">
                  <c:v>18724.03</c:v>
                </c:pt>
                <c:pt idx="360">
                  <c:v>18754.099999999999</c:v>
                </c:pt>
                <c:pt idx="361">
                  <c:v>18452.669999999998</c:v>
                </c:pt>
                <c:pt idx="362">
                  <c:v>18087.96</c:v>
                </c:pt>
                <c:pt idx="363">
                  <c:v>17862.740000000002</c:v>
                </c:pt>
                <c:pt idx="364">
                  <c:v>17606.53</c:v>
                </c:pt>
                <c:pt idx="365">
                  <c:v>17553.39</c:v>
                </c:pt>
                <c:pt idx="366">
                  <c:v>17384.240000000002</c:v>
                </c:pt>
                <c:pt idx="367">
                  <c:v>17175.89</c:v>
                </c:pt>
                <c:pt idx="368">
                  <c:v>17228.099999999999</c:v>
                </c:pt>
                <c:pt idx="369">
                  <c:v>17251.599999999999</c:v>
                </c:pt>
                <c:pt idx="370">
                  <c:v>17323.240000000002</c:v>
                </c:pt>
                <c:pt idx="371">
                  <c:v>17648.46</c:v>
                </c:pt>
                <c:pt idx="372">
                  <c:v>17953.669999999998</c:v>
                </c:pt>
                <c:pt idx="373">
                  <c:v>18398.669999999998</c:v>
                </c:pt>
                <c:pt idx="374">
                  <c:v>18785.39</c:v>
                </c:pt>
                <c:pt idx="375">
                  <c:v>18835.240000000002</c:v>
                </c:pt>
                <c:pt idx="376">
                  <c:v>19302.740000000002</c:v>
                </c:pt>
                <c:pt idx="377">
                  <c:v>19932.96</c:v>
                </c:pt>
                <c:pt idx="378">
                  <c:v>20200.53</c:v>
                </c:pt>
                <c:pt idx="379">
                  <c:v>20382.32</c:v>
                </c:pt>
                <c:pt idx="380">
                  <c:v>20350.89</c:v>
                </c:pt>
                <c:pt idx="381">
                  <c:v>20214.599999999999</c:v>
                </c:pt>
                <c:pt idx="382">
                  <c:v>20405.599999999999</c:v>
                </c:pt>
                <c:pt idx="383">
                  <c:v>20275.669999999998</c:v>
                </c:pt>
                <c:pt idx="384">
                  <c:v>19950.32</c:v>
                </c:pt>
                <c:pt idx="385">
                  <c:v>19828.099999999999</c:v>
                </c:pt>
                <c:pt idx="386">
                  <c:v>19668.169999999998</c:v>
                </c:pt>
                <c:pt idx="387">
                  <c:v>19747.46</c:v>
                </c:pt>
                <c:pt idx="388">
                  <c:v>19914.53</c:v>
                </c:pt>
                <c:pt idx="389">
                  <c:v>19986.169999999998</c:v>
                </c:pt>
                <c:pt idx="390">
                  <c:v>20251.599999999999</c:v>
                </c:pt>
                <c:pt idx="391">
                  <c:v>20613.599999999999</c:v>
                </c:pt>
                <c:pt idx="392">
                  <c:v>20855.46</c:v>
                </c:pt>
                <c:pt idx="393">
                  <c:v>21403.32</c:v>
                </c:pt>
                <c:pt idx="394">
                  <c:v>22138.53</c:v>
                </c:pt>
                <c:pt idx="395">
                  <c:v>22517.96</c:v>
                </c:pt>
                <c:pt idx="396">
                  <c:v>23041.82</c:v>
                </c:pt>
                <c:pt idx="397">
                  <c:v>24038.39</c:v>
                </c:pt>
                <c:pt idx="398">
                  <c:v>25112.67</c:v>
                </c:pt>
                <c:pt idx="399">
                  <c:v>26298.32</c:v>
                </c:pt>
                <c:pt idx="400">
                  <c:v>27332.17</c:v>
                </c:pt>
                <c:pt idx="401">
                  <c:v>27989.32</c:v>
                </c:pt>
                <c:pt idx="402">
                  <c:v>28898.03</c:v>
                </c:pt>
                <c:pt idx="403">
                  <c:v>28497.599999999999</c:v>
                </c:pt>
                <c:pt idx="404">
                  <c:v>29273.39</c:v>
                </c:pt>
                <c:pt idx="405">
                  <c:v>31787.53</c:v>
                </c:pt>
                <c:pt idx="406">
                  <c:v>32955.17</c:v>
                </c:pt>
                <c:pt idx="407">
                  <c:v>33898.32</c:v>
                </c:pt>
                <c:pt idx="408">
                  <c:v>34818.17</c:v>
                </c:pt>
                <c:pt idx="409">
                  <c:v>34800.39</c:v>
                </c:pt>
                <c:pt idx="410">
                  <c:v>35425.32</c:v>
                </c:pt>
                <c:pt idx="411">
                  <c:v>36074.6</c:v>
                </c:pt>
                <c:pt idx="412">
                  <c:v>35986.39</c:v>
                </c:pt>
                <c:pt idx="413">
                  <c:v>36644.959999999999</c:v>
                </c:pt>
                <c:pt idx="414">
                  <c:v>35043.67</c:v>
                </c:pt>
                <c:pt idx="415">
                  <c:v>35115.96</c:v>
                </c:pt>
                <c:pt idx="416">
                  <c:v>37225.599999999999</c:v>
                </c:pt>
                <c:pt idx="417">
                  <c:v>35821.03</c:v>
                </c:pt>
                <c:pt idx="418">
                  <c:v>31213.96</c:v>
                </c:pt>
                <c:pt idx="419">
                  <c:v>30426.67</c:v>
                </c:pt>
                <c:pt idx="420">
                  <c:v>32363.89</c:v>
                </c:pt>
                <c:pt idx="421">
                  <c:v>33967.82</c:v>
                </c:pt>
                <c:pt idx="422">
                  <c:v>33798.1</c:v>
                </c:pt>
                <c:pt idx="423">
                  <c:v>31509.1</c:v>
                </c:pt>
                <c:pt idx="424">
                  <c:v>33440.03</c:v>
                </c:pt>
                <c:pt idx="425">
                  <c:v>37569.82</c:v>
                </c:pt>
                <c:pt idx="426">
                  <c:v>36470.67</c:v>
                </c:pt>
                <c:pt idx="427">
                  <c:v>33002.1</c:v>
                </c:pt>
                <c:pt idx="428">
                  <c:v>32182.82</c:v>
                </c:pt>
                <c:pt idx="429">
                  <c:v>31313.32</c:v>
                </c:pt>
                <c:pt idx="430">
                  <c:v>30817.96</c:v>
                </c:pt>
                <c:pt idx="431">
                  <c:v>30961.599999999999</c:v>
                </c:pt>
                <c:pt idx="432">
                  <c:v>30656.53</c:v>
                </c:pt>
                <c:pt idx="433">
                  <c:v>29834.74</c:v>
                </c:pt>
                <c:pt idx="434">
                  <c:v>29310.17</c:v>
                </c:pt>
                <c:pt idx="435">
                  <c:v>28819.03</c:v>
                </c:pt>
                <c:pt idx="436">
                  <c:v>28275.74</c:v>
                </c:pt>
                <c:pt idx="437">
                  <c:v>27898.89</c:v>
                </c:pt>
                <c:pt idx="438">
                  <c:v>26992.53</c:v>
                </c:pt>
                <c:pt idx="439">
                  <c:v>25906.17</c:v>
                </c:pt>
                <c:pt idx="440">
                  <c:v>25154.89</c:v>
                </c:pt>
                <c:pt idx="441">
                  <c:v>24094.53</c:v>
                </c:pt>
                <c:pt idx="442">
                  <c:v>23088.959999999999</c:v>
                </c:pt>
                <c:pt idx="443">
                  <c:v>21645.39</c:v>
                </c:pt>
                <c:pt idx="444">
                  <c:v>20521.599999999999</c:v>
                </c:pt>
                <c:pt idx="445">
                  <c:v>19976.240000000002</c:v>
                </c:pt>
                <c:pt idx="446">
                  <c:v>19206.53</c:v>
                </c:pt>
                <c:pt idx="447">
                  <c:v>18511.89</c:v>
                </c:pt>
                <c:pt idx="448">
                  <c:v>17841.669999999998</c:v>
                </c:pt>
                <c:pt idx="449">
                  <c:v>17164.82</c:v>
                </c:pt>
                <c:pt idx="450">
                  <c:v>16783.82</c:v>
                </c:pt>
                <c:pt idx="451">
                  <c:v>16701.53</c:v>
                </c:pt>
                <c:pt idx="452">
                  <c:v>16363.24</c:v>
                </c:pt>
                <c:pt idx="453">
                  <c:v>15754.6</c:v>
                </c:pt>
                <c:pt idx="454">
                  <c:v>15302.03</c:v>
                </c:pt>
                <c:pt idx="455">
                  <c:v>14340.32</c:v>
                </c:pt>
                <c:pt idx="456">
                  <c:v>13190.32</c:v>
                </c:pt>
                <c:pt idx="457">
                  <c:v>13174.24</c:v>
                </c:pt>
                <c:pt idx="458">
                  <c:v>13501.17</c:v>
                </c:pt>
                <c:pt idx="459">
                  <c:v>13332.03</c:v>
                </c:pt>
                <c:pt idx="460">
                  <c:v>13079.03</c:v>
                </c:pt>
                <c:pt idx="461">
                  <c:v>12795.89</c:v>
                </c:pt>
                <c:pt idx="462">
                  <c:v>13036.24</c:v>
                </c:pt>
                <c:pt idx="463">
                  <c:v>13329.39</c:v>
                </c:pt>
                <c:pt idx="464">
                  <c:v>12937.39</c:v>
                </c:pt>
                <c:pt idx="465">
                  <c:v>12630.46</c:v>
                </c:pt>
                <c:pt idx="466">
                  <c:v>11637.17</c:v>
                </c:pt>
                <c:pt idx="467">
                  <c:v>10251.74</c:v>
                </c:pt>
                <c:pt idx="468">
                  <c:v>9688.4599999999991</c:v>
                </c:pt>
                <c:pt idx="469">
                  <c:v>9473.17</c:v>
                </c:pt>
                <c:pt idx="470">
                  <c:v>9225.4599999999991</c:v>
                </c:pt>
                <c:pt idx="471">
                  <c:v>9004.1</c:v>
                </c:pt>
                <c:pt idx="472">
                  <c:v>8848.32</c:v>
                </c:pt>
                <c:pt idx="473">
                  <c:v>9253.67</c:v>
                </c:pt>
                <c:pt idx="474">
                  <c:v>9452.9599999999991</c:v>
                </c:pt>
                <c:pt idx="475">
                  <c:v>8761.89</c:v>
                </c:pt>
                <c:pt idx="476">
                  <c:v>8041.39</c:v>
                </c:pt>
                <c:pt idx="477">
                  <c:v>7445.96</c:v>
                </c:pt>
                <c:pt idx="478">
                  <c:v>6910.82</c:v>
                </c:pt>
                <c:pt idx="479">
                  <c:v>6659.53</c:v>
                </c:pt>
                <c:pt idx="480">
                  <c:v>6382.6</c:v>
                </c:pt>
                <c:pt idx="481">
                  <c:v>5881.46</c:v>
                </c:pt>
                <c:pt idx="482">
                  <c:v>5390.6</c:v>
                </c:pt>
                <c:pt idx="483">
                  <c:v>4907.17</c:v>
                </c:pt>
                <c:pt idx="484">
                  <c:v>4495.46</c:v>
                </c:pt>
                <c:pt idx="485">
                  <c:v>4145.67</c:v>
                </c:pt>
                <c:pt idx="486">
                  <c:v>3953.53</c:v>
                </c:pt>
                <c:pt idx="487">
                  <c:v>3720.82</c:v>
                </c:pt>
                <c:pt idx="488">
                  <c:v>3343.53</c:v>
                </c:pt>
                <c:pt idx="489">
                  <c:v>2991.39</c:v>
                </c:pt>
                <c:pt idx="490">
                  <c:v>2768.46</c:v>
                </c:pt>
                <c:pt idx="491">
                  <c:v>2622.89</c:v>
                </c:pt>
                <c:pt idx="492">
                  <c:v>2452.3200000000002</c:v>
                </c:pt>
                <c:pt idx="493">
                  <c:v>2363.6</c:v>
                </c:pt>
                <c:pt idx="494">
                  <c:v>2275.5300000000002</c:v>
                </c:pt>
                <c:pt idx="495">
                  <c:v>2149.17</c:v>
                </c:pt>
                <c:pt idx="496">
                  <c:v>2093.8200000000002</c:v>
                </c:pt>
                <c:pt idx="497">
                  <c:v>2005.82</c:v>
                </c:pt>
                <c:pt idx="498">
                  <c:v>1885.03</c:v>
                </c:pt>
                <c:pt idx="499">
                  <c:v>1832.67</c:v>
                </c:pt>
                <c:pt idx="500">
                  <c:v>1817.32</c:v>
                </c:pt>
                <c:pt idx="501">
                  <c:v>1826.74</c:v>
                </c:pt>
                <c:pt idx="502">
                  <c:v>1844.39</c:v>
                </c:pt>
                <c:pt idx="503">
                  <c:v>1901.1</c:v>
                </c:pt>
                <c:pt idx="504">
                  <c:v>2140.67</c:v>
                </c:pt>
                <c:pt idx="505">
                  <c:v>2253.17</c:v>
                </c:pt>
                <c:pt idx="506">
                  <c:v>2242.39</c:v>
                </c:pt>
                <c:pt idx="507">
                  <c:v>2332.2399999999998</c:v>
                </c:pt>
                <c:pt idx="508">
                  <c:v>2443.5300000000002</c:v>
                </c:pt>
                <c:pt idx="509">
                  <c:v>2650.32</c:v>
                </c:pt>
                <c:pt idx="510">
                  <c:v>2893.32</c:v>
                </c:pt>
                <c:pt idx="511">
                  <c:v>3012.96</c:v>
                </c:pt>
                <c:pt idx="512">
                  <c:v>3269.17</c:v>
                </c:pt>
                <c:pt idx="513">
                  <c:v>3654.67</c:v>
                </c:pt>
                <c:pt idx="514">
                  <c:v>3809.74</c:v>
                </c:pt>
                <c:pt idx="515">
                  <c:v>4083.24</c:v>
                </c:pt>
                <c:pt idx="516">
                  <c:v>4666.03</c:v>
                </c:pt>
                <c:pt idx="517">
                  <c:v>4949.53</c:v>
                </c:pt>
                <c:pt idx="518">
                  <c:v>5342.6</c:v>
                </c:pt>
                <c:pt idx="519">
                  <c:v>6241.24</c:v>
                </c:pt>
                <c:pt idx="520">
                  <c:v>7279.03</c:v>
                </c:pt>
                <c:pt idx="521">
                  <c:v>8076.67</c:v>
                </c:pt>
                <c:pt idx="522">
                  <c:v>9085.39</c:v>
                </c:pt>
                <c:pt idx="523">
                  <c:v>10792.17</c:v>
                </c:pt>
                <c:pt idx="524">
                  <c:v>13003.32</c:v>
                </c:pt>
                <c:pt idx="525">
                  <c:v>14927.96</c:v>
                </c:pt>
                <c:pt idx="526">
                  <c:v>16594.240000000002</c:v>
                </c:pt>
                <c:pt idx="527">
                  <c:v>17836.03</c:v>
                </c:pt>
                <c:pt idx="528">
                  <c:v>18882.32</c:v>
                </c:pt>
                <c:pt idx="529">
                  <c:v>19585.599999999999</c:v>
                </c:pt>
                <c:pt idx="530">
                  <c:v>19892.96</c:v>
                </c:pt>
                <c:pt idx="531">
                  <c:v>20584.099999999999</c:v>
                </c:pt>
                <c:pt idx="532">
                  <c:v>21157.599999999999</c:v>
                </c:pt>
                <c:pt idx="533">
                  <c:v>21342.959999999999</c:v>
                </c:pt>
                <c:pt idx="534">
                  <c:v>21500.46</c:v>
                </c:pt>
                <c:pt idx="535">
                  <c:v>21032.82</c:v>
                </c:pt>
                <c:pt idx="536">
                  <c:v>21021.03</c:v>
                </c:pt>
                <c:pt idx="537">
                  <c:v>21848.89</c:v>
                </c:pt>
                <c:pt idx="538">
                  <c:v>22000.32</c:v>
                </c:pt>
                <c:pt idx="539">
                  <c:v>22145.89</c:v>
                </c:pt>
                <c:pt idx="540">
                  <c:v>22363.89</c:v>
                </c:pt>
                <c:pt idx="541">
                  <c:v>22587.74</c:v>
                </c:pt>
                <c:pt idx="542">
                  <c:v>22690.67</c:v>
                </c:pt>
                <c:pt idx="543">
                  <c:v>22857.67</c:v>
                </c:pt>
                <c:pt idx="544">
                  <c:v>23135.03</c:v>
                </c:pt>
                <c:pt idx="545">
                  <c:v>23437.17</c:v>
                </c:pt>
                <c:pt idx="546">
                  <c:v>23685.03</c:v>
                </c:pt>
                <c:pt idx="547">
                  <c:v>23688.46</c:v>
                </c:pt>
                <c:pt idx="548">
                  <c:v>23645.17</c:v>
                </c:pt>
                <c:pt idx="549">
                  <c:v>23700.6</c:v>
                </c:pt>
                <c:pt idx="550">
                  <c:v>23671.46</c:v>
                </c:pt>
                <c:pt idx="551">
                  <c:v>23458.82</c:v>
                </c:pt>
                <c:pt idx="552">
                  <c:v>22951.96</c:v>
                </c:pt>
                <c:pt idx="553">
                  <c:v>22329.46</c:v>
                </c:pt>
                <c:pt idx="554">
                  <c:v>21906.240000000002</c:v>
                </c:pt>
                <c:pt idx="555">
                  <c:v>21501.74</c:v>
                </c:pt>
                <c:pt idx="556">
                  <c:v>21177.82</c:v>
                </c:pt>
                <c:pt idx="557">
                  <c:v>20897.53</c:v>
                </c:pt>
                <c:pt idx="558">
                  <c:v>20328.96</c:v>
                </c:pt>
                <c:pt idx="559">
                  <c:v>19686.89</c:v>
                </c:pt>
                <c:pt idx="560">
                  <c:v>19089.740000000002</c:v>
                </c:pt>
                <c:pt idx="561">
                  <c:v>18438.599999999999</c:v>
                </c:pt>
                <c:pt idx="562">
                  <c:v>17816.03</c:v>
                </c:pt>
                <c:pt idx="563">
                  <c:v>17455.96</c:v>
                </c:pt>
                <c:pt idx="564">
                  <c:v>16970.32</c:v>
                </c:pt>
                <c:pt idx="565">
                  <c:v>16147.96</c:v>
                </c:pt>
                <c:pt idx="566">
                  <c:v>15443.89</c:v>
                </c:pt>
                <c:pt idx="567">
                  <c:v>14832.82</c:v>
                </c:pt>
                <c:pt idx="568">
                  <c:v>14187.32</c:v>
                </c:pt>
                <c:pt idx="569">
                  <c:v>13653.46</c:v>
                </c:pt>
                <c:pt idx="570">
                  <c:v>13369.67</c:v>
                </c:pt>
                <c:pt idx="571">
                  <c:v>12966.53</c:v>
                </c:pt>
                <c:pt idx="572">
                  <c:v>12274.82</c:v>
                </c:pt>
                <c:pt idx="573">
                  <c:v>11579.46</c:v>
                </c:pt>
                <c:pt idx="574">
                  <c:v>10976.46</c:v>
                </c:pt>
                <c:pt idx="575">
                  <c:v>10459.67</c:v>
                </c:pt>
                <c:pt idx="576">
                  <c:v>9997.82</c:v>
                </c:pt>
                <c:pt idx="577">
                  <c:v>9732.74</c:v>
                </c:pt>
                <c:pt idx="578">
                  <c:v>9362.24</c:v>
                </c:pt>
                <c:pt idx="579">
                  <c:v>8798.6</c:v>
                </c:pt>
                <c:pt idx="580">
                  <c:v>8332.5300000000007</c:v>
                </c:pt>
                <c:pt idx="581">
                  <c:v>7944.39</c:v>
                </c:pt>
                <c:pt idx="582">
                  <c:v>7602.96</c:v>
                </c:pt>
                <c:pt idx="583">
                  <c:v>7313.53</c:v>
                </c:pt>
                <c:pt idx="584">
                  <c:v>7141.24</c:v>
                </c:pt>
                <c:pt idx="585">
                  <c:v>6925.32</c:v>
                </c:pt>
                <c:pt idx="586">
                  <c:v>6580.6</c:v>
                </c:pt>
                <c:pt idx="587">
                  <c:v>6277.1</c:v>
                </c:pt>
                <c:pt idx="588">
                  <c:v>6034.74</c:v>
                </c:pt>
                <c:pt idx="589">
                  <c:v>5827.89</c:v>
                </c:pt>
                <c:pt idx="590">
                  <c:v>5648.6</c:v>
                </c:pt>
                <c:pt idx="591">
                  <c:v>5554.74</c:v>
                </c:pt>
                <c:pt idx="592">
                  <c:v>5462.46</c:v>
                </c:pt>
                <c:pt idx="593">
                  <c:v>5316.39</c:v>
                </c:pt>
                <c:pt idx="594">
                  <c:v>5174.67</c:v>
                </c:pt>
                <c:pt idx="595">
                  <c:v>5034.03</c:v>
                </c:pt>
                <c:pt idx="596">
                  <c:v>4890.6000000000004</c:v>
                </c:pt>
                <c:pt idx="597">
                  <c:v>4745.8900000000003</c:v>
                </c:pt>
                <c:pt idx="598">
                  <c:v>4664.96</c:v>
                </c:pt>
                <c:pt idx="599">
                  <c:v>4566.53</c:v>
                </c:pt>
                <c:pt idx="600">
                  <c:v>4416.82</c:v>
                </c:pt>
                <c:pt idx="601">
                  <c:v>4311.24</c:v>
                </c:pt>
                <c:pt idx="602">
                  <c:v>4235.96</c:v>
                </c:pt>
                <c:pt idx="603">
                  <c:v>4187.46</c:v>
                </c:pt>
                <c:pt idx="604">
                  <c:v>4189.82</c:v>
                </c:pt>
                <c:pt idx="605">
                  <c:v>4206.17</c:v>
                </c:pt>
                <c:pt idx="606">
                  <c:v>4227.8900000000003</c:v>
                </c:pt>
                <c:pt idx="607">
                  <c:v>4296.03</c:v>
                </c:pt>
                <c:pt idx="608">
                  <c:v>4382.03</c:v>
                </c:pt>
                <c:pt idx="609">
                  <c:v>4539.24</c:v>
                </c:pt>
                <c:pt idx="610">
                  <c:v>4667.3900000000003</c:v>
                </c:pt>
                <c:pt idx="611">
                  <c:v>4663.96</c:v>
                </c:pt>
                <c:pt idx="612">
                  <c:v>4644.24</c:v>
                </c:pt>
                <c:pt idx="613">
                  <c:v>4643.6000000000004</c:v>
                </c:pt>
                <c:pt idx="614">
                  <c:v>4680.17</c:v>
                </c:pt>
                <c:pt idx="615">
                  <c:v>4780.03</c:v>
                </c:pt>
                <c:pt idx="616">
                  <c:v>4866.24</c:v>
                </c:pt>
                <c:pt idx="617">
                  <c:v>4984.74</c:v>
                </c:pt>
                <c:pt idx="618">
                  <c:v>5171.82</c:v>
                </c:pt>
                <c:pt idx="619">
                  <c:v>5276.46</c:v>
                </c:pt>
                <c:pt idx="620">
                  <c:v>5341.24</c:v>
                </c:pt>
                <c:pt idx="621">
                  <c:v>5424.17</c:v>
                </c:pt>
                <c:pt idx="622">
                  <c:v>5483.17</c:v>
                </c:pt>
                <c:pt idx="623">
                  <c:v>5511.82</c:v>
                </c:pt>
                <c:pt idx="624">
                  <c:v>5592.96</c:v>
                </c:pt>
                <c:pt idx="625">
                  <c:v>5763.89</c:v>
                </c:pt>
                <c:pt idx="626">
                  <c:v>5899.24</c:v>
                </c:pt>
                <c:pt idx="627">
                  <c:v>5614.03</c:v>
                </c:pt>
                <c:pt idx="628">
                  <c:v>5539.6</c:v>
                </c:pt>
                <c:pt idx="629">
                  <c:v>6008.39</c:v>
                </c:pt>
                <c:pt idx="630">
                  <c:v>6408.82</c:v>
                </c:pt>
                <c:pt idx="631">
                  <c:v>6752.39</c:v>
                </c:pt>
                <c:pt idx="632">
                  <c:v>7071.17</c:v>
                </c:pt>
                <c:pt idx="633">
                  <c:v>7253.24</c:v>
                </c:pt>
                <c:pt idx="634">
                  <c:v>8022.39</c:v>
                </c:pt>
                <c:pt idx="635">
                  <c:v>8898.82</c:v>
                </c:pt>
                <c:pt idx="636">
                  <c:v>9251.24</c:v>
                </c:pt>
                <c:pt idx="637">
                  <c:v>9105.74</c:v>
                </c:pt>
                <c:pt idx="638">
                  <c:v>9098.82</c:v>
                </c:pt>
                <c:pt idx="639">
                  <c:v>9740.9599999999991</c:v>
                </c:pt>
                <c:pt idx="640">
                  <c:v>10097.6</c:v>
                </c:pt>
                <c:pt idx="641">
                  <c:v>10693.74</c:v>
                </c:pt>
                <c:pt idx="642">
                  <c:v>11816.1</c:v>
                </c:pt>
                <c:pt idx="643">
                  <c:v>12971.39</c:v>
                </c:pt>
                <c:pt idx="644">
                  <c:v>14765.89</c:v>
                </c:pt>
                <c:pt idx="645">
                  <c:v>16579.599999999999</c:v>
                </c:pt>
                <c:pt idx="646">
                  <c:v>17671.39</c:v>
                </c:pt>
                <c:pt idx="647">
                  <c:v>18334.099999999999</c:v>
                </c:pt>
                <c:pt idx="648">
                  <c:v>19241.32</c:v>
                </c:pt>
                <c:pt idx="649">
                  <c:v>20882.240000000002</c:v>
                </c:pt>
                <c:pt idx="650">
                  <c:v>22696.17</c:v>
                </c:pt>
                <c:pt idx="651">
                  <c:v>24575.74</c:v>
                </c:pt>
                <c:pt idx="652">
                  <c:v>26558.32</c:v>
                </c:pt>
                <c:pt idx="653">
                  <c:v>28446.82</c:v>
                </c:pt>
                <c:pt idx="654">
                  <c:v>29511.96</c:v>
                </c:pt>
                <c:pt idx="655">
                  <c:v>30921.67</c:v>
                </c:pt>
                <c:pt idx="656">
                  <c:v>33331.82</c:v>
                </c:pt>
                <c:pt idx="657">
                  <c:v>35615.46</c:v>
                </c:pt>
                <c:pt idx="658">
                  <c:v>37785.03</c:v>
                </c:pt>
                <c:pt idx="659">
                  <c:v>39915.599999999999</c:v>
                </c:pt>
                <c:pt idx="660">
                  <c:v>41702.03</c:v>
                </c:pt>
                <c:pt idx="661">
                  <c:v>42675.82</c:v>
                </c:pt>
                <c:pt idx="662">
                  <c:v>43738.03</c:v>
                </c:pt>
                <c:pt idx="663">
                  <c:v>45421.74</c:v>
                </c:pt>
                <c:pt idx="664">
                  <c:v>46862.32</c:v>
                </c:pt>
                <c:pt idx="665">
                  <c:v>47856.53</c:v>
                </c:pt>
                <c:pt idx="666">
                  <c:v>48397.74</c:v>
                </c:pt>
                <c:pt idx="667">
                  <c:v>48661.46</c:v>
                </c:pt>
                <c:pt idx="668">
                  <c:v>48827.46</c:v>
                </c:pt>
                <c:pt idx="669">
                  <c:v>49192.74</c:v>
                </c:pt>
                <c:pt idx="670">
                  <c:v>49818.39</c:v>
                </c:pt>
                <c:pt idx="671">
                  <c:v>50417.32</c:v>
                </c:pt>
                <c:pt idx="672">
                  <c:v>50903.1</c:v>
                </c:pt>
                <c:pt idx="673">
                  <c:v>51446.32</c:v>
                </c:pt>
                <c:pt idx="674">
                  <c:v>52120.67</c:v>
                </c:pt>
                <c:pt idx="675">
                  <c:v>52668.1</c:v>
                </c:pt>
                <c:pt idx="676">
                  <c:v>53558.53</c:v>
                </c:pt>
                <c:pt idx="677">
                  <c:v>55557.53</c:v>
                </c:pt>
                <c:pt idx="678">
                  <c:v>59079.03</c:v>
                </c:pt>
                <c:pt idx="679">
                  <c:v>63846.03</c:v>
                </c:pt>
                <c:pt idx="680">
                  <c:v>69708.240000000005</c:v>
                </c:pt>
                <c:pt idx="681">
                  <c:v>71515.320000000007</c:v>
                </c:pt>
                <c:pt idx="682">
                  <c:v>71124.740000000005</c:v>
                </c:pt>
                <c:pt idx="683">
                  <c:v>79859.240000000005</c:v>
                </c:pt>
                <c:pt idx="684">
                  <c:v>96345.1</c:v>
                </c:pt>
                <c:pt idx="685">
                  <c:v>113378.1</c:v>
                </c:pt>
                <c:pt idx="686">
                  <c:v>131428.89000000001</c:v>
                </c:pt>
                <c:pt idx="687">
                  <c:v>149471.1</c:v>
                </c:pt>
                <c:pt idx="688">
                  <c:v>159846.1</c:v>
                </c:pt>
                <c:pt idx="689">
                  <c:v>164689.89000000001</c:v>
                </c:pt>
                <c:pt idx="690">
                  <c:v>173901.1</c:v>
                </c:pt>
                <c:pt idx="691">
                  <c:v>189331.96</c:v>
                </c:pt>
                <c:pt idx="692">
                  <c:v>202145.6</c:v>
                </c:pt>
                <c:pt idx="693">
                  <c:v>212949.32</c:v>
                </c:pt>
                <c:pt idx="694">
                  <c:v>225846.24</c:v>
                </c:pt>
                <c:pt idx="695">
                  <c:v>248861.1</c:v>
                </c:pt>
                <c:pt idx="696">
                  <c:v>267725.39</c:v>
                </c:pt>
                <c:pt idx="697">
                  <c:v>276503.82</c:v>
                </c:pt>
                <c:pt idx="698">
                  <c:v>285498.82</c:v>
                </c:pt>
                <c:pt idx="699">
                  <c:v>290735.09999999998</c:v>
                </c:pt>
                <c:pt idx="700">
                  <c:v>293949.24</c:v>
                </c:pt>
                <c:pt idx="701">
                  <c:v>295525.53000000003</c:v>
                </c:pt>
                <c:pt idx="702">
                  <c:v>295735.74</c:v>
                </c:pt>
                <c:pt idx="703">
                  <c:v>295041.46000000002</c:v>
                </c:pt>
                <c:pt idx="704">
                  <c:v>302532.03000000003</c:v>
                </c:pt>
                <c:pt idx="705">
                  <c:v>314751.17</c:v>
                </c:pt>
                <c:pt idx="706">
                  <c:v>328630.39</c:v>
                </c:pt>
                <c:pt idx="707">
                  <c:v>342297.59999999998</c:v>
                </c:pt>
                <c:pt idx="708">
                  <c:v>352027.6</c:v>
                </c:pt>
                <c:pt idx="709">
                  <c:v>358329.39</c:v>
                </c:pt>
                <c:pt idx="710">
                  <c:v>360459.53</c:v>
                </c:pt>
                <c:pt idx="711">
                  <c:v>363545.46</c:v>
                </c:pt>
                <c:pt idx="712">
                  <c:v>365595.96</c:v>
                </c:pt>
                <c:pt idx="713">
                  <c:v>362654.96</c:v>
                </c:pt>
                <c:pt idx="714">
                  <c:v>356914.74</c:v>
                </c:pt>
                <c:pt idx="715">
                  <c:v>349466.89</c:v>
                </c:pt>
                <c:pt idx="716">
                  <c:v>341674.89</c:v>
                </c:pt>
                <c:pt idx="717">
                  <c:v>336104.17</c:v>
                </c:pt>
                <c:pt idx="718">
                  <c:v>328206.82</c:v>
                </c:pt>
                <c:pt idx="719">
                  <c:v>314107.96000000002</c:v>
                </c:pt>
                <c:pt idx="720">
                  <c:v>297646.46000000002</c:v>
                </c:pt>
                <c:pt idx="721">
                  <c:v>281198.59999999998</c:v>
                </c:pt>
                <c:pt idx="722">
                  <c:v>264747.89</c:v>
                </c:pt>
                <c:pt idx="723">
                  <c:v>249614.67</c:v>
                </c:pt>
                <c:pt idx="724">
                  <c:v>240281.46</c:v>
                </c:pt>
                <c:pt idx="725">
                  <c:v>224689.67</c:v>
                </c:pt>
                <c:pt idx="726">
                  <c:v>202019.82</c:v>
                </c:pt>
                <c:pt idx="727">
                  <c:v>183657.24</c:v>
                </c:pt>
                <c:pt idx="728">
                  <c:v>167157.24</c:v>
                </c:pt>
                <c:pt idx="729">
                  <c:v>152471.24</c:v>
                </c:pt>
                <c:pt idx="730">
                  <c:v>140699.24</c:v>
                </c:pt>
                <c:pt idx="731">
                  <c:v>134384.74</c:v>
                </c:pt>
                <c:pt idx="732">
                  <c:v>126346.17</c:v>
                </c:pt>
                <c:pt idx="733">
                  <c:v>113925.24</c:v>
                </c:pt>
                <c:pt idx="734">
                  <c:v>103813.89</c:v>
                </c:pt>
                <c:pt idx="735">
                  <c:v>95992.24</c:v>
                </c:pt>
                <c:pt idx="736">
                  <c:v>89506.82</c:v>
                </c:pt>
                <c:pt idx="737">
                  <c:v>84540.24</c:v>
                </c:pt>
                <c:pt idx="738">
                  <c:v>81908.89</c:v>
                </c:pt>
                <c:pt idx="739">
                  <c:v>78040.960000000006</c:v>
                </c:pt>
                <c:pt idx="740">
                  <c:v>72557.17</c:v>
                </c:pt>
                <c:pt idx="741">
                  <c:v>68448.960000000006</c:v>
                </c:pt>
                <c:pt idx="742">
                  <c:v>64875.53</c:v>
                </c:pt>
                <c:pt idx="743">
                  <c:v>61487.67</c:v>
                </c:pt>
                <c:pt idx="744">
                  <c:v>58672.1</c:v>
                </c:pt>
                <c:pt idx="745">
                  <c:v>57235.32</c:v>
                </c:pt>
                <c:pt idx="746">
                  <c:v>55713.89</c:v>
                </c:pt>
                <c:pt idx="747">
                  <c:v>53805.03</c:v>
                </c:pt>
                <c:pt idx="748">
                  <c:v>52687.67</c:v>
                </c:pt>
                <c:pt idx="749">
                  <c:v>52197.96</c:v>
                </c:pt>
                <c:pt idx="750">
                  <c:v>52176.959999999999</c:v>
                </c:pt>
                <c:pt idx="751">
                  <c:v>52375.74</c:v>
                </c:pt>
                <c:pt idx="752">
                  <c:v>52642.96</c:v>
                </c:pt>
                <c:pt idx="753">
                  <c:v>53662.17</c:v>
                </c:pt>
                <c:pt idx="754">
                  <c:v>55429.96</c:v>
                </c:pt>
                <c:pt idx="755">
                  <c:v>57293.24</c:v>
                </c:pt>
                <c:pt idx="756">
                  <c:v>59379.17</c:v>
                </c:pt>
                <c:pt idx="757">
                  <c:v>61763.1</c:v>
                </c:pt>
                <c:pt idx="758">
                  <c:v>64181.599999999999</c:v>
                </c:pt>
                <c:pt idx="759">
                  <c:v>65570.960000000006</c:v>
                </c:pt>
                <c:pt idx="760">
                  <c:v>67565.600000000006</c:v>
                </c:pt>
                <c:pt idx="761">
                  <c:v>72080.600000000006</c:v>
                </c:pt>
                <c:pt idx="762">
                  <c:v>76835.67</c:v>
                </c:pt>
                <c:pt idx="763">
                  <c:v>80557.740000000005</c:v>
                </c:pt>
                <c:pt idx="764">
                  <c:v>84189.24</c:v>
                </c:pt>
                <c:pt idx="765">
                  <c:v>87512.24</c:v>
                </c:pt>
                <c:pt idx="766">
                  <c:v>89382.74</c:v>
                </c:pt>
                <c:pt idx="767">
                  <c:v>94345.96</c:v>
                </c:pt>
                <c:pt idx="768">
                  <c:v>101552.17</c:v>
                </c:pt>
                <c:pt idx="769">
                  <c:v>107524.74</c:v>
                </c:pt>
                <c:pt idx="770">
                  <c:v>114159.03</c:v>
                </c:pt>
                <c:pt idx="771">
                  <c:v>120402.24000000001</c:v>
                </c:pt>
                <c:pt idx="772">
                  <c:v>125423.96</c:v>
                </c:pt>
                <c:pt idx="773">
                  <c:v>127864.46</c:v>
                </c:pt>
                <c:pt idx="774">
                  <c:v>130862.96</c:v>
                </c:pt>
                <c:pt idx="775">
                  <c:v>135160.6</c:v>
                </c:pt>
                <c:pt idx="776">
                  <c:v>138313.46</c:v>
                </c:pt>
                <c:pt idx="777">
                  <c:v>140151.6</c:v>
                </c:pt>
                <c:pt idx="778">
                  <c:v>139984.1</c:v>
                </c:pt>
                <c:pt idx="779">
                  <c:v>138890.46</c:v>
                </c:pt>
                <c:pt idx="780">
                  <c:v>138196.53</c:v>
                </c:pt>
                <c:pt idx="781">
                  <c:v>137034.67000000001</c:v>
                </c:pt>
                <c:pt idx="782">
                  <c:v>135496.6</c:v>
                </c:pt>
                <c:pt idx="783">
                  <c:v>134239.96</c:v>
                </c:pt>
                <c:pt idx="784">
                  <c:v>133498.53</c:v>
                </c:pt>
                <c:pt idx="785">
                  <c:v>134192.46</c:v>
                </c:pt>
                <c:pt idx="786">
                  <c:v>135261.32</c:v>
                </c:pt>
                <c:pt idx="787">
                  <c:v>135492.17000000001</c:v>
                </c:pt>
                <c:pt idx="788">
                  <c:v>134462.53</c:v>
                </c:pt>
                <c:pt idx="789">
                  <c:v>132478.03</c:v>
                </c:pt>
                <c:pt idx="790">
                  <c:v>129837.03</c:v>
                </c:pt>
                <c:pt idx="791">
                  <c:v>126635.32</c:v>
                </c:pt>
                <c:pt idx="792">
                  <c:v>122815.24</c:v>
                </c:pt>
                <c:pt idx="793">
                  <c:v>119164.46</c:v>
                </c:pt>
                <c:pt idx="794">
                  <c:v>117258.32</c:v>
                </c:pt>
                <c:pt idx="795">
                  <c:v>105045.53</c:v>
                </c:pt>
                <c:pt idx="796">
                  <c:v>93901.82</c:v>
                </c:pt>
                <c:pt idx="797">
                  <c:v>92183.96</c:v>
                </c:pt>
                <c:pt idx="798">
                  <c:v>87159.67</c:v>
                </c:pt>
                <c:pt idx="799">
                  <c:v>82301.320000000007</c:v>
                </c:pt>
                <c:pt idx="800">
                  <c:v>78107.89</c:v>
                </c:pt>
                <c:pt idx="801">
                  <c:v>75713.460000000006</c:v>
                </c:pt>
                <c:pt idx="802">
                  <c:v>80442.53</c:v>
                </c:pt>
                <c:pt idx="803">
                  <c:v>79302.03</c:v>
                </c:pt>
                <c:pt idx="804">
                  <c:v>69855.820000000007</c:v>
                </c:pt>
                <c:pt idx="805">
                  <c:v>64161.74</c:v>
                </c:pt>
                <c:pt idx="806">
                  <c:v>59407.53</c:v>
                </c:pt>
                <c:pt idx="807">
                  <c:v>55599.17</c:v>
                </c:pt>
                <c:pt idx="808">
                  <c:v>53636.67</c:v>
                </c:pt>
                <c:pt idx="809">
                  <c:v>51084.67</c:v>
                </c:pt>
                <c:pt idx="810">
                  <c:v>47494.17</c:v>
                </c:pt>
                <c:pt idx="811">
                  <c:v>44971.24</c:v>
                </c:pt>
                <c:pt idx="812">
                  <c:v>42954.82</c:v>
                </c:pt>
                <c:pt idx="813">
                  <c:v>41224.89</c:v>
                </c:pt>
                <c:pt idx="814">
                  <c:v>39873.03</c:v>
                </c:pt>
                <c:pt idx="815">
                  <c:v>39245.53</c:v>
                </c:pt>
                <c:pt idx="816">
                  <c:v>38391.89</c:v>
                </c:pt>
                <c:pt idx="817">
                  <c:v>37092.32</c:v>
                </c:pt>
                <c:pt idx="818">
                  <c:v>35963.46</c:v>
                </c:pt>
                <c:pt idx="819">
                  <c:v>34847.1</c:v>
                </c:pt>
                <c:pt idx="820">
                  <c:v>33779.24</c:v>
                </c:pt>
                <c:pt idx="821">
                  <c:v>32780.74</c:v>
                </c:pt>
                <c:pt idx="822">
                  <c:v>32216.6</c:v>
                </c:pt>
                <c:pt idx="823">
                  <c:v>31206.6</c:v>
                </c:pt>
                <c:pt idx="824">
                  <c:v>29561.89</c:v>
                </c:pt>
                <c:pt idx="825">
                  <c:v>28239.82</c:v>
                </c:pt>
                <c:pt idx="826">
                  <c:v>27050.82</c:v>
                </c:pt>
                <c:pt idx="827">
                  <c:v>25879.89</c:v>
                </c:pt>
                <c:pt idx="828">
                  <c:v>24891.96</c:v>
                </c:pt>
                <c:pt idx="829">
                  <c:v>24361.32</c:v>
                </c:pt>
                <c:pt idx="830">
                  <c:v>23415.03</c:v>
                </c:pt>
                <c:pt idx="831">
                  <c:v>22008.82</c:v>
                </c:pt>
                <c:pt idx="832">
                  <c:v>20966.169999999998</c:v>
                </c:pt>
                <c:pt idx="833">
                  <c:v>19099.82</c:v>
                </c:pt>
                <c:pt idx="834">
                  <c:v>17782.240000000002</c:v>
                </c:pt>
                <c:pt idx="835">
                  <c:v>17821.53</c:v>
                </c:pt>
                <c:pt idx="836">
                  <c:v>17804.53</c:v>
                </c:pt>
                <c:pt idx="837">
                  <c:v>18047.39</c:v>
                </c:pt>
                <c:pt idx="838">
                  <c:v>18565.32</c:v>
                </c:pt>
                <c:pt idx="839">
                  <c:v>19155.96</c:v>
                </c:pt>
                <c:pt idx="840">
                  <c:v>20902.39</c:v>
                </c:pt>
                <c:pt idx="841">
                  <c:v>22467.32</c:v>
                </c:pt>
                <c:pt idx="842">
                  <c:v>22873.89</c:v>
                </c:pt>
                <c:pt idx="843">
                  <c:v>23274.82</c:v>
                </c:pt>
                <c:pt idx="844">
                  <c:v>21703.1</c:v>
                </c:pt>
                <c:pt idx="845">
                  <c:v>21999.03</c:v>
                </c:pt>
                <c:pt idx="846">
                  <c:v>25030.74</c:v>
                </c:pt>
                <c:pt idx="847">
                  <c:v>25517.03</c:v>
                </c:pt>
                <c:pt idx="848">
                  <c:v>25984.78</c:v>
                </c:pt>
                <c:pt idx="849">
                  <c:v>28390.71</c:v>
                </c:pt>
                <c:pt idx="850">
                  <c:v>29922.6</c:v>
                </c:pt>
                <c:pt idx="851">
                  <c:v>33928.89</c:v>
                </c:pt>
                <c:pt idx="852">
                  <c:v>37639.599999999999</c:v>
                </c:pt>
                <c:pt idx="853">
                  <c:v>38431.17</c:v>
                </c:pt>
                <c:pt idx="854">
                  <c:v>41744.239999999998</c:v>
                </c:pt>
                <c:pt idx="855">
                  <c:v>44888.57</c:v>
                </c:pt>
                <c:pt idx="856">
                  <c:v>45673.85</c:v>
                </c:pt>
                <c:pt idx="857">
                  <c:v>45925.17</c:v>
                </c:pt>
                <c:pt idx="858">
                  <c:v>48274.03</c:v>
                </c:pt>
                <c:pt idx="859">
                  <c:v>52260.1</c:v>
                </c:pt>
                <c:pt idx="860">
                  <c:v>56030.39</c:v>
                </c:pt>
                <c:pt idx="861">
                  <c:v>59989.53</c:v>
                </c:pt>
                <c:pt idx="862">
                  <c:v>64226.46</c:v>
                </c:pt>
                <c:pt idx="863">
                  <c:v>68286.17</c:v>
                </c:pt>
                <c:pt idx="864">
                  <c:v>70586.960000000006</c:v>
                </c:pt>
                <c:pt idx="865">
                  <c:v>74734.53</c:v>
                </c:pt>
                <c:pt idx="866">
                  <c:v>81790.820000000007</c:v>
                </c:pt>
                <c:pt idx="867">
                  <c:v>88951.6</c:v>
                </c:pt>
                <c:pt idx="868">
                  <c:v>96044.32</c:v>
                </c:pt>
                <c:pt idx="869">
                  <c:v>102295.53</c:v>
                </c:pt>
                <c:pt idx="870">
                  <c:v>107410.03</c:v>
                </c:pt>
                <c:pt idx="871">
                  <c:v>110031.96</c:v>
                </c:pt>
                <c:pt idx="872">
                  <c:v>114755.03</c:v>
                </c:pt>
                <c:pt idx="873">
                  <c:v>121126.24</c:v>
                </c:pt>
                <c:pt idx="874">
                  <c:v>125255.53</c:v>
                </c:pt>
                <c:pt idx="875">
                  <c:v>128387.67</c:v>
                </c:pt>
                <c:pt idx="876">
                  <c:v>129080.32000000001</c:v>
                </c:pt>
                <c:pt idx="877">
                  <c:v>129663.46</c:v>
                </c:pt>
                <c:pt idx="878">
                  <c:v>130686.53</c:v>
                </c:pt>
                <c:pt idx="879">
                  <c:v>128927.74</c:v>
                </c:pt>
                <c:pt idx="880">
                  <c:v>125247.67</c:v>
                </c:pt>
                <c:pt idx="881">
                  <c:v>120322.46</c:v>
                </c:pt>
                <c:pt idx="882">
                  <c:v>108897.46</c:v>
                </c:pt>
                <c:pt idx="883">
                  <c:v>101014.17</c:v>
                </c:pt>
                <c:pt idx="884">
                  <c:v>98920.1</c:v>
                </c:pt>
                <c:pt idx="885">
                  <c:v>95810.74</c:v>
                </c:pt>
                <c:pt idx="886">
                  <c:v>91923.03</c:v>
                </c:pt>
                <c:pt idx="887">
                  <c:v>85817.46</c:v>
                </c:pt>
                <c:pt idx="888">
                  <c:v>80383.460000000006</c:v>
                </c:pt>
                <c:pt idx="889">
                  <c:v>81305.240000000005</c:v>
                </c:pt>
                <c:pt idx="890">
                  <c:v>81008.39</c:v>
                </c:pt>
                <c:pt idx="891">
                  <c:v>75357.460000000006</c:v>
                </c:pt>
                <c:pt idx="892">
                  <c:v>73202.17</c:v>
                </c:pt>
                <c:pt idx="893">
                  <c:v>69404.740000000005</c:v>
                </c:pt>
                <c:pt idx="894">
                  <c:v>63835.46</c:v>
                </c:pt>
                <c:pt idx="895">
                  <c:v>59505.53</c:v>
                </c:pt>
                <c:pt idx="896">
                  <c:v>55354.96</c:v>
                </c:pt>
                <c:pt idx="897">
                  <c:v>51348.46</c:v>
                </c:pt>
                <c:pt idx="898">
                  <c:v>48080.24</c:v>
                </c:pt>
                <c:pt idx="899">
                  <c:v>46477.17</c:v>
                </c:pt>
                <c:pt idx="900">
                  <c:v>43835.1</c:v>
                </c:pt>
                <c:pt idx="901">
                  <c:v>40057.03</c:v>
                </c:pt>
                <c:pt idx="902">
                  <c:v>37368.1</c:v>
                </c:pt>
                <c:pt idx="903">
                  <c:v>35031.1</c:v>
                </c:pt>
                <c:pt idx="904">
                  <c:v>33054.03</c:v>
                </c:pt>
                <c:pt idx="905">
                  <c:v>31428.1</c:v>
                </c:pt>
                <c:pt idx="906">
                  <c:v>30559.1</c:v>
                </c:pt>
                <c:pt idx="907">
                  <c:v>29241.39</c:v>
                </c:pt>
                <c:pt idx="908">
                  <c:v>27241.67</c:v>
                </c:pt>
                <c:pt idx="909">
                  <c:v>25727.82</c:v>
                </c:pt>
                <c:pt idx="910">
                  <c:v>24482.03</c:v>
                </c:pt>
                <c:pt idx="911">
                  <c:v>23389.39</c:v>
                </c:pt>
                <c:pt idx="912">
                  <c:v>22494.82</c:v>
                </c:pt>
                <c:pt idx="913">
                  <c:v>22087.17</c:v>
                </c:pt>
                <c:pt idx="914">
                  <c:v>19771.099999999999</c:v>
                </c:pt>
                <c:pt idx="915">
                  <c:v>18111.46</c:v>
                </c:pt>
                <c:pt idx="916">
                  <c:v>18679.82</c:v>
                </c:pt>
                <c:pt idx="917">
                  <c:v>17735.03</c:v>
                </c:pt>
                <c:pt idx="918">
                  <c:v>16050.96</c:v>
                </c:pt>
                <c:pt idx="919">
                  <c:v>15512.82</c:v>
                </c:pt>
                <c:pt idx="920">
                  <c:v>16497.03</c:v>
                </c:pt>
                <c:pt idx="921">
                  <c:v>17063.96</c:v>
                </c:pt>
                <c:pt idx="922">
                  <c:v>16415.669999999998</c:v>
                </c:pt>
                <c:pt idx="923">
                  <c:v>15767.6</c:v>
                </c:pt>
                <c:pt idx="924">
                  <c:v>16296.39</c:v>
                </c:pt>
                <c:pt idx="925">
                  <c:v>17561.89</c:v>
                </c:pt>
                <c:pt idx="926">
                  <c:v>17987.669999999998</c:v>
                </c:pt>
                <c:pt idx="927">
                  <c:v>17791.46</c:v>
                </c:pt>
                <c:pt idx="928">
                  <c:v>17726.03</c:v>
                </c:pt>
                <c:pt idx="929">
                  <c:v>17594.89</c:v>
                </c:pt>
                <c:pt idx="930">
                  <c:v>17332.099999999999</c:v>
                </c:pt>
                <c:pt idx="931">
                  <c:v>17100.669999999998</c:v>
                </c:pt>
                <c:pt idx="932">
                  <c:v>16892.96</c:v>
                </c:pt>
                <c:pt idx="933">
                  <c:v>16610.599999999999</c:v>
                </c:pt>
                <c:pt idx="934">
                  <c:v>16364.03</c:v>
                </c:pt>
                <c:pt idx="935">
                  <c:v>16251.24</c:v>
                </c:pt>
                <c:pt idx="936">
                  <c:v>16193.89</c:v>
                </c:pt>
                <c:pt idx="937">
                  <c:v>16226.89</c:v>
                </c:pt>
                <c:pt idx="938">
                  <c:v>16378.46</c:v>
                </c:pt>
                <c:pt idx="939">
                  <c:v>16657.599999999999</c:v>
                </c:pt>
                <c:pt idx="940">
                  <c:v>17129.599999999999</c:v>
                </c:pt>
                <c:pt idx="941">
                  <c:v>17661.599999999999</c:v>
                </c:pt>
                <c:pt idx="942">
                  <c:v>17994.740000000002</c:v>
                </c:pt>
                <c:pt idx="943">
                  <c:v>19142.46</c:v>
                </c:pt>
                <c:pt idx="944">
                  <c:v>21168.53</c:v>
                </c:pt>
                <c:pt idx="945">
                  <c:v>23084.959999999999</c:v>
                </c:pt>
                <c:pt idx="946">
                  <c:v>24727.53</c:v>
                </c:pt>
                <c:pt idx="947">
                  <c:v>26387.82</c:v>
                </c:pt>
                <c:pt idx="948">
                  <c:v>27842.1</c:v>
                </c:pt>
                <c:pt idx="949">
                  <c:v>28367.46</c:v>
                </c:pt>
                <c:pt idx="950">
                  <c:v>29125.03</c:v>
                </c:pt>
                <c:pt idx="951">
                  <c:v>30170.82</c:v>
                </c:pt>
                <c:pt idx="952">
                  <c:v>30876.240000000002</c:v>
                </c:pt>
                <c:pt idx="953">
                  <c:v>31879.03</c:v>
                </c:pt>
                <c:pt idx="954">
                  <c:v>32857.599999999999</c:v>
                </c:pt>
                <c:pt idx="955">
                  <c:v>33792.6</c:v>
                </c:pt>
                <c:pt idx="956">
                  <c:v>34542.46</c:v>
                </c:pt>
                <c:pt idx="957">
                  <c:v>36263.39</c:v>
                </c:pt>
                <c:pt idx="958">
                  <c:v>38905.03</c:v>
                </c:pt>
                <c:pt idx="959">
                  <c:v>40909.46</c:v>
                </c:pt>
                <c:pt idx="960">
                  <c:v>42597.96</c:v>
                </c:pt>
                <c:pt idx="961">
                  <c:v>43977.17</c:v>
                </c:pt>
                <c:pt idx="962">
                  <c:v>45024.32</c:v>
                </c:pt>
                <c:pt idx="963">
                  <c:v>45544.959999999999</c:v>
                </c:pt>
                <c:pt idx="964">
                  <c:v>46741.17</c:v>
                </c:pt>
                <c:pt idx="965">
                  <c:v>48791.17</c:v>
                </c:pt>
                <c:pt idx="966">
                  <c:v>50742.96</c:v>
                </c:pt>
                <c:pt idx="967">
                  <c:v>52673.74</c:v>
                </c:pt>
                <c:pt idx="968">
                  <c:v>54354.74</c:v>
                </c:pt>
                <c:pt idx="969">
                  <c:v>55486.67</c:v>
                </c:pt>
                <c:pt idx="970">
                  <c:v>55904.959999999999</c:v>
                </c:pt>
                <c:pt idx="971">
                  <c:v>56351.46</c:v>
                </c:pt>
                <c:pt idx="972">
                  <c:v>56848.03</c:v>
                </c:pt>
                <c:pt idx="973">
                  <c:v>56852.67</c:v>
                </c:pt>
                <c:pt idx="974">
                  <c:v>56585.17</c:v>
                </c:pt>
                <c:pt idx="975">
                  <c:v>56277.89</c:v>
                </c:pt>
                <c:pt idx="976">
                  <c:v>56097.24</c:v>
                </c:pt>
                <c:pt idx="977">
                  <c:v>56054.03</c:v>
                </c:pt>
                <c:pt idx="978">
                  <c:v>55551.24</c:v>
                </c:pt>
                <c:pt idx="979">
                  <c:v>54693.82</c:v>
                </c:pt>
                <c:pt idx="980">
                  <c:v>53812.24</c:v>
                </c:pt>
                <c:pt idx="981">
                  <c:v>52595.6</c:v>
                </c:pt>
                <c:pt idx="982">
                  <c:v>51077.32</c:v>
                </c:pt>
                <c:pt idx="983">
                  <c:v>49495.1</c:v>
                </c:pt>
                <c:pt idx="984">
                  <c:v>48565.32</c:v>
                </c:pt>
                <c:pt idx="985">
                  <c:v>46384.82</c:v>
                </c:pt>
                <c:pt idx="986">
                  <c:v>42823.46</c:v>
                </c:pt>
                <c:pt idx="987">
                  <c:v>39855.599999999999</c:v>
                </c:pt>
                <c:pt idx="988">
                  <c:v>36783.599999999999</c:v>
                </c:pt>
                <c:pt idx="989">
                  <c:v>33617.39</c:v>
                </c:pt>
                <c:pt idx="990">
                  <c:v>31043.32</c:v>
                </c:pt>
                <c:pt idx="991">
                  <c:v>29746.67</c:v>
                </c:pt>
                <c:pt idx="992">
                  <c:v>27370.46</c:v>
                </c:pt>
                <c:pt idx="993">
                  <c:v>22683.17</c:v>
                </c:pt>
                <c:pt idx="994">
                  <c:v>20500.46</c:v>
                </c:pt>
                <c:pt idx="995">
                  <c:v>21114.1</c:v>
                </c:pt>
                <c:pt idx="996">
                  <c:v>21669.24</c:v>
                </c:pt>
                <c:pt idx="997">
                  <c:v>21674.42</c:v>
                </c:pt>
                <c:pt idx="998">
                  <c:v>22002.92</c:v>
                </c:pt>
                <c:pt idx="999">
                  <c:v>23410.74</c:v>
                </c:pt>
                <c:pt idx="1000">
                  <c:v>25844.82</c:v>
                </c:pt>
                <c:pt idx="1001">
                  <c:v>26420.1</c:v>
                </c:pt>
                <c:pt idx="1002">
                  <c:v>25131.39</c:v>
                </c:pt>
                <c:pt idx="1003">
                  <c:v>23392.240000000002</c:v>
                </c:pt>
                <c:pt idx="1004">
                  <c:v>22926.57</c:v>
                </c:pt>
                <c:pt idx="1005">
                  <c:v>23522.92</c:v>
                </c:pt>
                <c:pt idx="1006">
                  <c:v>23664.74</c:v>
                </c:pt>
                <c:pt idx="1007">
                  <c:v>24704.46</c:v>
                </c:pt>
                <c:pt idx="1008">
                  <c:v>25592.959999999999</c:v>
                </c:pt>
                <c:pt idx="1009">
                  <c:v>26813.46</c:v>
                </c:pt>
                <c:pt idx="1010">
                  <c:v>30551.67</c:v>
                </c:pt>
                <c:pt idx="1011">
                  <c:v>32591.67</c:v>
                </c:pt>
                <c:pt idx="1012">
                  <c:v>33332.17</c:v>
                </c:pt>
                <c:pt idx="1013">
                  <c:v>36126.39</c:v>
                </c:pt>
                <c:pt idx="1014">
                  <c:v>38277.17</c:v>
                </c:pt>
                <c:pt idx="1015">
                  <c:v>40494.26</c:v>
                </c:pt>
                <c:pt idx="1016">
                  <c:v>42505.120000000003</c:v>
                </c:pt>
                <c:pt idx="1017">
                  <c:v>43629.279999999999</c:v>
                </c:pt>
                <c:pt idx="1018">
                  <c:v>45133.65</c:v>
                </c:pt>
                <c:pt idx="1019">
                  <c:v>46167.05</c:v>
                </c:pt>
                <c:pt idx="1020">
                  <c:v>46574.34</c:v>
                </c:pt>
                <c:pt idx="1021">
                  <c:v>48528.79</c:v>
                </c:pt>
                <c:pt idx="1022">
                  <c:v>51604.31</c:v>
                </c:pt>
                <c:pt idx="1023">
                  <c:v>53974.79</c:v>
                </c:pt>
                <c:pt idx="1024">
                  <c:v>55408.98</c:v>
                </c:pt>
                <c:pt idx="1025">
                  <c:v>55967.86</c:v>
                </c:pt>
                <c:pt idx="1026">
                  <c:v>56134.46</c:v>
                </c:pt>
                <c:pt idx="1027">
                  <c:v>56652.71</c:v>
                </c:pt>
                <c:pt idx="1028">
                  <c:v>57913.63</c:v>
                </c:pt>
                <c:pt idx="1029">
                  <c:v>59033.73</c:v>
                </c:pt>
                <c:pt idx="1030">
                  <c:v>59721.16</c:v>
                </c:pt>
                <c:pt idx="1031">
                  <c:v>60624.12</c:v>
                </c:pt>
                <c:pt idx="1032">
                  <c:v>61780.2</c:v>
                </c:pt>
                <c:pt idx="1033">
                  <c:v>63226.89</c:v>
                </c:pt>
                <c:pt idx="1034">
                  <c:v>64460.55</c:v>
                </c:pt>
                <c:pt idx="1035">
                  <c:v>65203.94</c:v>
                </c:pt>
                <c:pt idx="1036">
                  <c:v>65938.66</c:v>
                </c:pt>
                <c:pt idx="1037">
                  <c:v>66573.5</c:v>
                </c:pt>
                <c:pt idx="1038">
                  <c:v>67171</c:v>
                </c:pt>
                <c:pt idx="1039">
                  <c:v>67663.37</c:v>
                </c:pt>
                <c:pt idx="1040">
                  <c:v>68096.73</c:v>
                </c:pt>
                <c:pt idx="1041">
                  <c:v>68439.23</c:v>
                </c:pt>
                <c:pt idx="1042">
                  <c:v>68730.070000000007</c:v>
                </c:pt>
                <c:pt idx="1043">
                  <c:v>68943.89</c:v>
                </c:pt>
                <c:pt idx="1044">
                  <c:v>69072.37</c:v>
                </c:pt>
                <c:pt idx="1045">
                  <c:v>69161.3</c:v>
                </c:pt>
                <c:pt idx="1046">
                  <c:v>69152.67</c:v>
                </c:pt>
                <c:pt idx="1047">
                  <c:v>69083.97</c:v>
                </c:pt>
                <c:pt idx="1048">
                  <c:v>68958.37</c:v>
                </c:pt>
                <c:pt idx="1049">
                  <c:v>68788.399999999994</c:v>
                </c:pt>
                <c:pt idx="1050">
                  <c:v>68542.740000000005</c:v>
                </c:pt>
                <c:pt idx="1051">
                  <c:v>68247.100000000006</c:v>
                </c:pt>
                <c:pt idx="1052">
                  <c:v>67886.679999999993</c:v>
                </c:pt>
                <c:pt idx="1053">
                  <c:v>67506.899999999994</c:v>
                </c:pt>
                <c:pt idx="1054">
                  <c:v>67050.61</c:v>
                </c:pt>
                <c:pt idx="1055">
                  <c:v>66581.820000000007</c:v>
                </c:pt>
                <c:pt idx="1056">
                  <c:v>66047.460000000006</c:v>
                </c:pt>
                <c:pt idx="1057">
                  <c:v>65489.64</c:v>
                </c:pt>
                <c:pt idx="1058">
                  <c:v>64904.77</c:v>
                </c:pt>
                <c:pt idx="1059">
                  <c:v>64293.14</c:v>
                </c:pt>
                <c:pt idx="1060">
                  <c:v>63646.61</c:v>
                </c:pt>
                <c:pt idx="1061">
                  <c:v>62967.81</c:v>
                </c:pt>
                <c:pt idx="1062">
                  <c:v>62279.59</c:v>
                </c:pt>
                <c:pt idx="1063">
                  <c:v>61524.35</c:v>
                </c:pt>
                <c:pt idx="1064">
                  <c:v>60680.18</c:v>
                </c:pt>
                <c:pt idx="1065">
                  <c:v>59815.58</c:v>
                </c:pt>
                <c:pt idx="1066">
                  <c:v>58941.54</c:v>
                </c:pt>
                <c:pt idx="1067">
                  <c:v>58080.3</c:v>
                </c:pt>
                <c:pt idx="1068">
                  <c:v>57217.97</c:v>
                </c:pt>
                <c:pt idx="1069">
                  <c:v>56342.69</c:v>
                </c:pt>
                <c:pt idx="1070">
                  <c:v>55497.47</c:v>
                </c:pt>
                <c:pt idx="1071">
                  <c:v>54626.94</c:v>
                </c:pt>
                <c:pt idx="1072">
                  <c:v>53794.2</c:v>
                </c:pt>
                <c:pt idx="1073">
                  <c:v>52964.87</c:v>
                </c:pt>
                <c:pt idx="1074">
                  <c:v>52139.519999999997</c:v>
                </c:pt>
                <c:pt idx="1075">
                  <c:v>51312.67</c:v>
                </c:pt>
                <c:pt idx="1076">
                  <c:v>50516.99</c:v>
                </c:pt>
                <c:pt idx="1077">
                  <c:v>49728.72</c:v>
                </c:pt>
                <c:pt idx="1078">
                  <c:v>48950.34</c:v>
                </c:pt>
                <c:pt idx="1079">
                  <c:v>48185.79</c:v>
                </c:pt>
                <c:pt idx="1080">
                  <c:v>47448.959999999999</c:v>
                </c:pt>
                <c:pt idx="1081">
                  <c:v>46722.74</c:v>
                </c:pt>
                <c:pt idx="1082">
                  <c:v>46006.68</c:v>
                </c:pt>
                <c:pt idx="1083">
                  <c:v>45295.06</c:v>
                </c:pt>
                <c:pt idx="1084">
                  <c:v>44602</c:v>
                </c:pt>
                <c:pt idx="1085">
                  <c:v>43931.79</c:v>
                </c:pt>
                <c:pt idx="1086">
                  <c:v>43276.18</c:v>
                </c:pt>
                <c:pt idx="1087">
                  <c:v>42636.639999999999</c:v>
                </c:pt>
                <c:pt idx="1088">
                  <c:v>42013.91</c:v>
                </c:pt>
                <c:pt idx="1089">
                  <c:v>41408.120000000003</c:v>
                </c:pt>
                <c:pt idx="1090">
                  <c:v>40799.97</c:v>
                </c:pt>
                <c:pt idx="1091">
                  <c:v>40223.61</c:v>
                </c:pt>
                <c:pt idx="1092">
                  <c:v>39664.879999999997</c:v>
                </c:pt>
                <c:pt idx="1093">
                  <c:v>39110.26</c:v>
                </c:pt>
                <c:pt idx="1094">
                  <c:v>38582.980000000003</c:v>
                </c:pt>
                <c:pt idx="1095">
                  <c:v>38065.01</c:v>
                </c:pt>
                <c:pt idx="1096">
                  <c:v>37567.230000000003</c:v>
                </c:pt>
                <c:pt idx="1097">
                  <c:v>37080.89</c:v>
                </c:pt>
                <c:pt idx="1098">
                  <c:v>36607.82</c:v>
                </c:pt>
                <c:pt idx="1099">
                  <c:v>36148.370000000003</c:v>
                </c:pt>
                <c:pt idx="1100">
                  <c:v>35704.26</c:v>
                </c:pt>
                <c:pt idx="1101">
                  <c:v>35283.919999999998</c:v>
                </c:pt>
                <c:pt idx="1102">
                  <c:v>34871.4</c:v>
                </c:pt>
                <c:pt idx="1103">
                  <c:v>34477.43</c:v>
                </c:pt>
                <c:pt idx="1104">
                  <c:v>34087.129999999997</c:v>
                </c:pt>
                <c:pt idx="1105">
                  <c:v>33720.589999999997</c:v>
                </c:pt>
                <c:pt idx="1106">
                  <c:v>33359.1</c:v>
                </c:pt>
                <c:pt idx="1107">
                  <c:v>33020.9</c:v>
                </c:pt>
                <c:pt idx="1108">
                  <c:v>32697.85</c:v>
                </c:pt>
                <c:pt idx="1109">
                  <c:v>32376.720000000001</c:v>
                </c:pt>
                <c:pt idx="1110">
                  <c:v>32069.43</c:v>
                </c:pt>
                <c:pt idx="1111">
                  <c:v>31786.29</c:v>
                </c:pt>
                <c:pt idx="1112">
                  <c:v>31506.400000000001</c:v>
                </c:pt>
                <c:pt idx="1113">
                  <c:v>31243.94</c:v>
                </c:pt>
                <c:pt idx="1114">
                  <c:v>30975.42</c:v>
                </c:pt>
                <c:pt idx="1115">
                  <c:v>30731.65</c:v>
                </c:pt>
                <c:pt idx="1116">
                  <c:v>30506.1</c:v>
                </c:pt>
                <c:pt idx="1117">
                  <c:v>30285.21</c:v>
                </c:pt>
                <c:pt idx="1118">
                  <c:v>30083.27</c:v>
                </c:pt>
                <c:pt idx="1119">
                  <c:v>29879.86</c:v>
                </c:pt>
                <c:pt idx="1120">
                  <c:v>29683.73</c:v>
                </c:pt>
                <c:pt idx="1121">
                  <c:v>29506.15</c:v>
                </c:pt>
                <c:pt idx="1122">
                  <c:v>29341.46</c:v>
                </c:pt>
                <c:pt idx="1123">
                  <c:v>29179.49</c:v>
                </c:pt>
                <c:pt idx="1124">
                  <c:v>29030.31</c:v>
                </c:pt>
                <c:pt idx="1125">
                  <c:v>28893.01</c:v>
                </c:pt>
                <c:pt idx="1126">
                  <c:v>28766.41</c:v>
                </c:pt>
                <c:pt idx="1127">
                  <c:v>28647.61</c:v>
                </c:pt>
                <c:pt idx="1128">
                  <c:v>28530.03</c:v>
                </c:pt>
                <c:pt idx="1129">
                  <c:v>28422.03</c:v>
                </c:pt>
                <c:pt idx="1130">
                  <c:v>28332.49</c:v>
                </c:pt>
                <c:pt idx="1131">
                  <c:v>28242.18</c:v>
                </c:pt>
                <c:pt idx="1132">
                  <c:v>28157.38</c:v>
                </c:pt>
                <c:pt idx="1133">
                  <c:v>28086.89</c:v>
                </c:pt>
                <c:pt idx="1134">
                  <c:v>28021.05</c:v>
                </c:pt>
                <c:pt idx="1135">
                  <c:v>27968.83</c:v>
                </c:pt>
                <c:pt idx="1136">
                  <c:v>27910.99</c:v>
                </c:pt>
                <c:pt idx="1137">
                  <c:v>27867.02</c:v>
                </c:pt>
                <c:pt idx="1138">
                  <c:v>27837.19</c:v>
                </c:pt>
                <c:pt idx="1139">
                  <c:v>27809.040000000001</c:v>
                </c:pt>
                <c:pt idx="1140">
                  <c:v>27789.22</c:v>
                </c:pt>
                <c:pt idx="1141">
                  <c:v>27763.21</c:v>
                </c:pt>
                <c:pt idx="1142">
                  <c:v>27756.44</c:v>
                </c:pt>
                <c:pt idx="1143">
                  <c:v>27752.94</c:v>
                </c:pt>
                <c:pt idx="1144">
                  <c:v>27752.81</c:v>
                </c:pt>
                <c:pt idx="1145">
                  <c:v>27768.35</c:v>
                </c:pt>
                <c:pt idx="1146">
                  <c:v>27784.9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A5-4152-9BED-36BCFDC46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681711"/>
        <c:axId val="242686031"/>
      </c:lineChart>
      <c:catAx>
        <c:axId val="207081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12863"/>
        <c:crosses val="autoZero"/>
        <c:auto val="1"/>
        <c:lblAlgn val="ctr"/>
        <c:lblOffset val="100"/>
        <c:tickLblSkip val="30"/>
        <c:noMultiLvlLbl val="0"/>
      </c:catAx>
      <c:valAx>
        <c:axId val="207081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811903"/>
        <c:crosses val="autoZero"/>
        <c:crossBetween val="between"/>
      </c:valAx>
      <c:valAx>
        <c:axId val="242686031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81711"/>
        <c:crosses val="max"/>
        <c:crossBetween val="between"/>
      </c:valAx>
      <c:catAx>
        <c:axId val="2426817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26860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Sweden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'Sheet 1'!$G$1</c:f>
              <c:strCache>
                <c:ptCount val="1"/>
                <c:pt idx="0">
                  <c:v>% of Infections reported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1'!$G$2:$G$1148</c:f>
              <c:numCache>
                <c:formatCode>0%</c:formatCode>
                <c:ptCount val="1147"/>
                <c:pt idx="0">
                  <c:v>1.22953969107815E-3</c:v>
                </c:pt>
                <c:pt idx="1">
                  <c:v>1.3851425238754799E-3</c:v>
                </c:pt>
                <c:pt idx="2">
                  <c:v>1.4323849208932901E-3</c:v>
                </c:pt>
                <c:pt idx="3">
                  <c:v>1.3764245994604401E-3</c:v>
                </c:pt>
                <c:pt idx="4">
                  <c:v>1.2511729746637499E-3</c:v>
                </c:pt>
                <c:pt idx="5">
                  <c:v>7.3904627837409801E-4</c:v>
                </c:pt>
                <c:pt idx="6">
                  <c:v>5.6684751801765296E-4</c:v>
                </c:pt>
                <c:pt idx="7">
                  <c:v>4.2623150459721103E-4</c:v>
                </c:pt>
                <c:pt idx="8">
                  <c:v>3.1816735602927101E-4</c:v>
                </c:pt>
                <c:pt idx="9">
                  <c:v>2.3779327837666501E-4</c:v>
                </c:pt>
                <c:pt idx="10">
                  <c:v>1.79054082859408E-4</c:v>
                </c:pt>
                <c:pt idx="11">
                  <c:v>1.3642919324870399E-4</c:v>
                </c:pt>
                <c:pt idx="12">
                  <c:v>1.0515141804198E-4</c:v>
                </c:pt>
                <c:pt idx="13">
                  <c:v>1.09257207073624E-4</c:v>
                </c:pt>
                <c:pt idx="14">
                  <c:v>1.50600095277611E-4</c:v>
                </c:pt>
                <c:pt idx="15">
                  <c:v>3.3043691102680199E-4</c:v>
                </c:pt>
                <c:pt idx="16">
                  <c:v>5.9133213880285904E-4</c:v>
                </c:pt>
                <c:pt idx="17">
                  <c:v>7.88558904537222E-4</c:v>
                </c:pt>
                <c:pt idx="18">
                  <c:v>9.6128185437532995E-4</c:v>
                </c:pt>
                <c:pt idx="19">
                  <c:v>1.22759864964149E-3</c:v>
                </c:pt>
                <c:pt idx="20">
                  <c:v>1.7179611370698399E-3</c:v>
                </c:pt>
                <c:pt idx="21">
                  <c:v>2.4211775670340599E-3</c:v>
                </c:pt>
                <c:pt idx="22">
                  <c:v>3.3586239994350098E-3</c:v>
                </c:pt>
                <c:pt idx="23">
                  <c:v>4.4837210520305096E-3</c:v>
                </c:pt>
                <c:pt idx="24">
                  <c:v>5.7451523619180701E-3</c:v>
                </c:pt>
                <c:pt idx="25">
                  <c:v>7.3579847738251304E-3</c:v>
                </c:pt>
                <c:pt idx="26">
                  <c:v>9.2870966564017696E-3</c:v>
                </c:pt>
                <c:pt idx="27">
                  <c:v>1.15493118127764E-2</c:v>
                </c:pt>
                <c:pt idx="28">
                  <c:v>1.40881383315603E-2</c:v>
                </c:pt>
                <c:pt idx="29">
                  <c:v>1.6484099182407601E-2</c:v>
                </c:pt>
                <c:pt idx="30">
                  <c:v>1.8468181089767801E-2</c:v>
                </c:pt>
                <c:pt idx="31">
                  <c:v>1.9975472042606999E-2</c:v>
                </c:pt>
                <c:pt idx="32">
                  <c:v>2.0863404456568101E-2</c:v>
                </c:pt>
                <c:pt idx="33">
                  <c:v>2.1217136240295201E-2</c:v>
                </c:pt>
                <c:pt idx="34">
                  <c:v>2.0987065662510501E-2</c:v>
                </c:pt>
                <c:pt idx="35">
                  <c:v>2.0184176426926999E-2</c:v>
                </c:pt>
                <c:pt idx="36">
                  <c:v>1.9182251241258701E-2</c:v>
                </c:pt>
                <c:pt idx="37">
                  <c:v>1.82869073869531E-2</c:v>
                </c:pt>
                <c:pt idx="38">
                  <c:v>1.76299255987524E-2</c:v>
                </c:pt>
                <c:pt idx="39">
                  <c:v>1.7320784901091998E-2</c:v>
                </c:pt>
                <c:pt idx="40">
                  <c:v>1.7422667723528799E-2</c:v>
                </c:pt>
                <c:pt idx="41">
                  <c:v>1.8047489482129701E-2</c:v>
                </c:pt>
                <c:pt idx="42">
                  <c:v>1.9251867929203501E-2</c:v>
                </c:pt>
                <c:pt idx="43">
                  <c:v>2.0947635258871399E-2</c:v>
                </c:pt>
                <c:pt idx="44">
                  <c:v>2.3079676284392101E-2</c:v>
                </c:pt>
                <c:pt idx="45">
                  <c:v>2.55991633905636E-2</c:v>
                </c:pt>
                <c:pt idx="46">
                  <c:v>2.85489978722865E-2</c:v>
                </c:pt>
                <c:pt idx="47">
                  <c:v>3.1958294929470797E-2</c:v>
                </c:pt>
                <c:pt idx="48">
                  <c:v>3.5667386121752298E-2</c:v>
                </c:pt>
                <c:pt idx="49">
                  <c:v>3.9663705644554501E-2</c:v>
                </c:pt>
                <c:pt idx="50">
                  <c:v>4.39922858558595E-2</c:v>
                </c:pt>
                <c:pt idx="51">
                  <c:v>4.8304650221503903E-2</c:v>
                </c:pt>
                <c:pt idx="52">
                  <c:v>5.2345543278610802E-2</c:v>
                </c:pt>
                <c:pt idx="53">
                  <c:v>5.5879843341529102E-2</c:v>
                </c:pt>
                <c:pt idx="54">
                  <c:v>5.90505183623437E-2</c:v>
                </c:pt>
                <c:pt idx="55">
                  <c:v>6.2181176399467603E-2</c:v>
                </c:pt>
                <c:pt idx="56">
                  <c:v>6.5021656886708801E-2</c:v>
                </c:pt>
                <c:pt idx="57">
                  <c:v>6.7084391950173197E-2</c:v>
                </c:pt>
                <c:pt idx="58">
                  <c:v>6.8617024756069803E-2</c:v>
                </c:pt>
                <c:pt idx="59">
                  <c:v>7.0313321647677507E-2</c:v>
                </c:pt>
                <c:pt idx="60">
                  <c:v>7.2367600358913903E-2</c:v>
                </c:pt>
                <c:pt idx="61">
                  <c:v>7.3957770911566495E-2</c:v>
                </c:pt>
                <c:pt idx="62">
                  <c:v>7.4658809948749794E-2</c:v>
                </c:pt>
                <c:pt idx="63">
                  <c:v>7.5032712114310299E-2</c:v>
                </c:pt>
                <c:pt idx="64">
                  <c:v>7.5953670367389495E-2</c:v>
                </c:pt>
                <c:pt idx="65">
                  <c:v>7.7812733234406004E-2</c:v>
                </c:pt>
                <c:pt idx="66">
                  <c:v>7.9758659168982393E-2</c:v>
                </c:pt>
                <c:pt idx="67">
                  <c:v>8.1548905942950806E-2</c:v>
                </c:pt>
                <c:pt idx="68">
                  <c:v>8.4272237116486695E-2</c:v>
                </c:pt>
                <c:pt idx="69">
                  <c:v>8.8291045051356001E-2</c:v>
                </c:pt>
                <c:pt idx="70">
                  <c:v>9.3061784945552506E-2</c:v>
                </c:pt>
                <c:pt idx="71">
                  <c:v>9.7980133857326193E-2</c:v>
                </c:pt>
                <c:pt idx="72">
                  <c:v>0.102257345812985</c:v>
                </c:pt>
                <c:pt idx="73">
                  <c:v>0.105967947373115</c:v>
                </c:pt>
                <c:pt idx="74">
                  <c:v>0.109562376706136</c:v>
                </c:pt>
                <c:pt idx="75">
                  <c:v>0.11270081274599</c:v>
                </c:pt>
                <c:pt idx="76">
                  <c:v>0.115205248816118</c:v>
                </c:pt>
                <c:pt idx="77">
                  <c:v>0.11709737279986</c:v>
                </c:pt>
                <c:pt idx="78">
                  <c:v>0.11795448287763299</c:v>
                </c:pt>
                <c:pt idx="79">
                  <c:v>0.118130588595783</c:v>
                </c:pt>
                <c:pt idx="80">
                  <c:v>0.118425998150138</c:v>
                </c:pt>
                <c:pt idx="81">
                  <c:v>0.118688259608753</c:v>
                </c:pt>
                <c:pt idx="82">
                  <c:v>0.11848112967876701</c:v>
                </c:pt>
                <c:pt idx="83">
                  <c:v>0.11777337347241899</c:v>
                </c:pt>
                <c:pt idx="84">
                  <c:v>0.117234578521086</c:v>
                </c:pt>
                <c:pt idx="85">
                  <c:v>0.117979449916976</c:v>
                </c:pt>
                <c:pt idx="86">
                  <c:v>0.120314375348981</c:v>
                </c:pt>
                <c:pt idx="87">
                  <c:v>0.123478546674336</c:v>
                </c:pt>
                <c:pt idx="88">
                  <c:v>0.12675560169903799</c:v>
                </c:pt>
                <c:pt idx="89">
                  <c:v>0.13047737542437901</c:v>
                </c:pt>
                <c:pt idx="90">
                  <c:v>0.134535077834885</c:v>
                </c:pt>
                <c:pt idx="91">
                  <c:v>0.13784391368274501</c:v>
                </c:pt>
                <c:pt idx="92">
                  <c:v>0.13988425384096101</c:v>
                </c:pt>
                <c:pt idx="93">
                  <c:v>0.140332757339824</c:v>
                </c:pt>
                <c:pt idx="94">
                  <c:v>0.139537701818152</c:v>
                </c:pt>
                <c:pt idx="95">
                  <c:v>0.13842278915286399</c:v>
                </c:pt>
                <c:pt idx="96">
                  <c:v>0.13668078555877</c:v>
                </c:pt>
                <c:pt idx="97">
                  <c:v>0.134828566011085</c:v>
                </c:pt>
                <c:pt idx="98">
                  <c:v>0.13358696750746199</c:v>
                </c:pt>
                <c:pt idx="99">
                  <c:v>0.13223517362214099</c:v>
                </c:pt>
                <c:pt idx="100">
                  <c:v>0.13107709957320299</c:v>
                </c:pt>
                <c:pt idx="101">
                  <c:v>0.130343586315115</c:v>
                </c:pt>
                <c:pt idx="102">
                  <c:v>0.12970798696477201</c:v>
                </c:pt>
                <c:pt idx="103">
                  <c:v>0.12965796384876799</c:v>
                </c:pt>
                <c:pt idx="104">
                  <c:v>0.129690126671063</c:v>
                </c:pt>
                <c:pt idx="105">
                  <c:v>0.12996408174308499</c:v>
                </c:pt>
                <c:pt idx="106">
                  <c:v>0.131889826726376</c:v>
                </c:pt>
                <c:pt idx="107">
                  <c:v>0.135019112436256</c:v>
                </c:pt>
                <c:pt idx="108">
                  <c:v>0.13870048404831201</c:v>
                </c:pt>
                <c:pt idx="109">
                  <c:v>0.14333797363881401</c:v>
                </c:pt>
                <c:pt idx="110">
                  <c:v>0.14896197822379101</c:v>
                </c:pt>
                <c:pt idx="111">
                  <c:v>0.155983563093606</c:v>
                </c:pt>
                <c:pt idx="112">
                  <c:v>0.16445335953075599</c:v>
                </c:pt>
                <c:pt idx="113">
                  <c:v>0.17401944892207599</c:v>
                </c:pt>
                <c:pt idx="114">
                  <c:v>0.185319531143708</c:v>
                </c:pt>
                <c:pt idx="115">
                  <c:v>0.198561370700131</c:v>
                </c:pt>
                <c:pt idx="116">
                  <c:v>0.21252021983785599</c:v>
                </c:pt>
                <c:pt idx="117">
                  <c:v>0.22634026050789099</c:v>
                </c:pt>
                <c:pt idx="118">
                  <c:v>0.240811718016883</c:v>
                </c:pt>
                <c:pt idx="119">
                  <c:v>0.25626885284686002</c:v>
                </c:pt>
                <c:pt idx="120">
                  <c:v>0.271719184669729</c:v>
                </c:pt>
                <c:pt idx="121">
                  <c:v>0.286856459218577</c:v>
                </c:pt>
                <c:pt idx="122">
                  <c:v>0.301286009857682</c:v>
                </c:pt>
                <c:pt idx="123">
                  <c:v>0.31514208705379099</c:v>
                </c:pt>
                <c:pt idx="124">
                  <c:v>0.33012645822696302</c:v>
                </c:pt>
                <c:pt idx="125">
                  <c:v>0.34538150645864102</c:v>
                </c:pt>
                <c:pt idx="126">
                  <c:v>0.36062474645437298</c:v>
                </c:pt>
                <c:pt idx="127">
                  <c:v>0.37686277345121799</c:v>
                </c:pt>
                <c:pt idx="128">
                  <c:v>0.39274599532538301</c:v>
                </c:pt>
                <c:pt idx="129">
                  <c:v>0.40983066242927002</c:v>
                </c:pt>
                <c:pt idx="130">
                  <c:v>0.43131402678116898</c:v>
                </c:pt>
                <c:pt idx="131">
                  <c:v>0.45709051286175001</c:v>
                </c:pt>
                <c:pt idx="132">
                  <c:v>0.48802066589056398</c:v>
                </c:pt>
                <c:pt idx="133">
                  <c:v>0.52274755320646205</c:v>
                </c:pt>
                <c:pt idx="134">
                  <c:v>0.56004683429981605</c:v>
                </c:pt>
                <c:pt idx="135">
                  <c:v>0.60386420931866602</c:v>
                </c:pt>
                <c:pt idx="136">
                  <c:v>0.65446399994278204</c:v>
                </c:pt>
                <c:pt idx="137">
                  <c:v>0.70852169862259495</c:v>
                </c:pt>
                <c:pt idx="138">
                  <c:v>0.76092092846925197</c:v>
                </c:pt>
                <c:pt idx="139">
                  <c:v>0.80204497519267004</c:v>
                </c:pt>
                <c:pt idx="140">
                  <c:v>0.830719842843196</c:v>
                </c:pt>
                <c:pt idx="141">
                  <c:v>0.85066639208695605</c:v>
                </c:pt>
                <c:pt idx="142">
                  <c:v>0.85832282619653599</c:v>
                </c:pt>
                <c:pt idx="143">
                  <c:v>0.85431517659954304</c:v>
                </c:pt>
                <c:pt idx="144">
                  <c:v>0.83658531573864603</c:v>
                </c:pt>
                <c:pt idx="145">
                  <c:v>0.80360754460675599</c:v>
                </c:pt>
                <c:pt idx="146">
                  <c:v>0.76904684872381002</c:v>
                </c:pt>
                <c:pt idx="147">
                  <c:v>0.73697563487192497</c:v>
                </c:pt>
                <c:pt idx="148">
                  <c:v>0.69944104162988496</c:v>
                </c:pt>
                <c:pt idx="149">
                  <c:v>0.65930576026590504</c:v>
                </c:pt>
                <c:pt idx="150">
                  <c:v>0.61421118479691905</c:v>
                </c:pt>
                <c:pt idx="151">
                  <c:v>0.56711071633879995</c:v>
                </c:pt>
                <c:pt idx="152">
                  <c:v>0.53034944799169603</c:v>
                </c:pt>
                <c:pt idx="153">
                  <c:v>0.49859678189679602</c:v>
                </c:pt>
                <c:pt idx="154">
                  <c:v>0.46896045293942401</c:v>
                </c:pt>
                <c:pt idx="155">
                  <c:v>0.44688038548266801</c:v>
                </c:pt>
                <c:pt idx="156">
                  <c:v>0.42694554459717099</c:v>
                </c:pt>
                <c:pt idx="157">
                  <c:v>0.40864822665813699</c:v>
                </c:pt>
                <c:pt idx="158">
                  <c:v>0.39344537010437602</c:v>
                </c:pt>
                <c:pt idx="159">
                  <c:v>0.37619460769780799</c:v>
                </c:pt>
                <c:pt idx="160">
                  <c:v>0.36029926143532998</c:v>
                </c:pt>
                <c:pt idx="161">
                  <c:v>0.34786284844862297</c:v>
                </c:pt>
                <c:pt idx="162">
                  <c:v>0.33604035876379701</c:v>
                </c:pt>
                <c:pt idx="163">
                  <c:v>0.32579839267977001</c:v>
                </c:pt>
                <c:pt idx="164">
                  <c:v>0.31526644550046301</c:v>
                </c:pt>
                <c:pt idx="165">
                  <c:v>0.30335400094084902</c:v>
                </c:pt>
                <c:pt idx="166">
                  <c:v>0.29317308743054599</c:v>
                </c:pt>
                <c:pt idx="167">
                  <c:v>0.28460480913823599</c:v>
                </c:pt>
                <c:pt idx="168">
                  <c:v>0.277455911115494</c:v>
                </c:pt>
                <c:pt idx="169">
                  <c:v>0.27223826751385799</c:v>
                </c:pt>
                <c:pt idx="170">
                  <c:v>0.27040295192920799</c:v>
                </c:pt>
                <c:pt idx="171">
                  <c:v>0.272862381627199</c:v>
                </c:pt>
                <c:pt idx="172">
                  <c:v>0.27887962185284298</c:v>
                </c:pt>
                <c:pt idx="173">
                  <c:v>0.287685285015087</c:v>
                </c:pt>
                <c:pt idx="174">
                  <c:v>0.29926123617235201</c:v>
                </c:pt>
                <c:pt idx="175">
                  <c:v>0.31400478156248102</c:v>
                </c:pt>
                <c:pt idx="176">
                  <c:v>0.33221616846976398</c:v>
                </c:pt>
                <c:pt idx="177">
                  <c:v>0.35120378689231802</c:v>
                </c:pt>
                <c:pt idx="178">
                  <c:v>0.36962416966078299</c:v>
                </c:pt>
                <c:pt idx="179">
                  <c:v>0.38946267003139001</c:v>
                </c:pt>
                <c:pt idx="180">
                  <c:v>0.41087173759699003</c:v>
                </c:pt>
                <c:pt idx="181">
                  <c:v>0.43342422054338298</c:v>
                </c:pt>
                <c:pt idx="182">
                  <c:v>0.455145578484972</c:v>
                </c:pt>
                <c:pt idx="183">
                  <c:v>0.47517449165833597</c:v>
                </c:pt>
                <c:pt idx="184">
                  <c:v>0.49501200966475101</c:v>
                </c:pt>
                <c:pt idx="185">
                  <c:v>0.51591100195543205</c:v>
                </c:pt>
                <c:pt idx="186">
                  <c:v>0.53564302232773298</c:v>
                </c:pt>
                <c:pt idx="187">
                  <c:v>0.55007979842626398</c:v>
                </c:pt>
                <c:pt idx="188">
                  <c:v>0.55671809470831102</c:v>
                </c:pt>
                <c:pt idx="189">
                  <c:v>0.558190848532644</c:v>
                </c:pt>
                <c:pt idx="190">
                  <c:v>0.55572160302992302</c:v>
                </c:pt>
                <c:pt idx="191">
                  <c:v>0.54856711828354798</c:v>
                </c:pt>
                <c:pt idx="192">
                  <c:v>0.53807201308374697</c:v>
                </c:pt>
                <c:pt idx="193">
                  <c:v>0.526492843735336</c:v>
                </c:pt>
                <c:pt idx="194">
                  <c:v>0.51457185778668002</c:v>
                </c:pt>
                <c:pt idx="195">
                  <c:v>0.50182301669375096</c:v>
                </c:pt>
                <c:pt idx="196">
                  <c:v>0.48542940023241998</c:v>
                </c:pt>
                <c:pt idx="197">
                  <c:v>0.46423373180243999</c:v>
                </c:pt>
                <c:pt idx="198">
                  <c:v>0.44176229194510402</c:v>
                </c:pt>
                <c:pt idx="199">
                  <c:v>0.41914757785365803</c:v>
                </c:pt>
                <c:pt idx="200">
                  <c:v>0.39527304730728702</c:v>
                </c:pt>
                <c:pt idx="201">
                  <c:v>0.37148096307005202</c:v>
                </c:pt>
                <c:pt idx="202">
                  <c:v>0.34952753136556503</c:v>
                </c:pt>
                <c:pt idx="203">
                  <c:v>0.33318348713509899</c:v>
                </c:pt>
                <c:pt idx="204">
                  <c:v>0.32506205517968501</c:v>
                </c:pt>
                <c:pt idx="205">
                  <c:v>0.32169978603111998</c:v>
                </c:pt>
                <c:pt idx="206">
                  <c:v>0.31966613592735499</c:v>
                </c:pt>
                <c:pt idx="207">
                  <c:v>0.318603821208015</c:v>
                </c:pt>
                <c:pt idx="208">
                  <c:v>0.32009936239928299</c:v>
                </c:pt>
                <c:pt idx="209">
                  <c:v>0.32575949147416</c:v>
                </c:pt>
                <c:pt idx="210">
                  <c:v>0.33095962020589997</c:v>
                </c:pt>
                <c:pt idx="211">
                  <c:v>0.33192886883862099</c:v>
                </c:pt>
                <c:pt idx="212">
                  <c:v>0.33052097550215698</c:v>
                </c:pt>
                <c:pt idx="213">
                  <c:v>0.32811627104686197</c:v>
                </c:pt>
                <c:pt idx="214">
                  <c:v>0.32524702005841599</c:v>
                </c:pt>
                <c:pt idx="215">
                  <c:v>0.32181887245184998</c:v>
                </c:pt>
                <c:pt idx="216">
                  <c:v>0.31677690269792902</c:v>
                </c:pt>
                <c:pt idx="217">
                  <c:v>0.313137427047598</c:v>
                </c:pt>
                <c:pt idx="218">
                  <c:v>0.31394247330347902</c:v>
                </c:pt>
                <c:pt idx="219">
                  <c:v>0.31733485549742402</c:v>
                </c:pt>
                <c:pt idx="220">
                  <c:v>0.32140815708954001</c:v>
                </c:pt>
                <c:pt idx="221">
                  <c:v>0.32563112593868498</c:v>
                </c:pt>
                <c:pt idx="222">
                  <c:v>0.330914334421546</c:v>
                </c:pt>
                <c:pt idx="223">
                  <c:v>0.33896035838608002</c:v>
                </c:pt>
                <c:pt idx="224">
                  <c:v>0.34822283575718699</c:v>
                </c:pt>
                <c:pt idx="225">
                  <c:v>0.35636776503142498</c:v>
                </c:pt>
                <c:pt idx="226">
                  <c:v>0.36249567181651798</c:v>
                </c:pt>
                <c:pt idx="227">
                  <c:v>0.36608309795356597</c:v>
                </c:pt>
                <c:pt idx="228">
                  <c:v>0.36826401559216898</c:v>
                </c:pt>
                <c:pt idx="229">
                  <c:v>0.369516881055521</c:v>
                </c:pt>
                <c:pt idx="230">
                  <c:v>0.36909478047146999</c:v>
                </c:pt>
                <c:pt idx="231">
                  <c:v>0.36707756371603001</c:v>
                </c:pt>
                <c:pt idx="232">
                  <c:v>0.36377180177875401</c:v>
                </c:pt>
                <c:pt idx="233">
                  <c:v>0.36077780581309099</c:v>
                </c:pt>
                <c:pt idx="234">
                  <c:v>0.35870380535679702</c:v>
                </c:pt>
                <c:pt idx="235">
                  <c:v>0.35566769393307501</c:v>
                </c:pt>
                <c:pt idx="236">
                  <c:v>0.35159298533271499</c:v>
                </c:pt>
                <c:pt idx="237">
                  <c:v>0.34667386689722701</c:v>
                </c:pt>
                <c:pt idx="238">
                  <c:v>0.34072204794518701</c:v>
                </c:pt>
                <c:pt idx="239">
                  <c:v>0.33305067519526499</c:v>
                </c:pt>
                <c:pt idx="240">
                  <c:v>0.32252982738736602</c:v>
                </c:pt>
                <c:pt idx="241">
                  <c:v>0.30979039545355003</c:v>
                </c:pt>
                <c:pt idx="242">
                  <c:v>0.29736380630068698</c:v>
                </c:pt>
                <c:pt idx="243">
                  <c:v>0.28540498824188598</c:v>
                </c:pt>
                <c:pt idx="244">
                  <c:v>0.272939575571846</c:v>
                </c:pt>
                <c:pt idx="245">
                  <c:v>0.25992255566311701</c:v>
                </c:pt>
                <c:pt idx="246">
                  <c:v>0.247924783368944</c:v>
                </c:pt>
                <c:pt idx="247">
                  <c:v>0.23772521791253501</c:v>
                </c:pt>
                <c:pt idx="248">
                  <c:v>0.228524981344777</c:v>
                </c:pt>
                <c:pt idx="249">
                  <c:v>0.219664046451989</c:v>
                </c:pt>
                <c:pt idx="250">
                  <c:v>0.21162096612619499</c:v>
                </c:pt>
                <c:pt idx="251">
                  <c:v>0.20608709429296901</c:v>
                </c:pt>
                <c:pt idx="252">
                  <c:v>0.20403027915548799</c:v>
                </c:pt>
                <c:pt idx="253">
                  <c:v>0.204638073736708</c:v>
                </c:pt>
                <c:pt idx="254">
                  <c:v>0.207389216136636</c:v>
                </c:pt>
                <c:pt idx="255">
                  <c:v>0.21144956859434699</c:v>
                </c:pt>
                <c:pt idx="256">
                  <c:v>0.215595642524083</c:v>
                </c:pt>
                <c:pt idx="257">
                  <c:v>0.22094962586639399</c:v>
                </c:pt>
                <c:pt idx="258">
                  <c:v>0.22906959772192401</c:v>
                </c:pt>
                <c:pt idx="259">
                  <c:v>0.239536921272272</c:v>
                </c:pt>
                <c:pt idx="260">
                  <c:v>0.25239165088045801</c:v>
                </c:pt>
                <c:pt idx="261">
                  <c:v>0.26720014174805601</c:v>
                </c:pt>
                <c:pt idx="262">
                  <c:v>0.28259102963160998</c:v>
                </c:pt>
                <c:pt idx="263">
                  <c:v>0.29823399607465101</c:v>
                </c:pt>
                <c:pt idx="264">
                  <c:v>0.31402739437374</c:v>
                </c:pt>
                <c:pt idx="265">
                  <c:v>0.32932496942885098</c:v>
                </c:pt>
                <c:pt idx="266">
                  <c:v>0.34441043451016001</c:v>
                </c:pt>
                <c:pt idx="267">
                  <c:v>0.35818798647161898</c:v>
                </c:pt>
                <c:pt idx="268">
                  <c:v>0.370791729512295</c:v>
                </c:pt>
                <c:pt idx="269">
                  <c:v>0.38426912186488399</c:v>
                </c:pt>
                <c:pt idx="270">
                  <c:v>0.40020881178766099</c:v>
                </c:pt>
                <c:pt idx="271">
                  <c:v>0.41749865353077498</c:v>
                </c:pt>
                <c:pt idx="272">
                  <c:v>0.43366651537586898</c:v>
                </c:pt>
                <c:pt idx="273">
                  <c:v>0.44796944637619601</c:v>
                </c:pt>
                <c:pt idx="274">
                  <c:v>0.462508987971126</c:v>
                </c:pt>
                <c:pt idx="275">
                  <c:v>0.475421084829381</c:v>
                </c:pt>
                <c:pt idx="276">
                  <c:v>0.48331187941203202</c:v>
                </c:pt>
                <c:pt idx="277">
                  <c:v>0.48553029108555501</c:v>
                </c:pt>
                <c:pt idx="278">
                  <c:v>0.48294424782675699</c:v>
                </c:pt>
                <c:pt idx="279">
                  <c:v>0.47740115745474998</c:v>
                </c:pt>
                <c:pt idx="280">
                  <c:v>0.471462191443902</c:v>
                </c:pt>
                <c:pt idx="281">
                  <c:v>0.46346329535582498</c:v>
                </c:pt>
                <c:pt idx="282">
                  <c:v>0.45404428645001998</c:v>
                </c:pt>
                <c:pt idx="283">
                  <c:v>0.44833759718409699</c:v>
                </c:pt>
                <c:pt idx="284">
                  <c:v>0.44701667355656599</c:v>
                </c:pt>
                <c:pt idx="285">
                  <c:v>0.44992274592880799</c:v>
                </c:pt>
                <c:pt idx="286">
                  <c:v>0.45622284192521301</c:v>
                </c:pt>
                <c:pt idx="287">
                  <c:v>0.46167553869183697</c:v>
                </c:pt>
                <c:pt idx="288">
                  <c:v>0.46658535752442898</c:v>
                </c:pt>
                <c:pt idx="289">
                  <c:v>0.47205854447555501</c:v>
                </c:pt>
                <c:pt idx="290">
                  <c:v>0.47508386169334599</c:v>
                </c:pt>
                <c:pt idx="291">
                  <c:v>0.47525761842113101</c:v>
                </c:pt>
                <c:pt idx="292">
                  <c:v>0.47216877868171298</c:v>
                </c:pt>
                <c:pt idx="293">
                  <c:v>0.466983470392838</c:v>
                </c:pt>
                <c:pt idx="294">
                  <c:v>0.46150413754255598</c:v>
                </c:pt>
                <c:pt idx="295">
                  <c:v>0.45645316074618297</c:v>
                </c:pt>
                <c:pt idx="296">
                  <c:v>0.45295859696488</c:v>
                </c:pt>
                <c:pt idx="297">
                  <c:v>0.45044616476367599</c:v>
                </c:pt>
                <c:pt idx="298">
                  <c:v>0.44828373646700997</c:v>
                </c:pt>
                <c:pt idx="299">
                  <c:v>0.44876108274152898</c:v>
                </c:pt>
                <c:pt idx="300">
                  <c:v>0.45257707228064697</c:v>
                </c:pt>
                <c:pt idx="301">
                  <c:v>0.45825822638872199</c:v>
                </c:pt>
                <c:pt idx="302">
                  <c:v>0.46427518979564703</c:v>
                </c:pt>
                <c:pt idx="303">
                  <c:v>0.47184479852455902</c:v>
                </c:pt>
                <c:pt idx="304">
                  <c:v>0.483306261644741</c:v>
                </c:pt>
                <c:pt idx="305">
                  <c:v>0.49748756049084097</c:v>
                </c:pt>
                <c:pt idx="306">
                  <c:v>0.51049000275577505</c:v>
                </c:pt>
                <c:pt idx="307">
                  <c:v>0.52077858487968198</c:v>
                </c:pt>
                <c:pt idx="308">
                  <c:v>0.53238002610644697</c:v>
                </c:pt>
                <c:pt idx="309">
                  <c:v>0.54591164644372903</c:v>
                </c:pt>
                <c:pt idx="310">
                  <c:v>0.55541291986760999</c:v>
                </c:pt>
                <c:pt idx="311">
                  <c:v>0.56061677449844005</c:v>
                </c:pt>
                <c:pt idx="312">
                  <c:v>0.56613368242379503</c:v>
                </c:pt>
                <c:pt idx="313">
                  <c:v>0.57315215300665101</c:v>
                </c:pt>
                <c:pt idx="314">
                  <c:v>0.58320511830955601</c:v>
                </c:pt>
                <c:pt idx="315">
                  <c:v>0.59074187329955696</c:v>
                </c:pt>
                <c:pt idx="316">
                  <c:v>0.58937901996120001</c:v>
                </c:pt>
                <c:pt idx="317">
                  <c:v>0.58387168434319703</c:v>
                </c:pt>
                <c:pt idx="318">
                  <c:v>0.57697397987429599</c:v>
                </c:pt>
                <c:pt idx="319">
                  <c:v>0.56982433405918798</c:v>
                </c:pt>
                <c:pt idx="320">
                  <c:v>0.56590294431445198</c:v>
                </c:pt>
                <c:pt idx="321">
                  <c:v>0.56132050778783804</c:v>
                </c:pt>
                <c:pt idx="322">
                  <c:v>0.55968711073364596</c:v>
                </c:pt>
                <c:pt idx="323">
                  <c:v>0.57012625607242196</c:v>
                </c:pt>
                <c:pt idx="324">
                  <c:v>0.58957176663495703</c:v>
                </c:pt>
                <c:pt idx="325">
                  <c:v>0.61393764481996904</c:v>
                </c:pt>
                <c:pt idx="326">
                  <c:v>0.63920283016827395</c:v>
                </c:pt>
                <c:pt idx="327">
                  <c:v>0.65632498507428605</c:v>
                </c:pt>
                <c:pt idx="328">
                  <c:v>0.67224550413879602</c:v>
                </c:pt>
                <c:pt idx="329">
                  <c:v>0.68251941055462895</c:v>
                </c:pt>
                <c:pt idx="330">
                  <c:v>0.69549967007214897</c:v>
                </c:pt>
                <c:pt idx="331">
                  <c:v>0.71665379995373502</c:v>
                </c:pt>
                <c:pt idx="332">
                  <c:v>0.74205484606052297</c:v>
                </c:pt>
                <c:pt idx="333">
                  <c:v>0.76475213314870105</c:v>
                </c:pt>
                <c:pt idx="334">
                  <c:v>0.79038858301061599</c:v>
                </c:pt>
                <c:pt idx="335">
                  <c:v>0.81569959176045503</c:v>
                </c:pt>
                <c:pt idx="336">
                  <c:v>0.84728706112612795</c:v>
                </c:pt>
                <c:pt idx="337">
                  <c:v>0.86695377680972396</c:v>
                </c:pt>
                <c:pt idx="338">
                  <c:v>0.86989840121635398</c:v>
                </c:pt>
                <c:pt idx="339">
                  <c:v>0.86170433178236705</c:v>
                </c:pt>
                <c:pt idx="340">
                  <c:v>0.85021620147437504</c:v>
                </c:pt>
                <c:pt idx="341">
                  <c:v>0.83944059835521601</c:v>
                </c:pt>
                <c:pt idx="342">
                  <c:v>0.82329088022618002</c:v>
                </c:pt>
                <c:pt idx="343">
                  <c:v>0.80142188664951897</c:v>
                </c:pt>
                <c:pt idx="344">
                  <c:v>0.78137750371938497</c:v>
                </c:pt>
                <c:pt idx="345">
                  <c:v>0.76543728232453501</c:v>
                </c:pt>
                <c:pt idx="346">
                  <c:v>0.75471613728728304</c:v>
                </c:pt>
                <c:pt idx="347">
                  <c:v>0.74874646680474299</c:v>
                </c:pt>
                <c:pt idx="348">
                  <c:v>0.74643736485201195</c:v>
                </c:pt>
                <c:pt idx="349">
                  <c:v>0.74558778215681698</c:v>
                </c:pt>
                <c:pt idx="350">
                  <c:v>0.74325118797221601</c:v>
                </c:pt>
                <c:pt idx="351">
                  <c:v>0.73981559671288899</c:v>
                </c:pt>
                <c:pt idx="352">
                  <c:v>0.73843756870685895</c:v>
                </c:pt>
                <c:pt idx="353">
                  <c:v>0.73623123254400302</c:v>
                </c:pt>
                <c:pt idx="354">
                  <c:v>0.73220933915400099</c:v>
                </c:pt>
                <c:pt idx="355">
                  <c:v>0.72729411557837498</c:v>
                </c:pt>
                <c:pt idx="356">
                  <c:v>0.72226857629743302</c:v>
                </c:pt>
                <c:pt idx="357">
                  <c:v>0.72272397398726296</c:v>
                </c:pt>
                <c:pt idx="358">
                  <c:v>0.72406453798564097</c:v>
                </c:pt>
                <c:pt idx="359">
                  <c:v>0.71784303840899599</c:v>
                </c:pt>
                <c:pt idx="360">
                  <c:v>0.70835606438971899</c:v>
                </c:pt>
                <c:pt idx="361">
                  <c:v>0.69881871128041395</c:v>
                </c:pt>
                <c:pt idx="362">
                  <c:v>0.68903137370053702</c:v>
                </c:pt>
                <c:pt idx="363">
                  <c:v>0.68072586778661004</c:v>
                </c:pt>
                <c:pt idx="364">
                  <c:v>0.67318876569431296</c:v>
                </c:pt>
                <c:pt idx="365">
                  <c:v>0.66680301118607599</c:v>
                </c:pt>
                <c:pt idx="366">
                  <c:v>0.66443989034679196</c:v>
                </c:pt>
                <c:pt idx="367">
                  <c:v>0.66361663336548404</c:v>
                </c:pt>
                <c:pt idx="368">
                  <c:v>0.66345802727375902</c:v>
                </c:pt>
                <c:pt idx="369">
                  <c:v>0.66399300367383796</c:v>
                </c:pt>
                <c:pt idx="370">
                  <c:v>0.66456452473636296</c:v>
                </c:pt>
                <c:pt idx="371">
                  <c:v>0.664797211248772</c:v>
                </c:pt>
                <c:pt idx="372">
                  <c:v>0.66574643030138703</c:v>
                </c:pt>
                <c:pt idx="373">
                  <c:v>0.66724541857324504</c:v>
                </c:pt>
                <c:pt idx="374">
                  <c:v>0.66952942254288605</c:v>
                </c:pt>
                <c:pt idx="375">
                  <c:v>0.67407536281458302</c:v>
                </c:pt>
                <c:pt idx="376">
                  <c:v>0.68298328194426505</c:v>
                </c:pt>
                <c:pt idx="377">
                  <c:v>0.69434690831811796</c:v>
                </c:pt>
                <c:pt idx="378">
                  <c:v>0.70617546014557797</c:v>
                </c:pt>
                <c:pt idx="379">
                  <c:v>0.71942823581636395</c:v>
                </c:pt>
                <c:pt idx="380">
                  <c:v>0.73328244110783203</c:v>
                </c:pt>
                <c:pt idx="381">
                  <c:v>0.74516800544619699</c:v>
                </c:pt>
                <c:pt idx="382">
                  <c:v>0.75316991285744905</c:v>
                </c:pt>
                <c:pt idx="383">
                  <c:v>0.75754015085872595</c:v>
                </c:pt>
                <c:pt idx="384">
                  <c:v>0.758612423961466</c:v>
                </c:pt>
                <c:pt idx="385">
                  <c:v>0.75624632040067497</c:v>
                </c:pt>
                <c:pt idx="386">
                  <c:v>0.74904807394934902</c:v>
                </c:pt>
                <c:pt idx="387">
                  <c:v>0.73915216396608896</c:v>
                </c:pt>
                <c:pt idx="388">
                  <c:v>0.73063163328966396</c:v>
                </c:pt>
                <c:pt idx="389">
                  <c:v>0.72181933536662402</c:v>
                </c:pt>
                <c:pt idx="390">
                  <c:v>0.71015582660740895</c:v>
                </c:pt>
                <c:pt idx="391">
                  <c:v>0.69898649730138096</c:v>
                </c:pt>
                <c:pt idx="392">
                  <c:v>0.69055376161607096</c:v>
                </c:pt>
                <c:pt idx="393">
                  <c:v>0.68593916163479496</c:v>
                </c:pt>
                <c:pt idx="394">
                  <c:v>0.68423375651337104</c:v>
                </c:pt>
                <c:pt idx="395">
                  <c:v>0.68128774448531104</c:v>
                </c:pt>
                <c:pt idx="396">
                  <c:v>0.67934510594375597</c:v>
                </c:pt>
                <c:pt idx="397">
                  <c:v>0.68121761542777204</c:v>
                </c:pt>
                <c:pt idx="398">
                  <c:v>0.68528427157056504</c:v>
                </c:pt>
                <c:pt idx="399">
                  <c:v>0.68999371277570998</c:v>
                </c:pt>
                <c:pt idx="400">
                  <c:v>0.69370185081447999</c:v>
                </c:pt>
                <c:pt idx="401">
                  <c:v>0.69658630643376296</c:v>
                </c:pt>
                <c:pt idx="402">
                  <c:v>0.70157378583238605</c:v>
                </c:pt>
                <c:pt idx="403">
                  <c:v>0.70788869562886003</c:v>
                </c:pt>
                <c:pt idx="404">
                  <c:v>0.71417819622378798</c:v>
                </c:pt>
                <c:pt idx="405">
                  <c:v>0.722259971506517</c:v>
                </c:pt>
                <c:pt idx="406">
                  <c:v>0.73240767046859101</c:v>
                </c:pt>
                <c:pt idx="407">
                  <c:v>0.74467864862588795</c:v>
                </c:pt>
                <c:pt idx="408">
                  <c:v>0.75901346484330801</c:v>
                </c:pt>
                <c:pt idx="409">
                  <c:v>0.77370613222788798</c:v>
                </c:pt>
                <c:pt idx="410">
                  <c:v>0.78771788318887503</c:v>
                </c:pt>
                <c:pt idx="411">
                  <c:v>0.80067664991909204</c:v>
                </c:pt>
                <c:pt idx="412">
                  <c:v>0.81057191526995298</c:v>
                </c:pt>
                <c:pt idx="413">
                  <c:v>0.81759522496813597</c:v>
                </c:pt>
                <c:pt idx="414">
                  <c:v>0.82318979184246799</c:v>
                </c:pt>
                <c:pt idx="415">
                  <c:v>0.82432662401760604</c:v>
                </c:pt>
                <c:pt idx="416">
                  <c:v>0.82112370397317702</c:v>
                </c:pt>
                <c:pt idx="417">
                  <c:v>0.81812294904469196</c:v>
                </c:pt>
                <c:pt idx="418">
                  <c:v>0.81342935799326799</c:v>
                </c:pt>
                <c:pt idx="419">
                  <c:v>0.80583249705597804</c:v>
                </c:pt>
                <c:pt idx="420">
                  <c:v>0.79903274259036705</c:v>
                </c:pt>
                <c:pt idx="421">
                  <c:v>0.79490960828090496</c:v>
                </c:pt>
                <c:pt idx="422">
                  <c:v>0.79939143788378397</c:v>
                </c:pt>
                <c:pt idx="423">
                  <c:v>0.81426018499992603</c:v>
                </c:pt>
                <c:pt idx="424">
                  <c:v>0.83372369949448499</c:v>
                </c:pt>
                <c:pt idx="425">
                  <c:v>0.86119139227847696</c:v>
                </c:pt>
                <c:pt idx="426">
                  <c:v>0.89562599433540901</c:v>
                </c:pt>
                <c:pt idx="427">
                  <c:v>0.929268250698845</c:v>
                </c:pt>
                <c:pt idx="428">
                  <c:v>0.95818845608923497</c:v>
                </c:pt>
                <c:pt idx="429">
                  <c:v>0.97773040783302401</c:v>
                </c:pt>
                <c:pt idx="430">
                  <c:v>0.98925406408961303</c:v>
                </c:pt>
                <c:pt idx="431">
                  <c:v>0.99548886566680905</c:v>
                </c:pt>
                <c:pt idx="432">
                  <c:v>0.99205549089190304</c:v>
                </c:pt>
                <c:pt idx="433">
                  <c:v>0.98389841482790197</c:v>
                </c:pt>
                <c:pt idx="434">
                  <c:v>0.97588098411886104</c:v>
                </c:pt>
                <c:pt idx="435">
                  <c:v>0.96721439917153995</c:v>
                </c:pt>
                <c:pt idx="436">
                  <c:v>0.96103382454934405</c:v>
                </c:pt>
                <c:pt idx="437">
                  <c:v>0.95526764318741797</c:v>
                </c:pt>
                <c:pt idx="438">
                  <c:v>0.95129631328125897</c:v>
                </c:pt>
                <c:pt idx="439">
                  <c:v>0.95248062720730298</c:v>
                </c:pt>
                <c:pt idx="440">
                  <c:v>0.95452887047217705</c:v>
                </c:pt>
                <c:pt idx="441">
                  <c:v>0.95735963377611899</c:v>
                </c:pt>
                <c:pt idx="442">
                  <c:v>0.96516110615101403</c:v>
                </c:pt>
                <c:pt idx="443">
                  <c:v>0.97788763909873</c:v>
                </c:pt>
                <c:pt idx="444">
                  <c:v>0.99594189370841202</c:v>
                </c:pt>
                <c:pt idx="445">
                  <c:v>1.0178105436951099</c:v>
                </c:pt>
                <c:pt idx="446">
                  <c:v>1.0426660367660301</c:v>
                </c:pt>
                <c:pt idx="447">
                  <c:v>1.0715431156980599</c:v>
                </c:pt>
                <c:pt idx="448">
                  <c:v>1.10441067052062</c:v>
                </c:pt>
                <c:pt idx="449">
                  <c:v>1.1406559211113501</c:v>
                </c:pt>
                <c:pt idx="450">
                  <c:v>1.17849166138727</c:v>
                </c:pt>
                <c:pt idx="451">
                  <c:v>1.21828628556864</c:v>
                </c:pt>
                <c:pt idx="452">
                  <c:v>1.25985967813977</c:v>
                </c:pt>
                <c:pt idx="453">
                  <c:v>1.30168345349207</c:v>
                </c:pt>
                <c:pt idx="454">
                  <c:v>1.3445051302517601</c:v>
                </c:pt>
                <c:pt idx="455">
                  <c:v>1.3868052404167499</c:v>
                </c:pt>
                <c:pt idx="456">
                  <c:v>1.4238421988273</c:v>
                </c:pt>
                <c:pt idx="457">
                  <c:v>1.46043697205594</c:v>
                </c:pt>
                <c:pt idx="458">
                  <c:v>1.5045254765134799</c:v>
                </c:pt>
                <c:pt idx="459">
                  <c:v>1.5579828127892601</c:v>
                </c:pt>
                <c:pt idx="460">
                  <c:v>1.6173603000299299</c:v>
                </c:pt>
                <c:pt idx="461">
                  <c:v>1.6747797584027999</c:v>
                </c:pt>
                <c:pt idx="462">
                  <c:v>1.7311583007851601</c:v>
                </c:pt>
                <c:pt idx="463">
                  <c:v>1.7937018200547701</c:v>
                </c:pt>
                <c:pt idx="464">
                  <c:v>1.84121323225712</c:v>
                </c:pt>
                <c:pt idx="465">
                  <c:v>1.8506811756494099</c:v>
                </c:pt>
                <c:pt idx="466">
                  <c:v>1.82903482165211</c:v>
                </c:pt>
                <c:pt idx="467">
                  <c:v>1.78499563779422</c:v>
                </c:pt>
                <c:pt idx="468">
                  <c:v>1.7289963900264</c:v>
                </c:pt>
                <c:pt idx="469">
                  <c:v>1.6551395785891301</c:v>
                </c:pt>
                <c:pt idx="470">
                  <c:v>1.5538697342669201</c:v>
                </c:pt>
                <c:pt idx="471">
                  <c:v>1.4412711810757799</c:v>
                </c:pt>
                <c:pt idx="472">
                  <c:v>1.3426140370225501</c:v>
                </c:pt>
                <c:pt idx="473">
                  <c:v>1.2646065313052299</c:v>
                </c:pt>
                <c:pt idx="474">
                  <c:v>1.2072689136772601</c:v>
                </c:pt>
                <c:pt idx="475">
                  <c:v>1.1777702652142801</c:v>
                </c:pt>
                <c:pt idx="476">
                  <c:v>1.2001551070566601</c:v>
                </c:pt>
                <c:pt idx="477">
                  <c:v>1.2927883431760201</c:v>
                </c:pt>
                <c:pt idx="478">
                  <c:v>1.4465856121501</c:v>
                </c:pt>
                <c:pt idx="479">
                  <c:v>1.5995440364770801</c:v>
                </c:pt>
                <c:pt idx="480">
                  <c:v>1.6931952281943301</c:v>
                </c:pt>
                <c:pt idx="481">
                  <c:v>1.72682675469036</c:v>
                </c:pt>
                <c:pt idx="482">
                  <c:v>1.70770367014939</c:v>
                </c:pt>
                <c:pt idx="483">
                  <c:v>1.6392230255828599</c:v>
                </c:pt>
                <c:pt idx="484">
                  <c:v>1.52054578420627</c:v>
                </c:pt>
                <c:pt idx="485">
                  <c:v>1.36947572459005</c:v>
                </c:pt>
                <c:pt idx="486">
                  <c:v>1.23283017336918</c:v>
                </c:pt>
                <c:pt idx="487">
                  <c:v>1.1413051880219001</c:v>
                </c:pt>
                <c:pt idx="488">
                  <c:v>1.0803961232074</c:v>
                </c:pt>
                <c:pt idx="489">
                  <c:v>1.02702155402335</c:v>
                </c:pt>
                <c:pt idx="490">
                  <c:v>1.0003156004763201</c:v>
                </c:pt>
                <c:pt idx="491">
                  <c:v>1.0165452151135099</c:v>
                </c:pt>
                <c:pt idx="492">
                  <c:v>1.0372142607694099</c:v>
                </c:pt>
                <c:pt idx="493">
                  <c:v>1.04754636168952</c:v>
                </c:pt>
                <c:pt idx="494">
                  <c:v>1.0617866766722399</c:v>
                </c:pt>
                <c:pt idx="495">
                  <c:v>1.11775212004444</c:v>
                </c:pt>
                <c:pt idx="496">
                  <c:v>1.2326204260279701</c:v>
                </c:pt>
                <c:pt idx="497">
                  <c:v>1.2859123452466501</c:v>
                </c:pt>
                <c:pt idx="498">
                  <c:v>1.23329028325981</c:v>
                </c:pt>
                <c:pt idx="499">
                  <c:v>1.1654036183971499</c:v>
                </c:pt>
                <c:pt idx="500">
                  <c:v>1.0952982746661699</c:v>
                </c:pt>
                <c:pt idx="501">
                  <c:v>1.01030703582991</c:v>
                </c:pt>
                <c:pt idx="502">
                  <c:v>0.89844171943700402</c:v>
                </c:pt>
                <c:pt idx="503">
                  <c:v>0.76603031902309404</c:v>
                </c:pt>
                <c:pt idx="504">
                  <c:v>0.67576369964753702</c:v>
                </c:pt>
                <c:pt idx="505">
                  <c:v>0.64977641990048296</c:v>
                </c:pt>
                <c:pt idx="506">
                  <c:v>0.64300349252059197</c:v>
                </c:pt>
                <c:pt idx="507">
                  <c:v>0.635600976205003</c:v>
                </c:pt>
                <c:pt idx="508">
                  <c:v>0.63720068690065002</c:v>
                </c:pt>
                <c:pt idx="509">
                  <c:v>0.65657918748810895</c:v>
                </c:pt>
                <c:pt idx="510">
                  <c:v>0.66689761950841897</c:v>
                </c:pt>
                <c:pt idx="511">
                  <c:v>0.65786138553388995</c:v>
                </c:pt>
                <c:pt idx="512">
                  <c:v>0.63490178265596398</c:v>
                </c:pt>
                <c:pt idx="513">
                  <c:v>0.60607881085825699</c:v>
                </c:pt>
                <c:pt idx="514">
                  <c:v>0.58817473615117499</c:v>
                </c:pt>
                <c:pt idx="515">
                  <c:v>0.56197551927311695</c:v>
                </c:pt>
                <c:pt idx="516">
                  <c:v>0.52094090285721495</c:v>
                </c:pt>
                <c:pt idx="517">
                  <c:v>0.488254704307162</c:v>
                </c:pt>
                <c:pt idx="518">
                  <c:v>0.46957485624552597</c:v>
                </c:pt>
                <c:pt idx="519">
                  <c:v>0.46002367164988101</c:v>
                </c:pt>
                <c:pt idx="520">
                  <c:v>0.453482479484002</c:v>
                </c:pt>
                <c:pt idx="521">
                  <c:v>0.44399246032756801</c:v>
                </c:pt>
                <c:pt idx="522">
                  <c:v>0.43896467296257402</c:v>
                </c:pt>
                <c:pt idx="523">
                  <c:v>0.44124501017326201</c:v>
                </c:pt>
                <c:pt idx="524">
                  <c:v>0.44639373589722797</c:v>
                </c:pt>
                <c:pt idx="525">
                  <c:v>0.45116187179360501</c:v>
                </c:pt>
                <c:pt idx="526">
                  <c:v>0.45308164518109301</c:v>
                </c:pt>
                <c:pt idx="527">
                  <c:v>0.45296104866581599</c:v>
                </c:pt>
                <c:pt idx="528">
                  <c:v>0.45184261270897602</c:v>
                </c:pt>
                <c:pt idx="529">
                  <c:v>0.45039855940684798</c:v>
                </c:pt>
                <c:pt idx="530">
                  <c:v>0.44895224581200899</c:v>
                </c:pt>
                <c:pt idx="531">
                  <c:v>0.44614463667040499</c:v>
                </c:pt>
                <c:pt idx="532">
                  <c:v>0.44266870980847101</c:v>
                </c:pt>
                <c:pt idx="533">
                  <c:v>0.44137402334609499</c:v>
                </c:pt>
                <c:pt idx="534">
                  <c:v>0.44158605856409799</c:v>
                </c:pt>
                <c:pt idx="535">
                  <c:v>0.44194856090044599</c:v>
                </c:pt>
                <c:pt idx="536">
                  <c:v>0.44250899737474297</c:v>
                </c:pt>
                <c:pt idx="537">
                  <c:v>0.44466629658148699</c:v>
                </c:pt>
                <c:pt idx="538">
                  <c:v>0.44906892486590899</c:v>
                </c:pt>
                <c:pt idx="539">
                  <c:v>0.45460226595110298</c:v>
                </c:pt>
                <c:pt idx="540">
                  <c:v>0.45975197346316998</c:v>
                </c:pt>
                <c:pt idx="541">
                  <c:v>0.46469200794586801</c:v>
                </c:pt>
                <c:pt idx="542">
                  <c:v>0.4701621647566</c:v>
                </c:pt>
                <c:pt idx="543">
                  <c:v>0.47588451782855401</c:v>
                </c:pt>
                <c:pt idx="544">
                  <c:v>0.48107467985975899</c:v>
                </c:pt>
                <c:pt idx="545">
                  <c:v>0.48531516632021898</c:v>
                </c:pt>
                <c:pt idx="546">
                  <c:v>0.488898967242612</c:v>
                </c:pt>
                <c:pt idx="547">
                  <c:v>0.49171724380723802</c:v>
                </c:pt>
                <c:pt idx="548">
                  <c:v>0.49311170131063398</c:v>
                </c:pt>
                <c:pt idx="549">
                  <c:v>0.492580524823794</c:v>
                </c:pt>
                <c:pt idx="550">
                  <c:v>0.49009245189309403</c:v>
                </c:pt>
                <c:pt idx="551">
                  <c:v>0.48539166001312001</c:v>
                </c:pt>
                <c:pt idx="552">
                  <c:v>0.47978254607016702</c:v>
                </c:pt>
                <c:pt idx="553">
                  <c:v>0.473761531349145</c:v>
                </c:pt>
                <c:pt idx="554">
                  <c:v>0.46702108154887201</c:v>
                </c:pt>
                <c:pt idx="555">
                  <c:v>0.46042174839616001</c:v>
                </c:pt>
                <c:pt idx="556">
                  <c:v>0.45457724376520903</c:v>
                </c:pt>
                <c:pt idx="557">
                  <c:v>0.44987811709203701</c:v>
                </c:pt>
                <c:pt idx="558">
                  <c:v>0.44590676382530903</c:v>
                </c:pt>
                <c:pt idx="559">
                  <c:v>0.44309949040207902</c:v>
                </c:pt>
                <c:pt idx="560">
                  <c:v>0.443243676665805</c:v>
                </c:pt>
                <c:pt idx="561">
                  <c:v>0.44518286514375399</c:v>
                </c:pt>
                <c:pt idx="562">
                  <c:v>0.449025609974115</c:v>
                </c:pt>
                <c:pt idx="563">
                  <c:v>0.45663064191025199</c:v>
                </c:pt>
                <c:pt idx="564">
                  <c:v>0.46759015386915598</c:v>
                </c:pt>
                <c:pt idx="565">
                  <c:v>0.47996580003489803</c:v>
                </c:pt>
                <c:pt idx="566">
                  <c:v>0.489458650467403</c:v>
                </c:pt>
                <c:pt idx="567">
                  <c:v>0.49632789775987102</c:v>
                </c:pt>
                <c:pt idx="568">
                  <c:v>0.50681756856737503</c:v>
                </c:pt>
                <c:pt idx="569">
                  <c:v>0.52027593763567304</c:v>
                </c:pt>
                <c:pt idx="570">
                  <c:v>0.53256339412356102</c:v>
                </c:pt>
                <c:pt idx="571">
                  <c:v>0.543811682343599</c:v>
                </c:pt>
                <c:pt idx="572">
                  <c:v>0.558490470413461</c:v>
                </c:pt>
                <c:pt idx="573">
                  <c:v>0.58157163681477597</c:v>
                </c:pt>
                <c:pt idx="574">
                  <c:v>0.60893164835806701</c:v>
                </c:pt>
                <c:pt idx="575">
                  <c:v>0.63005803091788803</c:v>
                </c:pt>
                <c:pt idx="576">
                  <c:v>0.644694200476012</c:v>
                </c:pt>
                <c:pt idx="577">
                  <c:v>0.660595189592874</c:v>
                </c:pt>
                <c:pt idx="578">
                  <c:v>0.67993423436480904</c:v>
                </c:pt>
                <c:pt idx="579">
                  <c:v>0.69654504720902299</c:v>
                </c:pt>
                <c:pt idx="580">
                  <c:v>0.70519787903974096</c:v>
                </c:pt>
                <c:pt idx="581">
                  <c:v>0.70704633477777701</c:v>
                </c:pt>
                <c:pt idx="582">
                  <c:v>0.71007014871681096</c:v>
                </c:pt>
                <c:pt idx="583">
                  <c:v>0.715797565986794</c:v>
                </c:pt>
                <c:pt idx="584">
                  <c:v>0.71290632715072499</c:v>
                </c:pt>
                <c:pt idx="585">
                  <c:v>0.69623983883295004</c:v>
                </c:pt>
                <c:pt idx="586">
                  <c:v>0.67261896796812404</c:v>
                </c:pt>
                <c:pt idx="587">
                  <c:v>0.64716748509368804</c:v>
                </c:pt>
                <c:pt idx="588">
                  <c:v>0.62064297036133798</c:v>
                </c:pt>
                <c:pt idx="589">
                  <c:v>0.59313637123084095</c:v>
                </c:pt>
                <c:pt idx="590">
                  <c:v>0.56540967871729697</c:v>
                </c:pt>
                <c:pt idx="591">
                  <c:v>0.54412961234893698</c:v>
                </c:pt>
                <c:pt idx="592">
                  <c:v>0.53212428295584302</c:v>
                </c:pt>
                <c:pt idx="593">
                  <c:v>0.52580469542568897</c:v>
                </c:pt>
                <c:pt idx="594">
                  <c:v>0.52445287501863902</c:v>
                </c:pt>
                <c:pt idx="595">
                  <c:v>0.52898502048767404</c:v>
                </c:pt>
                <c:pt idx="596">
                  <c:v>0.53555957522920405</c:v>
                </c:pt>
                <c:pt idx="597">
                  <c:v>0.54231790599095397</c:v>
                </c:pt>
                <c:pt idx="598">
                  <c:v>0.54907515543551699</c:v>
                </c:pt>
                <c:pt idx="599">
                  <c:v>0.55593034928483898</c:v>
                </c:pt>
                <c:pt idx="600">
                  <c:v>0.56119258869570099</c:v>
                </c:pt>
                <c:pt idx="601">
                  <c:v>0.56318391999968498</c:v>
                </c:pt>
                <c:pt idx="602">
                  <c:v>0.56237227414125501</c:v>
                </c:pt>
                <c:pt idx="603">
                  <c:v>0.55837577400798699</c:v>
                </c:pt>
                <c:pt idx="604">
                  <c:v>0.55094505642825298</c:v>
                </c:pt>
                <c:pt idx="605">
                  <c:v>0.54106407312374005</c:v>
                </c:pt>
                <c:pt idx="606">
                  <c:v>0.52917598322702397</c:v>
                </c:pt>
                <c:pt idx="607">
                  <c:v>0.51912175020210705</c:v>
                </c:pt>
                <c:pt idx="608">
                  <c:v>0.51137293566674902</c:v>
                </c:pt>
                <c:pt idx="609">
                  <c:v>0.50271999261386602</c:v>
                </c:pt>
                <c:pt idx="610">
                  <c:v>0.494635598063424</c:v>
                </c:pt>
                <c:pt idx="611">
                  <c:v>0.48761760379170199</c:v>
                </c:pt>
                <c:pt idx="612">
                  <c:v>0.48015516294557797</c:v>
                </c:pt>
                <c:pt idx="613">
                  <c:v>0.472234119142457</c:v>
                </c:pt>
                <c:pt idx="614">
                  <c:v>0.46218386712104997</c:v>
                </c:pt>
                <c:pt idx="615">
                  <c:v>0.45077202886871498</c:v>
                </c:pt>
                <c:pt idx="616">
                  <c:v>0.44239177133614699</c:v>
                </c:pt>
                <c:pt idx="617">
                  <c:v>0.43991992807024</c:v>
                </c:pt>
                <c:pt idx="618">
                  <c:v>0.44352815172507898</c:v>
                </c:pt>
                <c:pt idx="619">
                  <c:v>0.45079114678362298</c:v>
                </c:pt>
                <c:pt idx="620">
                  <c:v>0.461699461768103</c:v>
                </c:pt>
                <c:pt idx="621">
                  <c:v>0.48005959416592903</c:v>
                </c:pt>
                <c:pt idx="622">
                  <c:v>0.50477160340104599</c:v>
                </c:pt>
                <c:pt idx="623">
                  <c:v>0.53249195893859103</c:v>
                </c:pt>
                <c:pt idx="624">
                  <c:v>0.55986042676153303</c:v>
                </c:pt>
                <c:pt idx="625">
                  <c:v>0.58611679124781602</c:v>
                </c:pt>
                <c:pt idx="626">
                  <c:v>0.61320194499631597</c:v>
                </c:pt>
                <c:pt idx="627">
                  <c:v>0.63948188847292298</c:v>
                </c:pt>
                <c:pt idx="628">
                  <c:v>0.66045619092115504</c:v>
                </c:pt>
                <c:pt idx="629">
                  <c:v>0.67521956481300605</c:v>
                </c:pt>
                <c:pt idx="630">
                  <c:v>0.68274770496992698</c:v>
                </c:pt>
                <c:pt idx="631">
                  <c:v>0.68022022781218805</c:v>
                </c:pt>
                <c:pt idx="632">
                  <c:v>0.66643691360665003</c:v>
                </c:pt>
                <c:pt idx="633">
                  <c:v>0.64377092636328903</c:v>
                </c:pt>
                <c:pt idx="634">
                  <c:v>0.61533931393197805</c:v>
                </c:pt>
                <c:pt idx="635">
                  <c:v>0.58364590163934404</c:v>
                </c:pt>
                <c:pt idx="636">
                  <c:v>0.55304411690219302</c:v>
                </c:pt>
                <c:pt idx="637">
                  <c:v>0.52514164557051801</c:v>
                </c:pt>
                <c:pt idx="638">
                  <c:v>0.50184651553706805</c:v>
                </c:pt>
                <c:pt idx="639">
                  <c:v>0.48435870409920601</c:v>
                </c:pt>
                <c:pt idx="640">
                  <c:v>0.47040176472397599</c:v>
                </c:pt>
                <c:pt idx="641">
                  <c:v>0.45854573197029702</c:v>
                </c:pt>
                <c:pt idx="642">
                  <c:v>0.44809491307343202</c:v>
                </c:pt>
                <c:pt idx="643">
                  <c:v>0.43844653427117097</c:v>
                </c:pt>
                <c:pt idx="644">
                  <c:v>0.43130602142997698</c:v>
                </c:pt>
                <c:pt idx="645">
                  <c:v>0.42785826989341802</c:v>
                </c:pt>
                <c:pt idx="646">
                  <c:v>0.42738549897520001</c:v>
                </c:pt>
                <c:pt idx="647">
                  <c:v>0.42860928736357001</c:v>
                </c:pt>
                <c:pt idx="648">
                  <c:v>0.43192529989745798</c:v>
                </c:pt>
                <c:pt idx="649">
                  <c:v>0.43940183551252499</c:v>
                </c:pt>
                <c:pt idx="650">
                  <c:v>0.45172999312502299</c:v>
                </c:pt>
                <c:pt idx="651">
                  <c:v>0.46792165273984698</c:v>
                </c:pt>
                <c:pt idx="652">
                  <c:v>0.48555361222850801</c:v>
                </c:pt>
                <c:pt idx="653">
                  <c:v>0.502851371282246</c:v>
                </c:pt>
                <c:pt idx="654">
                  <c:v>0.49841418241019297</c:v>
                </c:pt>
                <c:pt idx="655">
                  <c:v>0.48871996964792003</c:v>
                </c:pt>
                <c:pt idx="656">
                  <c:v>0.47180336558716501</c:v>
                </c:pt>
                <c:pt idx="657">
                  <c:v>0.44703295529403397</c:v>
                </c:pt>
                <c:pt idx="658">
                  <c:v>0.41429555535103801</c:v>
                </c:pt>
                <c:pt idx="659">
                  <c:v>0.37616997382081302</c:v>
                </c:pt>
                <c:pt idx="660">
                  <c:v>0.33649112425880201</c:v>
                </c:pt>
                <c:pt idx="661">
                  <c:v>0.30313116974990401</c:v>
                </c:pt>
                <c:pt idx="662">
                  <c:v>0.27218246312397398</c:v>
                </c:pt>
                <c:pt idx="663">
                  <c:v>0.24515567027859</c:v>
                </c:pt>
                <c:pt idx="664">
                  <c:v>0.22203072415121</c:v>
                </c:pt>
                <c:pt idx="665">
                  <c:v>0.20315645137462701</c:v>
                </c:pt>
                <c:pt idx="666">
                  <c:v>0.18784241689630701</c:v>
                </c:pt>
                <c:pt idx="667">
                  <c:v>0.17481397529773299</c:v>
                </c:pt>
                <c:pt idx="668">
                  <c:v>0.16385560107160699</c:v>
                </c:pt>
                <c:pt idx="669">
                  <c:v>0.15442227012159801</c:v>
                </c:pt>
                <c:pt idx="670">
                  <c:v>0.14581058613864201</c:v>
                </c:pt>
                <c:pt idx="671">
                  <c:v>0.13798501729349599</c:v>
                </c:pt>
                <c:pt idx="672">
                  <c:v>0.13080838127267599</c:v>
                </c:pt>
                <c:pt idx="673">
                  <c:v>0.124353481448735</c:v>
                </c:pt>
                <c:pt idx="674">
                  <c:v>0.118669910944021</c:v>
                </c:pt>
                <c:pt idx="675">
                  <c:v>0.1133576743452</c:v>
                </c:pt>
                <c:pt idx="676">
                  <c:v>0.10807494094430301</c:v>
                </c:pt>
                <c:pt idx="677">
                  <c:v>0.102904349663672</c:v>
                </c:pt>
                <c:pt idx="678">
                  <c:v>9.7951978691691699E-2</c:v>
                </c:pt>
                <c:pt idx="679">
                  <c:v>9.3145924868614199E-2</c:v>
                </c:pt>
                <c:pt idx="680">
                  <c:v>8.8544235982160602E-2</c:v>
                </c:pt>
                <c:pt idx="681">
                  <c:v>8.3694326371148597E-2</c:v>
                </c:pt>
                <c:pt idx="682">
                  <c:v>7.8437236868535806E-2</c:v>
                </c:pt>
                <c:pt idx="683">
                  <c:v>7.3913133787476798E-2</c:v>
                </c:pt>
                <c:pt idx="684">
                  <c:v>7.09546083536267E-2</c:v>
                </c:pt>
                <c:pt idx="685">
                  <c:v>6.9695121646413102E-2</c:v>
                </c:pt>
                <c:pt idx="686">
                  <c:v>7.0135894850236497E-2</c:v>
                </c:pt>
                <c:pt idx="687">
                  <c:v>7.1823825708872094E-2</c:v>
                </c:pt>
                <c:pt idx="688">
                  <c:v>7.4444746851514795E-2</c:v>
                </c:pt>
                <c:pt idx="689">
                  <c:v>7.8070610319930706E-2</c:v>
                </c:pt>
                <c:pt idx="690">
                  <c:v>8.2187576852872493E-2</c:v>
                </c:pt>
                <c:pt idx="691">
                  <c:v>8.6623446902902898E-2</c:v>
                </c:pt>
                <c:pt idx="692">
                  <c:v>9.1982399320112707E-2</c:v>
                </c:pt>
                <c:pt idx="693">
                  <c:v>9.7613159216062104E-2</c:v>
                </c:pt>
                <c:pt idx="694">
                  <c:v>0.103028663047466</c:v>
                </c:pt>
                <c:pt idx="695">
                  <c:v>0.109219807047059</c:v>
                </c:pt>
                <c:pt idx="696">
                  <c:v>0.116209842301035</c:v>
                </c:pt>
                <c:pt idx="697">
                  <c:v>0.122973200941481</c:v>
                </c:pt>
                <c:pt idx="698">
                  <c:v>0.12872857039802499</c:v>
                </c:pt>
                <c:pt idx="699">
                  <c:v>0.13272104092520601</c:v>
                </c:pt>
                <c:pt idx="700">
                  <c:v>0.13573034567568401</c:v>
                </c:pt>
                <c:pt idx="701">
                  <c:v>0.13861103270384501</c:v>
                </c:pt>
                <c:pt idx="702">
                  <c:v>0.14082966586696599</c:v>
                </c:pt>
                <c:pt idx="703">
                  <c:v>0.142516082377772</c:v>
                </c:pt>
                <c:pt idx="704">
                  <c:v>0.14474355917026499</c:v>
                </c:pt>
                <c:pt idx="705">
                  <c:v>0.14874201616329</c:v>
                </c:pt>
                <c:pt idx="706">
                  <c:v>0.15503114012087901</c:v>
                </c:pt>
                <c:pt idx="707">
                  <c:v>0.16355506352358201</c:v>
                </c:pt>
                <c:pt idx="708">
                  <c:v>0.17423576891666101</c:v>
                </c:pt>
                <c:pt idx="709">
                  <c:v>0.18699467204352899</c:v>
                </c:pt>
                <c:pt idx="710">
                  <c:v>0.20163431452621999</c:v>
                </c:pt>
                <c:pt idx="711">
                  <c:v>0.217888121142711</c:v>
                </c:pt>
                <c:pt idx="712">
                  <c:v>0.23504297902270099</c:v>
                </c:pt>
                <c:pt idx="713">
                  <c:v>0.25237644470292903</c:v>
                </c:pt>
                <c:pt idx="714">
                  <c:v>0.270194509001488</c:v>
                </c:pt>
                <c:pt idx="715">
                  <c:v>0.28866128294575699</c:v>
                </c:pt>
                <c:pt idx="716">
                  <c:v>0.30766850529420597</c:v>
                </c:pt>
                <c:pt idx="717">
                  <c:v>0.32669543931551098</c:v>
                </c:pt>
                <c:pt idx="718">
                  <c:v>0.34530579253174298</c:v>
                </c:pt>
                <c:pt idx="719">
                  <c:v>0.36416983859452201</c:v>
                </c:pt>
                <c:pt idx="720">
                  <c:v>0.38409448304521998</c:v>
                </c:pt>
                <c:pt idx="721">
                  <c:v>0.40223559168217399</c:v>
                </c:pt>
                <c:pt idx="722">
                  <c:v>0.41631841586047402</c:v>
                </c:pt>
                <c:pt idx="723">
                  <c:v>0.427178874025407</c:v>
                </c:pt>
                <c:pt idx="724">
                  <c:v>0.43656862816856701</c:v>
                </c:pt>
                <c:pt idx="725">
                  <c:v>0.444550345107385</c:v>
                </c:pt>
                <c:pt idx="726">
                  <c:v>0.44647157008746002</c:v>
                </c:pt>
                <c:pt idx="727">
                  <c:v>0.43976594912217198</c:v>
                </c:pt>
                <c:pt idx="728">
                  <c:v>0.42684800778280002</c:v>
                </c:pt>
                <c:pt idx="729">
                  <c:v>0.40899982582118699</c:v>
                </c:pt>
                <c:pt idx="730">
                  <c:v>0.38473796626366502</c:v>
                </c:pt>
                <c:pt idx="731">
                  <c:v>0.354250288736499</c:v>
                </c:pt>
                <c:pt idx="732">
                  <c:v>0.31986555091237701</c:v>
                </c:pt>
                <c:pt idx="733">
                  <c:v>0.28414162219517503</c:v>
                </c:pt>
                <c:pt idx="734">
                  <c:v>0.24716956631109499</c:v>
                </c:pt>
                <c:pt idx="735">
                  <c:v>0.21186642633497901</c:v>
                </c:pt>
                <c:pt idx="736">
                  <c:v>0.181467233519881</c:v>
                </c:pt>
                <c:pt idx="737">
                  <c:v>0.156793352271313</c:v>
                </c:pt>
                <c:pt idx="738">
                  <c:v>0.13659412481163999</c:v>
                </c:pt>
                <c:pt idx="739">
                  <c:v>0.119043929905724</c:v>
                </c:pt>
                <c:pt idx="740">
                  <c:v>0.10615487025112701</c:v>
                </c:pt>
                <c:pt idx="741">
                  <c:v>9.9933486848425193E-2</c:v>
                </c:pt>
                <c:pt idx="742">
                  <c:v>9.7664634155072302E-2</c:v>
                </c:pt>
                <c:pt idx="743">
                  <c:v>9.6707999423555305E-2</c:v>
                </c:pt>
                <c:pt idx="744">
                  <c:v>9.6471115725366902E-2</c:v>
                </c:pt>
                <c:pt idx="745">
                  <c:v>9.6371131432740204E-2</c:v>
                </c:pt>
                <c:pt idx="746">
                  <c:v>9.5974167764940693E-2</c:v>
                </c:pt>
                <c:pt idx="747">
                  <c:v>9.5600722994415799E-2</c:v>
                </c:pt>
                <c:pt idx="748">
                  <c:v>9.5541444079193405E-2</c:v>
                </c:pt>
                <c:pt idx="749">
                  <c:v>9.5092638293445705E-2</c:v>
                </c:pt>
                <c:pt idx="750">
                  <c:v>9.4106991311933799E-2</c:v>
                </c:pt>
                <c:pt idx="751">
                  <c:v>9.2985388930590204E-2</c:v>
                </c:pt>
                <c:pt idx="752">
                  <c:v>9.1493085593797804E-2</c:v>
                </c:pt>
                <c:pt idx="753">
                  <c:v>8.9878563285332294E-2</c:v>
                </c:pt>
                <c:pt idx="754">
                  <c:v>8.8222389451085306E-2</c:v>
                </c:pt>
                <c:pt idx="755">
                  <c:v>8.6236977502429799E-2</c:v>
                </c:pt>
                <c:pt idx="756">
                  <c:v>8.4526179784234101E-2</c:v>
                </c:pt>
                <c:pt idx="757">
                  <c:v>8.30662428892288E-2</c:v>
                </c:pt>
                <c:pt idx="758">
                  <c:v>8.1262382310573394E-2</c:v>
                </c:pt>
                <c:pt idx="759">
                  <c:v>7.9396733801342295E-2</c:v>
                </c:pt>
                <c:pt idx="760">
                  <c:v>7.7394449569195306E-2</c:v>
                </c:pt>
                <c:pt idx="761">
                  <c:v>7.5045567190763898E-2</c:v>
                </c:pt>
                <c:pt idx="762">
                  <c:v>7.2717022783003099E-2</c:v>
                </c:pt>
                <c:pt idx="763">
                  <c:v>7.0741034403928593E-2</c:v>
                </c:pt>
                <c:pt idx="764">
                  <c:v>6.9378212980364104E-2</c:v>
                </c:pt>
                <c:pt idx="765">
                  <c:v>6.8509190539724693E-2</c:v>
                </c:pt>
                <c:pt idx="766">
                  <c:v>6.7952159550103697E-2</c:v>
                </c:pt>
                <c:pt idx="767">
                  <c:v>6.7875646717764498E-2</c:v>
                </c:pt>
                <c:pt idx="768">
                  <c:v>6.8611576759777998E-2</c:v>
                </c:pt>
                <c:pt idx="769">
                  <c:v>6.9685340407687493E-2</c:v>
                </c:pt>
                <c:pt idx="770">
                  <c:v>7.0285975047441801E-2</c:v>
                </c:pt>
                <c:pt idx="771">
                  <c:v>7.0337175071721006E-2</c:v>
                </c:pt>
                <c:pt idx="772">
                  <c:v>7.0132026739804995E-2</c:v>
                </c:pt>
                <c:pt idx="773">
                  <c:v>6.9534320494383101E-2</c:v>
                </c:pt>
                <c:pt idx="774">
                  <c:v>6.8273433270688702E-2</c:v>
                </c:pt>
                <c:pt idx="775">
                  <c:v>6.6094733252875904E-2</c:v>
                </c:pt>
                <c:pt idx="776">
                  <c:v>6.3509672742047593E-2</c:v>
                </c:pt>
                <c:pt idx="777">
                  <c:v>6.0910595984678698E-2</c:v>
                </c:pt>
                <c:pt idx="778">
                  <c:v>5.80883757311094E-2</c:v>
                </c:pt>
                <c:pt idx="779">
                  <c:v>5.5146192741273102E-2</c:v>
                </c:pt>
                <c:pt idx="780">
                  <c:v>5.2275537425292999E-2</c:v>
                </c:pt>
                <c:pt idx="781">
                  <c:v>4.9381246951147602E-2</c:v>
                </c:pt>
                <c:pt idx="782">
                  <c:v>4.6757428219697902E-2</c:v>
                </c:pt>
                <c:pt idx="783">
                  <c:v>4.4496629379023503E-2</c:v>
                </c:pt>
                <c:pt idx="784">
                  <c:v>4.2649505973653599E-2</c:v>
                </c:pt>
                <c:pt idx="785">
                  <c:v>4.13458234645383E-2</c:v>
                </c:pt>
                <c:pt idx="786">
                  <c:v>4.0256360116006501E-2</c:v>
                </c:pt>
                <c:pt idx="787">
                  <c:v>3.92419491550813E-2</c:v>
                </c:pt>
                <c:pt idx="788">
                  <c:v>3.8710681659836099E-2</c:v>
                </c:pt>
                <c:pt idx="789">
                  <c:v>3.8446166865301397E-2</c:v>
                </c:pt>
                <c:pt idx="790">
                  <c:v>3.7987247859221702E-2</c:v>
                </c:pt>
                <c:pt idx="791">
                  <c:v>3.72954021949818E-2</c:v>
                </c:pt>
                <c:pt idx="792">
                  <c:v>3.6256183552987799E-2</c:v>
                </c:pt>
                <c:pt idx="793">
                  <c:v>3.5041076645646201E-2</c:v>
                </c:pt>
                <c:pt idx="794">
                  <c:v>3.3754844795414303E-2</c:v>
                </c:pt>
                <c:pt idx="795">
                  <c:v>3.2049907379115998E-2</c:v>
                </c:pt>
                <c:pt idx="796">
                  <c:v>2.9944120291368299E-2</c:v>
                </c:pt>
                <c:pt idx="797">
                  <c:v>2.7931198330238001E-2</c:v>
                </c:pt>
                <c:pt idx="798">
                  <c:v>2.6153185672479502E-2</c:v>
                </c:pt>
                <c:pt idx="799">
                  <c:v>2.4778685761000299E-2</c:v>
                </c:pt>
                <c:pt idx="800">
                  <c:v>2.3756642053074699E-2</c:v>
                </c:pt>
                <c:pt idx="801">
                  <c:v>2.2836830468531199E-2</c:v>
                </c:pt>
                <c:pt idx="802">
                  <c:v>2.22823258866383E-2</c:v>
                </c:pt>
                <c:pt idx="803">
                  <c:v>2.2262100452596301E-2</c:v>
                </c:pt>
                <c:pt idx="804">
                  <c:v>2.22643327472903E-2</c:v>
                </c:pt>
                <c:pt idx="805">
                  <c:v>2.2075698072970301E-2</c:v>
                </c:pt>
                <c:pt idx="806">
                  <c:v>2.1812168187596199E-2</c:v>
                </c:pt>
                <c:pt idx="807">
                  <c:v>2.1541015223126101E-2</c:v>
                </c:pt>
                <c:pt idx="808">
                  <c:v>2.13637657245964E-2</c:v>
                </c:pt>
                <c:pt idx="809">
                  <c:v>2.1106550968238401E-2</c:v>
                </c:pt>
                <c:pt idx="810">
                  <c:v>2.0725051752148099E-2</c:v>
                </c:pt>
                <c:pt idx="811">
                  <c:v>2.0540748335336902E-2</c:v>
                </c:pt>
                <c:pt idx="812">
                  <c:v>2.0556707522898301E-2</c:v>
                </c:pt>
                <c:pt idx="813">
                  <c:v>2.0512448127951399E-2</c:v>
                </c:pt>
                <c:pt idx="814">
                  <c:v>2.0307587610344999E-2</c:v>
                </c:pt>
                <c:pt idx="815">
                  <c:v>1.9964005261061499E-2</c:v>
                </c:pt>
                <c:pt idx="816">
                  <c:v>1.9519669346215199E-2</c:v>
                </c:pt>
                <c:pt idx="817">
                  <c:v>1.8973140869914699E-2</c:v>
                </c:pt>
                <c:pt idx="818">
                  <c:v>1.8347060231659201E-2</c:v>
                </c:pt>
                <c:pt idx="819">
                  <c:v>1.7805392324290601E-2</c:v>
                </c:pt>
                <c:pt idx="820">
                  <c:v>1.7410850397066E-2</c:v>
                </c:pt>
                <c:pt idx="821">
                  <c:v>1.7071234419452099E-2</c:v>
                </c:pt>
                <c:pt idx="822">
                  <c:v>1.70561104144843E-2</c:v>
                </c:pt>
                <c:pt idx="823">
                  <c:v>1.72212121679657E-2</c:v>
                </c:pt>
                <c:pt idx="824">
                  <c:v>1.7472007831401501E-2</c:v>
                </c:pt>
                <c:pt idx="825">
                  <c:v>1.7762596197844701E-2</c:v>
                </c:pt>
                <c:pt idx="826">
                  <c:v>1.81072476987802E-2</c:v>
                </c:pt>
                <c:pt idx="827">
                  <c:v>1.84505555878785E-2</c:v>
                </c:pt>
                <c:pt idx="828">
                  <c:v>1.8832850311588802E-2</c:v>
                </c:pt>
                <c:pt idx="829">
                  <c:v>1.88484494566083E-2</c:v>
                </c:pt>
                <c:pt idx="830">
                  <c:v>1.87441660749001E-2</c:v>
                </c:pt>
                <c:pt idx="831">
                  <c:v>1.8711222597720099E-2</c:v>
                </c:pt>
                <c:pt idx="832">
                  <c:v>1.8610021046802299E-2</c:v>
                </c:pt>
                <c:pt idx="833">
                  <c:v>1.81020735278523E-2</c:v>
                </c:pt>
                <c:pt idx="834">
                  <c:v>1.7278442117446099E-2</c:v>
                </c:pt>
                <c:pt idx="835">
                  <c:v>1.63444307500023E-2</c:v>
                </c:pt>
                <c:pt idx="836">
                  <c:v>1.53411341278578E-2</c:v>
                </c:pt>
                <c:pt idx="837">
                  <c:v>1.42355185452375E-2</c:v>
                </c:pt>
                <c:pt idx="838">
                  <c:v>1.29581124746129E-2</c:v>
                </c:pt>
                <c:pt idx="839">
                  <c:v>1.1667356138597399E-2</c:v>
                </c:pt>
                <c:pt idx="840">
                  <c:v>1.0707957712435601E-2</c:v>
                </c:pt>
                <c:pt idx="841">
                  <c:v>1.00790544710303E-2</c:v>
                </c:pt>
                <c:pt idx="842">
                  <c:v>9.5752322054888598E-3</c:v>
                </c:pt>
                <c:pt idx="843">
                  <c:v>9.1649403120028106E-3</c:v>
                </c:pt>
                <c:pt idx="844">
                  <c:v>8.8279347573694909E-3</c:v>
                </c:pt>
                <c:pt idx="845">
                  <c:v>8.6607153070912702E-3</c:v>
                </c:pt>
                <c:pt idx="846">
                  <c:v>8.7857262950539507E-3</c:v>
                </c:pt>
                <c:pt idx="847">
                  <c:v>9.0722710187305794E-3</c:v>
                </c:pt>
                <c:pt idx="848">
                  <c:v>9.4476255268193705E-3</c:v>
                </c:pt>
                <c:pt idx="849">
                  <c:v>9.8470471322717398E-3</c:v>
                </c:pt>
                <c:pt idx="850">
                  <c:v>1.01898692133453E-2</c:v>
                </c:pt>
                <c:pt idx="851">
                  <c:v>1.0602935915937599E-2</c:v>
                </c:pt>
                <c:pt idx="852">
                  <c:v>1.1034157584696299E-2</c:v>
                </c:pt>
                <c:pt idx="853">
                  <c:v>1.12856218024752E-2</c:v>
                </c:pt>
                <c:pt idx="854">
                  <c:v>1.14093458826167E-2</c:v>
                </c:pt>
                <c:pt idx="855">
                  <c:v>1.14591205550412E-2</c:v>
                </c:pt>
                <c:pt idx="856">
                  <c:v>1.1515092089519801E-2</c:v>
                </c:pt>
                <c:pt idx="857">
                  <c:v>1.1625657802808701E-2</c:v>
                </c:pt>
                <c:pt idx="858">
                  <c:v>1.17506261259408E-2</c:v>
                </c:pt>
                <c:pt idx="859">
                  <c:v>1.20032712600466E-2</c:v>
                </c:pt>
                <c:pt idx="860">
                  <c:v>1.24915969184507E-2</c:v>
                </c:pt>
                <c:pt idx="861">
                  <c:v>1.31166002234225E-2</c:v>
                </c:pt>
                <c:pt idx="862">
                  <c:v>1.37175219270861E-2</c:v>
                </c:pt>
                <c:pt idx="863">
                  <c:v>1.41905578707515E-2</c:v>
                </c:pt>
                <c:pt idx="864">
                  <c:v>1.4501781580170601E-2</c:v>
                </c:pt>
                <c:pt idx="865">
                  <c:v>1.4670655888268099E-2</c:v>
                </c:pt>
                <c:pt idx="866">
                  <c:v>1.46674219341883E-2</c:v>
                </c:pt>
                <c:pt idx="867">
                  <c:v>1.44884065027249E-2</c:v>
                </c:pt>
                <c:pt idx="868">
                  <c:v>1.42351244278333E-2</c:v>
                </c:pt>
                <c:pt idx="869">
                  <c:v>1.4105445341063999E-2</c:v>
                </c:pt>
                <c:pt idx="870">
                  <c:v>1.42247184898059E-2</c:v>
                </c:pt>
                <c:pt idx="871">
                  <c:v>1.45715842742949E-2</c:v>
                </c:pt>
                <c:pt idx="872">
                  <c:v>1.5048324905662099E-2</c:v>
                </c:pt>
                <c:pt idx="873">
                  <c:v>1.55861355914701E-2</c:v>
                </c:pt>
                <c:pt idx="874">
                  <c:v>1.62048621412187E-2</c:v>
                </c:pt>
                <c:pt idx="875">
                  <c:v>1.6924384273959401E-2</c:v>
                </c:pt>
                <c:pt idx="876">
                  <c:v>1.7606369212942299E-2</c:v>
                </c:pt>
                <c:pt idx="877">
                  <c:v>1.8102792916857301E-2</c:v>
                </c:pt>
                <c:pt idx="878">
                  <c:v>1.8443545789895401E-2</c:v>
                </c:pt>
                <c:pt idx="879">
                  <c:v>1.86971282931368E-2</c:v>
                </c:pt>
                <c:pt idx="880">
                  <c:v>1.8927255820766199E-2</c:v>
                </c:pt>
                <c:pt idx="881">
                  <c:v>1.9163548065728099E-2</c:v>
                </c:pt>
                <c:pt idx="882">
                  <c:v>1.9376010120059E-2</c:v>
                </c:pt>
                <c:pt idx="883">
                  <c:v>1.9673746977517202E-2</c:v>
                </c:pt>
                <c:pt idx="884">
                  <c:v>2.0179806567468799E-2</c:v>
                </c:pt>
                <c:pt idx="885">
                  <c:v>2.0809107902850399E-2</c:v>
                </c:pt>
                <c:pt idx="886">
                  <c:v>2.1476227730386099E-2</c:v>
                </c:pt>
                <c:pt idx="887">
                  <c:v>2.2211032819543602E-2</c:v>
                </c:pt>
                <c:pt idx="888">
                  <c:v>2.3035525542574702E-2</c:v>
                </c:pt>
                <c:pt idx="889">
                  <c:v>2.38734302388342E-2</c:v>
                </c:pt>
                <c:pt idx="890">
                  <c:v>2.4589916601841798E-2</c:v>
                </c:pt>
                <c:pt idx="891">
                  <c:v>2.5122613069901999E-2</c:v>
                </c:pt>
                <c:pt idx="892">
                  <c:v>2.5550593082343899E-2</c:v>
                </c:pt>
                <c:pt idx="893">
                  <c:v>2.5924883512811199E-2</c:v>
                </c:pt>
                <c:pt idx="894">
                  <c:v>2.6128691049718E-2</c:v>
                </c:pt>
                <c:pt idx="895">
                  <c:v>2.6111167392729201E-2</c:v>
                </c:pt>
                <c:pt idx="896">
                  <c:v>2.60662709006097E-2</c:v>
                </c:pt>
                <c:pt idx="897">
                  <c:v>2.61156118781413E-2</c:v>
                </c:pt>
                <c:pt idx="898">
                  <c:v>2.6251280137335999E-2</c:v>
                </c:pt>
                <c:pt idx="899">
                  <c:v>2.6520133938961198E-2</c:v>
                </c:pt>
                <c:pt idx="900">
                  <c:v>2.6999246793909502E-2</c:v>
                </c:pt>
                <c:pt idx="901">
                  <c:v>2.7808731109389299E-2</c:v>
                </c:pt>
                <c:pt idx="902">
                  <c:v>2.89753650678835E-2</c:v>
                </c:pt>
                <c:pt idx="903">
                  <c:v>3.0346800197955898E-2</c:v>
                </c:pt>
                <c:pt idx="904">
                  <c:v>3.1838260040539398E-2</c:v>
                </c:pt>
                <c:pt idx="905">
                  <c:v>3.3404289852071001E-2</c:v>
                </c:pt>
                <c:pt idx="906">
                  <c:v>3.48918640311437E-2</c:v>
                </c:pt>
                <c:pt idx="907">
                  <c:v>3.6138101001843302E-2</c:v>
                </c:pt>
                <c:pt idx="908">
                  <c:v>3.7035232690802201E-2</c:v>
                </c:pt>
                <c:pt idx="909">
                  <c:v>3.7638616777727403E-2</c:v>
                </c:pt>
                <c:pt idx="910">
                  <c:v>3.8116654985665001E-2</c:v>
                </c:pt>
                <c:pt idx="911">
                  <c:v>3.8631033370744097E-2</c:v>
                </c:pt>
                <c:pt idx="912">
                  <c:v>3.9309895321626397E-2</c:v>
                </c:pt>
                <c:pt idx="913">
                  <c:v>4.0197166106598903E-2</c:v>
                </c:pt>
                <c:pt idx="914">
                  <c:v>4.1369656500615401E-2</c:v>
                </c:pt>
                <c:pt idx="915">
                  <c:v>4.2907338122866401E-2</c:v>
                </c:pt>
                <c:pt idx="916">
                  <c:v>4.4717374169926397E-2</c:v>
                </c:pt>
                <c:pt idx="917">
                  <c:v>4.6556491841331801E-2</c:v>
                </c:pt>
                <c:pt idx="918">
                  <c:v>4.8112446072930998E-2</c:v>
                </c:pt>
                <c:pt idx="919">
                  <c:v>4.9216447882232402E-2</c:v>
                </c:pt>
                <c:pt idx="920">
                  <c:v>4.9897743196018501E-2</c:v>
                </c:pt>
                <c:pt idx="921">
                  <c:v>5.0170441376483597E-2</c:v>
                </c:pt>
                <c:pt idx="922">
                  <c:v>4.9985070366003199E-2</c:v>
                </c:pt>
                <c:pt idx="923">
                  <c:v>4.9231331152553903E-2</c:v>
                </c:pt>
                <c:pt idx="924">
                  <c:v>4.7888004669798603E-2</c:v>
                </c:pt>
                <c:pt idx="925">
                  <c:v>4.6214241224730702E-2</c:v>
                </c:pt>
                <c:pt idx="926">
                  <c:v>4.4446859034801202E-2</c:v>
                </c:pt>
                <c:pt idx="927">
                  <c:v>4.2694467866265198E-2</c:v>
                </c:pt>
                <c:pt idx="928">
                  <c:v>4.0960433260923898E-2</c:v>
                </c:pt>
                <c:pt idx="929">
                  <c:v>3.9226744558152997E-2</c:v>
                </c:pt>
                <c:pt idx="930">
                  <c:v>3.7693422435285499E-2</c:v>
                </c:pt>
                <c:pt idx="931">
                  <c:v>3.6583468923492998E-2</c:v>
                </c:pt>
                <c:pt idx="932">
                  <c:v>3.5758728240930897E-2</c:v>
                </c:pt>
                <c:pt idx="933">
                  <c:v>3.5000444785135101E-2</c:v>
                </c:pt>
                <c:pt idx="934">
                  <c:v>3.4328866527511902E-2</c:v>
                </c:pt>
                <c:pt idx="935">
                  <c:v>3.3846653162508199E-2</c:v>
                </c:pt>
                <c:pt idx="936">
                  <c:v>3.3512618398361602E-2</c:v>
                </c:pt>
                <c:pt idx="937">
                  <c:v>3.3218481694028801E-2</c:v>
                </c:pt>
                <c:pt idx="938">
                  <c:v>3.3022600601873203E-2</c:v>
                </c:pt>
                <c:pt idx="939">
                  <c:v>3.3083448767310099E-2</c:v>
                </c:pt>
                <c:pt idx="940">
                  <c:v>3.3488232072012097E-2</c:v>
                </c:pt>
                <c:pt idx="941">
                  <c:v>3.4054634905329902E-2</c:v>
                </c:pt>
                <c:pt idx="942">
                  <c:v>3.4512463887896201E-2</c:v>
                </c:pt>
                <c:pt idx="943">
                  <c:v>3.5019642336943102E-2</c:v>
                </c:pt>
                <c:pt idx="944">
                  <c:v>3.5842090232263597E-2</c:v>
                </c:pt>
                <c:pt idx="945">
                  <c:v>3.67816546070125E-2</c:v>
                </c:pt>
                <c:pt idx="946">
                  <c:v>3.7645030690380603E-2</c:v>
                </c:pt>
                <c:pt idx="947">
                  <c:v>3.8409682099754802E-2</c:v>
                </c:pt>
                <c:pt idx="948">
                  <c:v>3.9124346184752003E-2</c:v>
                </c:pt>
                <c:pt idx="949">
                  <c:v>3.9923899162485697E-2</c:v>
                </c:pt>
                <c:pt idx="950">
                  <c:v>4.0617466655191198E-2</c:v>
                </c:pt>
                <c:pt idx="951">
                  <c:v>4.0897041168073599E-2</c:v>
                </c:pt>
                <c:pt idx="952">
                  <c:v>4.08675810677415E-2</c:v>
                </c:pt>
                <c:pt idx="953">
                  <c:v>4.06479575976409E-2</c:v>
                </c:pt>
                <c:pt idx="954">
                  <c:v>4.0231723544893898E-2</c:v>
                </c:pt>
                <c:pt idx="955">
                  <c:v>3.9721326971273903E-2</c:v>
                </c:pt>
                <c:pt idx="956">
                  <c:v>3.9189179211919403E-2</c:v>
                </c:pt>
                <c:pt idx="957">
                  <c:v>3.8579800494567301E-2</c:v>
                </c:pt>
                <c:pt idx="958">
                  <c:v>3.7784164752337701E-2</c:v>
                </c:pt>
                <c:pt idx="959">
                  <c:v>3.67998147283383E-2</c:v>
                </c:pt>
                <c:pt idx="960">
                  <c:v>3.5713504798262803E-2</c:v>
                </c:pt>
                <c:pt idx="961">
                  <c:v>3.4658501804356097E-2</c:v>
                </c:pt>
                <c:pt idx="962">
                  <c:v>3.3832368182081698E-2</c:v>
                </c:pt>
                <c:pt idx="963">
                  <c:v>3.3223483507172601E-2</c:v>
                </c:pt>
                <c:pt idx="964">
                  <c:v>3.2895732764055101E-2</c:v>
                </c:pt>
                <c:pt idx="965">
                  <c:v>3.3175881703099999E-2</c:v>
                </c:pt>
                <c:pt idx="966">
                  <c:v>3.4026539564461299E-2</c:v>
                </c:pt>
                <c:pt idx="967">
                  <c:v>3.5228356616641199E-2</c:v>
                </c:pt>
                <c:pt idx="968">
                  <c:v>3.6521145945805002E-2</c:v>
                </c:pt>
                <c:pt idx="969">
                  <c:v>3.7394927827977403E-2</c:v>
                </c:pt>
                <c:pt idx="970">
                  <c:v>3.7773444722493901E-2</c:v>
                </c:pt>
                <c:pt idx="971">
                  <c:v>3.7843515804872399E-2</c:v>
                </c:pt>
                <c:pt idx="972">
                  <c:v>3.7415983841425499E-2</c:v>
                </c:pt>
                <c:pt idx="973">
                  <c:v>3.64483627630382E-2</c:v>
                </c:pt>
                <c:pt idx="974">
                  <c:v>3.50852441467761E-2</c:v>
                </c:pt>
                <c:pt idx="975">
                  <c:v>3.3478707443588003E-2</c:v>
                </c:pt>
                <c:pt idx="976">
                  <c:v>3.1965502937645301E-2</c:v>
                </c:pt>
                <c:pt idx="977">
                  <c:v>3.0736666461972401E-2</c:v>
                </c:pt>
                <c:pt idx="978">
                  <c:v>2.9749877233962899E-2</c:v>
                </c:pt>
                <c:pt idx="979">
                  <c:v>2.9062616259957302E-2</c:v>
                </c:pt>
                <c:pt idx="980">
                  <c:v>2.87144213124934E-2</c:v>
                </c:pt>
                <c:pt idx="981">
                  <c:v>2.8643055021353E-2</c:v>
                </c:pt>
                <c:pt idx="982">
                  <c:v>2.8848394782217901E-2</c:v>
                </c:pt>
                <c:pt idx="983">
                  <c:v>2.92799896775842E-2</c:v>
                </c:pt>
                <c:pt idx="984">
                  <c:v>2.9766090212159001E-2</c:v>
                </c:pt>
                <c:pt idx="985">
                  <c:v>3.0213974528958E-2</c:v>
                </c:pt>
                <c:pt idx="986">
                  <c:v>3.0601605893523499E-2</c:v>
                </c:pt>
                <c:pt idx="987">
                  <c:v>3.09262530400141E-2</c:v>
                </c:pt>
                <c:pt idx="988">
                  <c:v>3.1204666584376501E-2</c:v>
                </c:pt>
                <c:pt idx="989">
                  <c:v>3.1408201314224803E-2</c:v>
                </c:pt>
                <c:pt idx="990">
                  <c:v>3.1500786710053803E-2</c:v>
                </c:pt>
                <c:pt idx="991">
                  <c:v>3.15393875635726E-2</c:v>
                </c:pt>
                <c:pt idx="992">
                  <c:v>3.1620573567278598E-2</c:v>
                </c:pt>
                <c:pt idx="993">
                  <c:v>3.16961868896539E-2</c:v>
                </c:pt>
                <c:pt idx="994">
                  <c:v>3.1742292311124597E-2</c:v>
                </c:pt>
                <c:pt idx="995">
                  <c:v>3.1819944989885399E-2</c:v>
                </c:pt>
                <c:pt idx="996">
                  <c:v>3.1942545925522099E-2</c:v>
                </c:pt>
                <c:pt idx="997">
                  <c:v>3.2116222629371402E-2</c:v>
                </c:pt>
                <c:pt idx="998">
                  <c:v>3.2356002045240403E-2</c:v>
                </c:pt>
                <c:pt idx="999">
                  <c:v>3.2665406650601497E-2</c:v>
                </c:pt>
                <c:pt idx="1000">
                  <c:v>3.3077896361551999E-2</c:v>
                </c:pt>
                <c:pt idx="1001">
                  <c:v>3.3476138154810001E-2</c:v>
                </c:pt>
                <c:pt idx="1002">
                  <c:v>3.3745520715911498E-2</c:v>
                </c:pt>
                <c:pt idx="1003">
                  <c:v>3.3898593170801003E-2</c:v>
                </c:pt>
                <c:pt idx="1004">
                  <c:v>3.3908788947617598E-2</c:v>
                </c:pt>
                <c:pt idx="1005">
                  <c:v>3.3661839024751603E-2</c:v>
                </c:pt>
                <c:pt idx="1006">
                  <c:v>3.2998558883287003E-2</c:v>
                </c:pt>
                <c:pt idx="1007">
                  <c:v>3.1910408324949603E-2</c:v>
                </c:pt>
                <c:pt idx="1008">
                  <c:v>3.0591120111630801E-2</c:v>
                </c:pt>
                <c:pt idx="1009">
                  <c:v>2.9190179881661098E-2</c:v>
                </c:pt>
                <c:pt idx="1010">
                  <c:v>2.7764835600219299E-2</c:v>
                </c:pt>
                <c:pt idx="1011">
                  <c:v>2.6392651390277602E-2</c:v>
                </c:pt>
                <c:pt idx="1012">
                  <c:v>2.5149224185433899E-2</c:v>
                </c:pt>
                <c:pt idx="1013">
                  <c:v>2.4089392368377802E-2</c:v>
                </c:pt>
                <c:pt idx="1014">
                  <c:v>2.3273944314642001E-2</c:v>
                </c:pt>
                <c:pt idx="1015">
                  <c:v>2.27134918400499E-2</c:v>
                </c:pt>
                <c:pt idx="1016">
                  <c:v>2.23399675157285E-2</c:v>
                </c:pt>
                <c:pt idx="1017">
                  <c:v>2.2088559963537799E-2</c:v>
                </c:pt>
                <c:pt idx="1018">
                  <c:v>2.1919479515323099E-2</c:v>
                </c:pt>
                <c:pt idx="1019">
                  <c:v>2.1878790443528501E-2</c:v>
                </c:pt>
                <c:pt idx="1020">
                  <c:v>2.2065121409318499E-2</c:v>
                </c:pt>
                <c:pt idx="1021">
                  <c:v>2.2482752922962399E-2</c:v>
                </c:pt>
                <c:pt idx="1022">
                  <c:v>2.2988468971645901E-2</c:v>
                </c:pt>
                <c:pt idx="1023">
                  <c:v>2.3486082560229101E-2</c:v>
                </c:pt>
                <c:pt idx="1024">
                  <c:v>2.40042711644591E-2</c:v>
                </c:pt>
                <c:pt idx="1025">
                  <c:v>2.4574000669626801E-2</c:v>
                </c:pt>
                <c:pt idx="1026">
                  <c:v>2.51492047937402E-2</c:v>
                </c:pt>
                <c:pt idx="1027">
                  <c:v>2.5647875866129401E-2</c:v>
                </c:pt>
                <c:pt idx="1028">
                  <c:v>2.6024922970182499E-2</c:v>
                </c:pt>
                <c:pt idx="1029">
                  <c:v>2.6344393587651602E-2</c:v>
                </c:pt>
                <c:pt idx="1030">
                  <c:v>2.6691746499762602E-2</c:v>
                </c:pt>
                <c:pt idx="1031">
                  <c:v>2.7065956091774E-2</c:v>
                </c:pt>
                <c:pt idx="1032">
                  <c:v>2.7459615647974198E-2</c:v>
                </c:pt>
                <c:pt idx="1033">
                  <c:v>2.78669574412032E-2</c:v>
                </c:pt>
                <c:pt idx="1034">
                  <c:v>2.8287357331073099E-2</c:v>
                </c:pt>
                <c:pt idx="1035">
                  <c:v>2.87144807849441E-2</c:v>
                </c:pt>
                <c:pt idx="1036">
                  <c:v>2.91505243356164E-2</c:v>
                </c:pt>
                <c:pt idx="1037">
                  <c:v>2.9588348234083101E-2</c:v>
                </c:pt>
                <c:pt idx="1038">
                  <c:v>3.0028231684983399E-2</c:v>
                </c:pt>
                <c:pt idx="1039">
                  <c:v>3.04640546237031E-2</c:v>
                </c:pt>
                <c:pt idx="1040">
                  <c:v>3.0896331504489401E-2</c:v>
                </c:pt>
                <c:pt idx="1041">
                  <c:v>3.1322021094747098E-2</c:v>
                </c:pt>
                <c:pt idx="1042">
                  <c:v>3.1738071527731899E-2</c:v>
                </c:pt>
                <c:pt idx="1043">
                  <c:v>3.2139823606570597E-2</c:v>
                </c:pt>
                <c:pt idx="1044">
                  <c:v>3.2531163567548503E-2</c:v>
                </c:pt>
                <c:pt idx="1045">
                  <c:v>3.2905000336990203E-2</c:v>
                </c:pt>
                <c:pt idx="1046">
                  <c:v>3.3258827880526302E-2</c:v>
                </c:pt>
                <c:pt idx="1047">
                  <c:v>3.35951082799004E-2</c:v>
                </c:pt>
                <c:pt idx="1048">
                  <c:v>3.3906901383822297E-2</c:v>
                </c:pt>
                <c:pt idx="1049">
                  <c:v>3.4194473987690599E-2</c:v>
                </c:pt>
                <c:pt idx="1050">
                  <c:v>3.4457190963183802E-2</c:v>
                </c:pt>
                <c:pt idx="1051">
                  <c:v>3.4689363749083303E-2</c:v>
                </c:pt>
                <c:pt idx="1052">
                  <c:v>3.4899429304940201E-2</c:v>
                </c:pt>
                <c:pt idx="1053">
                  <c:v>3.5099185491018599E-2</c:v>
                </c:pt>
                <c:pt idx="1054">
                  <c:v>3.52856924229435E-2</c:v>
                </c:pt>
                <c:pt idx="1055">
                  <c:v>3.5455192462414797E-2</c:v>
                </c:pt>
                <c:pt idx="1056">
                  <c:v>3.5600928098045999E-2</c:v>
                </c:pt>
                <c:pt idx="1057">
                  <c:v>3.5726219429114997E-2</c:v>
                </c:pt>
                <c:pt idx="1058">
                  <c:v>3.58332013903696E-2</c:v>
                </c:pt>
                <c:pt idx="1059">
                  <c:v>3.5909376329129203E-2</c:v>
                </c:pt>
                <c:pt idx="1060">
                  <c:v>3.5942482191488101E-2</c:v>
                </c:pt>
                <c:pt idx="1061">
                  <c:v>3.5937244846431897E-2</c:v>
                </c:pt>
                <c:pt idx="1062">
                  <c:v>3.58946694281842E-2</c:v>
                </c:pt>
                <c:pt idx="1063">
                  <c:v>3.5820980083917799E-2</c:v>
                </c:pt>
                <c:pt idx="1064">
                  <c:v>3.5709393759830003E-2</c:v>
                </c:pt>
                <c:pt idx="1065">
                  <c:v>3.5573513719407403E-2</c:v>
                </c:pt>
                <c:pt idx="1066">
                  <c:v>3.54352417523136E-2</c:v>
                </c:pt>
                <c:pt idx="1067">
                  <c:v>3.5298282004267802E-2</c:v>
                </c:pt>
                <c:pt idx="1068">
                  <c:v>3.5158912040174697E-2</c:v>
                </c:pt>
                <c:pt idx="1069">
                  <c:v>3.50277348313901E-2</c:v>
                </c:pt>
                <c:pt idx="1070">
                  <c:v>3.4909257284123203E-2</c:v>
                </c:pt>
                <c:pt idx="1071">
                  <c:v>3.4808380250735703E-2</c:v>
                </c:pt>
                <c:pt idx="1072">
                  <c:v>3.4715521518751402E-2</c:v>
                </c:pt>
                <c:pt idx="1073">
                  <c:v>3.4619236700180397E-2</c:v>
                </c:pt>
                <c:pt idx="1074">
                  <c:v>3.45215456491791E-2</c:v>
                </c:pt>
                <c:pt idx="1075">
                  <c:v>3.4423392740738197E-2</c:v>
                </c:pt>
                <c:pt idx="1076">
                  <c:v>3.4323865394546599E-2</c:v>
                </c:pt>
                <c:pt idx="1077">
                  <c:v>3.4223486500011398E-2</c:v>
                </c:pt>
                <c:pt idx="1078">
                  <c:v>3.4127286917357703E-2</c:v>
                </c:pt>
                <c:pt idx="1079">
                  <c:v>3.4031488708226199E-2</c:v>
                </c:pt>
                <c:pt idx="1080">
                  <c:v>3.3937619202269398E-2</c:v>
                </c:pt>
                <c:pt idx="1081">
                  <c:v>3.3841103026580902E-2</c:v>
                </c:pt>
                <c:pt idx="1082">
                  <c:v>3.3748628490004498E-2</c:v>
                </c:pt>
                <c:pt idx="1083">
                  <c:v>3.3659742735958197E-2</c:v>
                </c:pt>
                <c:pt idx="1084">
                  <c:v>3.3573873663172597E-2</c:v>
                </c:pt>
                <c:pt idx="1085">
                  <c:v>3.3485956688717802E-2</c:v>
                </c:pt>
                <c:pt idx="1086">
                  <c:v>3.3400357939042898E-2</c:v>
                </c:pt>
                <c:pt idx="1087">
                  <c:v>3.3314706010536398E-2</c:v>
                </c:pt>
                <c:pt idx="1088">
                  <c:v>3.3234175129166398E-2</c:v>
                </c:pt>
                <c:pt idx="1089">
                  <c:v>3.3157189478755497E-2</c:v>
                </c:pt>
                <c:pt idx="1090">
                  <c:v>3.3081600855248597E-2</c:v>
                </c:pt>
                <c:pt idx="1091">
                  <c:v>3.3006846228870498E-2</c:v>
                </c:pt>
                <c:pt idx="1092">
                  <c:v>3.2935900652908801E-2</c:v>
                </c:pt>
                <c:pt idx="1093">
                  <c:v>3.28690916121979E-2</c:v>
                </c:pt>
                <c:pt idx="1094">
                  <c:v>3.2806067375506801E-2</c:v>
                </c:pt>
                <c:pt idx="1095">
                  <c:v>3.27477203484439E-2</c:v>
                </c:pt>
                <c:pt idx="1096">
                  <c:v>3.2691942749511697E-2</c:v>
                </c:pt>
                <c:pt idx="1097">
                  <c:v>3.2643440591398898E-2</c:v>
                </c:pt>
                <c:pt idx="1098">
                  <c:v>3.2599607688300003E-2</c:v>
                </c:pt>
                <c:pt idx="1099">
                  <c:v>3.2560008003431597E-2</c:v>
                </c:pt>
                <c:pt idx="1100">
                  <c:v>3.2523712621874902E-2</c:v>
                </c:pt>
                <c:pt idx="1101">
                  <c:v>3.24930567701791E-2</c:v>
                </c:pt>
                <c:pt idx="1102">
                  <c:v>3.2468159362186701E-2</c:v>
                </c:pt>
                <c:pt idx="1103">
                  <c:v>3.2447704897625398E-2</c:v>
                </c:pt>
                <c:pt idx="1104">
                  <c:v>3.2429998904546301E-2</c:v>
                </c:pt>
                <c:pt idx="1105">
                  <c:v>3.2420660160591398E-2</c:v>
                </c:pt>
                <c:pt idx="1106">
                  <c:v>3.2417753093665701E-2</c:v>
                </c:pt>
                <c:pt idx="1107">
                  <c:v>3.2420652973653E-2</c:v>
                </c:pt>
                <c:pt idx="1108">
                  <c:v>3.24320177988561E-2</c:v>
                </c:pt>
                <c:pt idx="1109">
                  <c:v>3.24479720115948E-2</c:v>
                </c:pt>
                <c:pt idx="1110">
                  <c:v>3.2472278066036697E-2</c:v>
                </c:pt>
                <c:pt idx="1111">
                  <c:v>3.2505583359794199E-2</c:v>
                </c:pt>
                <c:pt idx="1112">
                  <c:v>3.2545111102500003E-2</c:v>
                </c:pt>
                <c:pt idx="1113">
                  <c:v>3.2592459760692402E-2</c:v>
                </c:pt>
                <c:pt idx="1114">
                  <c:v>3.2649133783055097E-2</c:v>
                </c:pt>
                <c:pt idx="1115">
                  <c:v>3.2712604644116301E-2</c:v>
                </c:pt>
                <c:pt idx="1116">
                  <c:v>3.2786190478615702E-2</c:v>
                </c:pt>
                <c:pt idx="1117">
                  <c:v>3.2866578551453501E-2</c:v>
                </c:pt>
                <c:pt idx="1118">
                  <c:v>3.2955705075475801E-2</c:v>
                </c:pt>
                <c:pt idx="1119">
                  <c:v>3.30556146004111E-2</c:v>
                </c:pt>
                <c:pt idx="1120">
                  <c:v>3.3166416834897398E-2</c:v>
                </c:pt>
                <c:pt idx="1121">
                  <c:v>3.3287196350938499E-2</c:v>
                </c:pt>
                <c:pt idx="1122">
                  <c:v>3.3419796991475001E-2</c:v>
                </c:pt>
                <c:pt idx="1123">
                  <c:v>3.3562207757910897E-2</c:v>
                </c:pt>
                <c:pt idx="1124">
                  <c:v>3.37196275862017E-2</c:v>
                </c:pt>
                <c:pt idx="1125">
                  <c:v>3.3890872760986103E-2</c:v>
                </c:pt>
                <c:pt idx="1126">
                  <c:v>3.4075009131662198E-2</c:v>
                </c:pt>
                <c:pt idx="1127">
                  <c:v>3.4272749867205701E-2</c:v>
                </c:pt>
                <c:pt idx="1128">
                  <c:v>3.4484032442600197E-2</c:v>
                </c:pt>
                <c:pt idx="1129">
                  <c:v>3.4708326062986503E-2</c:v>
                </c:pt>
                <c:pt idx="1130">
                  <c:v>3.4948599444706602E-2</c:v>
                </c:pt>
                <c:pt idx="1131">
                  <c:v>3.52037001111681E-2</c:v>
                </c:pt>
                <c:pt idx="1132">
                  <c:v>3.5472863089684302E-2</c:v>
                </c:pt>
                <c:pt idx="1133">
                  <c:v>3.5755381789532303E-2</c:v>
                </c:pt>
                <c:pt idx="1134">
                  <c:v>3.60515947558274E-2</c:v>
                </c:pt>
                <c:pt idx="1135">
                  <c:v>3.6362613601862902E-2</c:v>
                </c:pt>
                <c:pt idx="1136">
                  <c:v>3.6688097049183299E-2</c:v>
                </c:pt>
                <c:pt idx="1137">
                  <c:v>3.70262030892341E-2</c:v>
                </c:pt>
                <c:pt idx="1138">
                  <c:v>3.7375351535986097E-2</c:v>
                </c:pt>
                <c:pt idx="1139">
                  <c:v>3.7737809756847498E-2</c:v>
                </c:pt>
                <c:pt idx="1140">
                  <c:v>3.8108900520103697E-2</c:v>
                </c:pt>
                <c:pt idx="1141">
                  <c:v>3.8489940175682497E-2</c:v>
                </c:pt>
                <c:pt idx="1142">
                  <c:v>3.8879650497582498E-2</c:v>
                </c:pt>
                <c:pt idx="1143">
                  <c:v>3.9273399139734898E-2</c:v>
                </c:pt>
                <c:pt idx="1144">
                  <c:v>3.9670811348640797E-2</c:v>
                </c:pt>
                <c:pt idx="1145">
                  <c:v>4.0073850060526703E-2</c:v>
                </c:pt>
                <c:pt idx="1146">
                  <c:v>4.0469362963268099E-2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17-4ECB-B095-340F4ACC1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4697439"/>
        <c:axId val="1334693119"/>
      </c:lineChart>
      <c:lineChart>
        <c:grouping val="standard"/>
        <c:varyColors val="0"/>
        <c:ser>
          <c:idx val="0"/>
          <c:order val="0"/>
          <c:tx>
            <c:strRef>
              <c:f>'Sheet 1'!$E$1</c:f>
              <c:strCache>
                <c:ptCount val="1"/>
                <c:pt idx="0">
                  <c:v>Daily reported cases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1'!$E$2:$E$1148</c:f>
              <c:numCache>
                <c:formatCode>#,##0</c:formatCode>
                <c:ptCount val="1147"/>
                <c:pt idx="0">
                  <c:v>0.03</c:v>
                </c:pt>
                <c:pt idx="1">
                  <c:v>0.03</c:v>
                </c:pt>
                <c:pt idx="2">
                  <c:v>0.03</c:v>
                </c:pt>
                <c:pt idx="3">
                  <c:v>0.03</c:v>
                </c:pt>
                <c:pt idx="4">
                  <c:v>0.03</c:v>
                </c:pt>
                <c:pt idx="5">
                  <c:v>0.03</c:v>
                </c:pt>
                <c:pt idx="6">
                  <c:v>0.03</c:v>
                </c:pt>
                <c:pt idx="7">
                  <c:v>0.03</c:v>
                </c:pt>
                <c:pt idx="8">
                  <c:v>0.03</c:v>
                </c:pt>
                <c:pt idx="9">
                  <c:v>0.03</c:v>
                </c:pt>
                <c:pt idx="10">
                  <c:v>0.03</c:v>
                </c:pt>
                <c:pt idx="11">
                  <c:v>0.03</c:v>
                </c:pt>
                <c:pt idx="12">
                  <c:v>0.03</c:v>
                </c:pt>
                <c:pt idx="13">
                  <c:v>0.1</c:v>
                </c:pt>
                <c:pt idx="14">
                  <c:v>0.24</c:v>
                </c:pt>
                <c:pt idx="15">
                  <c:v>0.89</c:v>
                </c:pt>
                <c:pt idx="16">
                  <c:v>1.67</c:v>
                </c:pt>
                <c:pt idx="17">
                  <c:v>1.89</c:v>
                </c:pt>
                <c:pt idx="18">
                  <c:v>2.2400000000000002</c:v>
                </c:pt>
                <c:pt idx="19">
                  <c:v>3.53</c:v>
                </c:pt>
                <c:pt idx="20">
                  <c:v>6.53</c:v>
                </c:pt>
                <c:pt idx="21">
                  <c:v>10.32</c:v>
                </c:pt>
                <c:pt idx="22">
                  <c:v>15.67</c:v>
                </c:pt>
                <c:pt idx="23">
                  <c:v>21.46</c:v>
                </c:pt>
                <c:pt idx="24">
                  <c:v>26.89</c:v>
                </c:pt>
                <c:pt idx="25">
                  <c:v>37.03</c:v>
                </c:pt>
                <c:pt idx="26">
                  <c:v>49.96</c:v>
                </c:pt>
                <c:pt idx="27">
                  <c:v>67.89</c:v>
                </c:pt>
                <c:pt idx="28">
                  <c:v>88.74</c:v>
                </c:pt>
                <c:pt idx="29">
                  <c:v>104.39</c:v>
                </c:pt>
                <c:pt idx="30">
                  <c:v>113.74</c:v>
                </c:pt>
                <c:pt idx="31">
                  <c:v>118.1</c:v>
                </c:pt>
                <c:pt idx="32">
                  <c:v>118.46</c:v>
                </c:pt>
                <c:pt idx="33">
                  <c:v>118.67</c:v>
                </c:pt>
                <c:pt idx="34">
                  <c:v>116.53</c:v>
                </c:pt>
                <c:pt idx="35">
                  <c:v>112.32</c:v>
                </c:pt>
                <c:pt idx="36">
                  <c:v>113.74</c:v>
                </c:pt>
                <c:pt idx="37">
                  <c:v>120.39</c:v>
                </c:pt>
                <c:pt idx="38">
                  <c:v>128.53</c:v>
                </c:pt>
                <c:pt idx="39">
                  <c:v>139.1</c:v>
                </c:pt>
                <c:pt idx="40">
                  <c:v>154.1</c:v>
                </c:pt>
                <c:pt idx="41">
                  <c:v>174.1</c:v>
                </c:pt>
                <c:pt idx="42">
                  <c:v>196.39</c:v>
                </c:pt>
                <c:pt idx="43">
                  <c:v>219.82</c:v>
                </c:pt>
                <c:pt idx="44">
                  <c:v>244.74</c:v>
                </c:pt>
                <c:pt idx="45">
                  <c:v>268.02999999999997</c:v>
                </c:pt>
                <c:pt idx="46">
                  <c:v>296.32</c:v>
                </c:pt>
                <c:pt idx="47">
                  <c:v>330.46</c:v>
                </c:pt>
                <c:pt idx="48">
                  <c:v>360.17</c:v>
                </c:pt>
                <c:pt idx="49">
                  <c:v>391.6</c:v>
                </c:pt>
                <c:pt idx="50">
                  <c:v>427.67</c:v>
                </c:pt>
                <c:pt idx="51">
                  <c:v>448.67</c:v>
                </c:pt>
                <c:pt idx="52">
                  <c:v>457.03</c:v>
                </c:pt>
                <c:pt idx="53">
                  <c:v>459.39</c:v>
                </c:pt>
                <c:pt idx="54">
                  <c:v>476.39</c:v>
                </c:pt>
                <c:pt idx="55">
                  <c:v>507.32</c:v>
                </c:pt>
                <c:pt idx="56">
                  <c:v>525.82000000000005</c:v>
                </c:pt>
                <c:pt idx="57">
                  <c:v>521.74</c:v>
                </c:pt>
                <c:pt idx="58">
                  <c:v>513.89</c:v>
                </c:pt>
                <c:pt idx="59">
                  <c:v>525.46</c:v>
                </c:pt>
                <c:pt idx="60">
                  <c:v>537.74</c:v>
                </c:pt>
                <c:pt idx="61">
                  <c:v>522.6</c:v>
                </c:pt>
                <c:pt idx="62">
                  <c:v>500.46</c:v>
                </c:pt>
                <c:pt idx="63">
                  <c:v>495.32</c:v>
                </c:pt>
                <c:pt idx="64">
                  <c:v>510.53</c:v>
                </c:pt>
                <c:pt idx="65">
                  <c:v>537.1</c:v>
                </c:pt>
                <c:pt idx="66">
                  <c:v>541.46</c:v>
                </c:pt>
                <c:pt idx="67">
                  <c:v>537.74</c:v>
                </c:pt>
                <c:pt idx="68">
                  <c:v>555.74</c:v>
                </c:pt>
                <c:pt idx="69">
                  <c:v>580.53</c:v>
                </c:pt>
                <c:pt idx="70">
                  <c:v>598.66999999999996</c:v>
                </c:pt>
                <c:pt idx="71">
                  <c:v>614.89</c:v>
                </c:pt>
                <c:pt idx="72">
                  <c:v>617.24</c:v>
                </c:pt>
                <c:pt idx="73">
                  <c:v>606.74</c:v>
                </c:pt>
                <c:pt idx="74">
                  <c:v>607.74</c:v>
                </c:pt>
                <c:pt idx="75">
                  <c:v>617.53</c:v>
                </c:pt>
                <c:pt idx="76">
                  <c:v>625.46</c:v>
                </c:pt>
                <c:pt idx="77">
                  <c:v>622.16999999999996</c:v>
                </c:pt>
                <c:pt idx="78">
                  <c:v>595.66999999999996</c:v>
                </c:pt>
                <c:pt idx="79">
                  <c:v>565.46</c:v>
                </c:pt>
                <c:pt idx="80">
                  <c:v>550.24</c:v>
                </c:pt>
                <c:pt idx="81">
                  <c:v>541.32000000000005</c:v>
                </c:pt>
                <c:pt idx="82">
                  <c:v>529.1</c:v>
                </c:pt>
                <c:pt idx="83">
                  <c:v>519.16999999999996</c:v>
                </c:pt>
                <c:pt idx="84">
                  <c:v>525.96</c:v>
                </c:pt>
                <c:pt idx="85">
                  <c:v>548.66999999999996</c:v>
                </c:pt>
                <c:pt idx="86">
                  <c:v>575.74</c:v>
                </c:pt>
                <c:pt idx="87">
                  <c:v>592.03</c:v>
                </c:pt>
                <c:pt idx="88">
                  <c:v>591.74</c:v>
                </c:pt>
                <c:pt idx="89">
                  <c:v>597.1</c:v>
                </c:pt>
                <c:pt idx="90">
                  <c:v>600.66999999999996</c:v>
                </c:pt>
                <c:pt idx="91">
                  <c:v>588.16999999999996</c:v>
                </c:pt>
                <c:pt idx="92">
                  <c:v>578.1</c:v>
                </c:pt>
                <c:pt idx="93">
                  <c:v>566.39</c:v>
                </c:pt>
                <c:pt idx="94">
                  <c:v>554.16999999999996</c:v>
                </c:pt>
                <c:pt idx="95">
                  <c:v>550.96</c:v>
                </c:pt>
                <c:pt idx="96">
                  <c:v>542.89</c:v>
                </c:pt>
                <c:pt idx="97">
                  <c:v>544.46</c:v>
                </c:pt>
                <c:pt idx="98">
                  <c:v>548.96</c:v>
                </c:pt>
                <c:pt idx="99">
                  <c:v>534.46</c:v>
                </c:pt>
                <c:pt idx="100">
                  <c:v>526.53</c:v>
                </c:pt>
                <c:pt idx="101">
                  <c:v>526.24</c:v>
                </c:pt>
                <c:pt idx="102">
                  <c:v>527.03</c:v>
                </c:pt>
                <c:pt idx="103">
                  <c:v>537.03</c:v>
                </c:pt>
                <c:pt idx="104">
                  <c:v>542.16999999999996</c:v>
                </c:pt>
                <c:pt idx="105">
                  <c:v>553.32000000000005</c:v>
                </c:pt>
                <c:pt idx="106">
                  <c:v>582.24</c:v>
                </c:pt>
                <c:pt idx="107">
                  <c:v>601.53</c:v>
                </c:pt>
                <c:pt idx="108">
                  <c:v>607.53</c:v>
                </c:pt>
                <c:pt idx="109">
                  <c:v>622.74</c:v>
                </c:pt>
                <c:pt idx="110">
                  <c:v>645.03</c:v>
                </c:pt>
                <c:pt idx="111">
                  <c:v>673.6</c:v>
                </c:pt>
                <c:pt idx="112">
                  <c:v>710.1</c:v>
                </c:pt>
                <c:pt idx="113">
                  <c:v>755.67</c:v>
                </c:pt>
                <c:pt idx="114">
                  <c:v>807.17</c:v>
                </c:pt>
                <c:pt idx="115">
                  <c:v>846.1</c:v>
                </c:pt>
                <c:pt idx="116">
                  <c:v>862.24</c:v>
                </c:pt>
                <c:pt idx="117">
                  <c:v>866.96</c:v>
                </c:pt>
                <c:pt idx="118">
                  <c:v>897.53</c:v>
                </c:pt>
                <c:pt idx="119">
                  <c:v>943.6</c:v>
                </c:pt>
                <c:pt idx="120">
                  <c:v>974.82</c:v>
                </c:pt>
                <c:pt idx="121">
                  <c:v>1005.89</c:v>
                </c:pt>
                <c:pt idx="122">
                  <c:v>1020.74</c:v>
                </c:pt>
                <c:pt idx="123">
                  <c:v>1018.17</c:v>
                </c:pt>
                <c:pt idx="124">
                  <c:v>1038.17</c:v>
                </c:pt>
                <c:pt idx="125">
                  <c:v>1059.03</c:v>
                </c:pt>
                <c:pt idx="126">
                  <c:v>1074.82</c:v>
                </c:pt>
                <c:pt idx="127">
                  <c:v>1080.5999999999999</c:v>
                </c:pt>
                <c:pt idx="128">
                  <c:v>1048.17</c:v>
                </c:pt>
                <c:pt idx="129">
                  <c:v>1017.39</c:v>
                </c:pt>
                <c:pt idx="130">
                  <c:v>1018.67</c:v>
                </c:pt>
                <c:pt idx="131">
                  <c:v>1034.03</c:v>
                </c:pt>
                <c:pt idx="132">
                  <c:v>1058.24</c:v>
                </c:pt>
                <c:pt idx="133">
                  <c:v>1059.74</c:v>
                </c:pt>
                <c:pt idx="134">
                  <c:v>1043.82</c:v>
                </c:pt>
                <c:pt idx="135">
                  <c:v>1047.53</c:v>
                </c:pt>
                <c:pt idx="136">
                  <c:v>1058.32</c:v>
                </c:pt>
                <c:pt idx="137">
                  <c:v>1059.74</c:v>
                </c:pt>
                <c:pt idx="138">
                  <c:v>1018.67</c:v>
                </c:pt>
                <c:pt idx="139">
                  <c:v>910.67</c:v>
                </c:pt>
                <c:pt idx="140">
                  <c:v>796.39</c:v>
                </c:pt>
                <c:pt idx="141">
                  <c:v>717.89</c:v>
                </c:pt>
                <c:pt idx="142">
                  <c:v>653.53</c:v>
                </c:pt>
                <c:pt idx="143">
                  <c:v>618.46</c:v>
                </c:pt>
                <c:pt idx="144">
                  <c:v>577.39</c:v>
                </c:pt>
                <c:pt idx="145">
                  <c:v>505.6</c:v>
                </c:pt>
                <c:pt idx="146">
                  <c:v>456.89</c:v>
                </c:pt>
                <c:pt idx="147">
                  <c:v>420.82</c:v>
                </c:pt>
                <c:pt idx="148">
                  <c:v>372.39</c:v>
                </c:pt>
                <c:pt idx="149">
                  <c:v>345.17</c:v>
                </c:pt>
                <c:pt idx="150">
                  <c:v>326.24</c:v>
                </c:pt>
                <c:pt idx="151">
                  <c:v>305.52999999999997</c:v>
                </c:pt>
                <c:pt idx="152">
                  <c:v>302.17</c:v>
                </c:pt>
                <c:pt idx="153">
                  <c:v>287.02999999999997</c:v>
                </c:pt>
                <c:pt idx="154">
                  <c:v>264.74</c:v>
                </c:pt>
                <c:pt idx="155">
                  <c:v>253.96</c:v>
                </c:pt>
                <c:pt idx="156">
                  <c:v>239.53</c:v>
                </c:pt>
                <c:pt idx="157">
                  <c:v>231.46</c:v>
                </c:pt>
                <c:pt idx="158">
                  <c:v>228.96</c:v>
                </c:pt>
                <c:pt idx="159">
                  <c:v>220.03</c:v>
                </c:pt>
                <c:pt idx="160">
                  <c:v>214.6</c:v>
                </c:pt>
                <c:pt idx="161">
                  <c:v>211.89</c:v>
                </c:pt>
                <c:pt idx="162">
                  <c:v>206.89</c:v>
                </c:pt>
                <c:pt idx="163">
                  <c:v>201.53</c:v>
                </c:pt>
                <c:pt idx="164">
                  <c:v>192.89</c:v>
                </c:pt>
                <c:pt idx="165">
                  <c:v>183.74</c:v>
                </c:pt>
                <c:pt idx="166">
                  <c:v>183.53</c:v>
                </c:pt>
                <c:pt idx="167">
                  <c:v>187.89</c:v>
                </c:pt>
                <c:pt idx="168">
                  <c:v>194.03</c:v>
                </c:pt>
                <c:pt idx="169">
                  <c:v>199.6</c:v>
                </c:pt>
                <c:pt idx="170">
                  <c:v>211.1</c:v>
                </c:pt>
                <c:pt idx="171">
                  <c:v>222.6</c:v>
                </c:pt>
                <c:pt idx="172">
                  <c:v>229.03</c:v>
                </c:pt>
                <c:pt idx="173">
                  <c:v>239.32</c:v>
                </c:pt>
                <c:pt idx="174">
                  <c:v>251.74</c:v>
                </c:pt>
                <c:pt idx="175">
                  <c:v>266.02999999999997</c:v>
                </c:pt>
                <c:pt idx="176">
                  <c:v>280.17</c:v>
                </c:pt>
                <c:pt idx="177">
                  <c:v>285.82</c:v>
                </c:pt>
                <c:pt idx="178">
                  <c:v>285.24</c:v>
                </c:pt>
                <c:pt idx="179">
                  <c:v>289.95999999999998</c:v>
                </c:pt>
                <c:pt idx="180">
                  <c:v>298.17</c:v>
                </c:pt>
                <c:pt idx="181">
                  <c:v>305.45999999999998</c:v>
                </c:pt>
                <c:pt idx="182">
                  <c:v>305.67</c:v>
                </c:pt>
                <c:pt idx="183">
                  <c:v>302.02999999999997</c:v>
                </c:pt>
                <c:pt idx="184">
                  <c:v>297.02999999999997</c:v>
                </c:pt>
                <c:pt idx="185">
                  <c:v>293.89</c:v>
                </c:pt>
                <c:pt idx="186">
                  <c:v>291.60000000000002</c:v>
                </c:pt>
                <c:pt idx="187">
                  <c:v>282.67</c:v>
                </c:pt>
                <c:pt idx="188">
                  <c:v>268.74</c:v>
                </c:pt>
                <c:pt idx="189">
                  <c:v>260.02999999999997</c:v>
                </c:pt>
                <c:pt idx="190">
                  <c:v>254.6</c:v>
                </c:pt>
                <c:pt idx="191">
                  <c:v>246.6</c:v>
                </c:pt>
                <c:pt idx="192">
                  <c:v>241.46</c:v>
                </c:pt>
                <c:pt idx="193">
                  <c:v>241.03</c:v>
                </c:pt>
                <c:pt idx="194">
                  <c:v>234.46</c:v>
                </c:pt>
                <c:pt idx="195">
                  <c:v>220.24</c:v>
                </c:pt>
                <c:pt idx="196">
                  <c:v>203.24</c:v>
                </c:pt>
                <c:pt idx="197">
                  <c:v>185.39</c:v>
                </c:pt>
                <c:pt idx="198">
                  <c:v>174.82</c:v>
                </c:pt>
                <c:pt idx="199">
                  <c:v>172.1</c:v>
                </c:pt>
                <c:pt idx="200">
                  <c:v>170.6</c:v>
                </c:pt>
                <c:pt idx="201">
                  <c:v>166.1</c:v>
                </c:pt>
                <c:pt idx="202">
                  <c:v>160.24</c:v>
                </c:pt>
                <c:pt idx="203">
                  <c:v>164.03</c:v>
                </c:pt>
                <c:pt idx="204">
                  <c:v>175.96</c:v>
                </c:pt>
                <c:pt idx="205">
                  <c:v>184.74</c:v>
                </c:pt>
                <c:pt idx="206">
                  <c:v>188.96</c:v>
                </c:pt>
                <c:pt idx="207">
                  <c:v>191.96</c:v>
                </c:pt>
                <c:pt idx="208">
                  <c:v>198.24</c:v>
                </c:pt>
                <c:pt idx="209">
                  <c:v>210.1</c:v>
                </c:pt>
                <c:pt idx="210">
                  <c:v>215.03</c:v>
                </c:pt>
                <c:pt idx="211">
                  <c:v>214.82</c:v>
                </c:pt>
                <c:pt idx="212">
                  <c:v>219.39</c:v>
                </c:pt>
                <c:pt idx="213">
                  <c:v>224.67</c:v>
                </c:pt>
                <c:pt idx="214">
                  <c:v>229.96</c:v>
                </c:pt>
                <c:pt idx="215">
                  <c:v>236.46</c:v>
                </c:pt>
                <c:pt idx="216">
                  <c:v>241.6</c:v>
                </c:pt>
                <c:pt idx="217">
                  <c:v>252.39</c:v>
                </c:pt>
                <c:pt idx="218">
                  <c:v>272.45999999999998</c:v>
                </c:pt>
                <c:pt idx="219">
                  <c:v>288.10000000000002</c:v>
                </c:pt>
                <c:pt idx="220">
                  <c:v>295.24</c:v>
                </c:pt>
                <c:pt idx="221">
                  <c:v>300.45999999999998</c:v>
                </c:pt>
                <c:pt idx="222">
                  <c:v>314.17</c:v>
                </c:pt>
                <c:pt idx="223">
                  <c:v>340.53</c:v>
                </c:pt>
                <c:pt idx="224">
                  <c:v>367.24</c:v>
                </c:pt>
                <c:pt idx="225">
                  <c:v>391.82</c:v>
                </c:pt>
                <c:pt idx="226">
                  <c:v>408.89</c:v>
                </c:pt>
                <c:pt idx="227">
                  <c:v>414.6</c:v>
                </c:pt>
                <c:pt idx="228">
                  <c:v>425.03</c:v>
                </c:pt>
                <c:pt idx="229">
                  <c:v>445.53</c:v>
                </c:pt>
                <c:pt idx="230">
                  <c:v>467.74</c:v>
                </c:pt>
                <c:pt idx="231">
                  <c:v>484.1</c:v>
                </c:pt>
                <c:pt idx="232">
                  <c:v>496.6</c:v>
                </c:pt>
                <c:pt idx="233">
                  <c:v>512.16999999999996</c:v>
                </c:pt>
                <c:pt idx="234">
                  <c:v>521.1</c:v>
                </c:pt>
                <c:pt idx="235">
                  <c:v>520.03</c:v>
                </c:pt>
                <c:pt idx="236">
                  <c:v>532.1</c:v>
                </c:pt>
                <c:pt idx="237">
                  <c:v>554.6</c:v>
                </c:pt>
                <c:pt idx="238">
                  <c:v>579.1</c:v>
                </c:pt>
                <c:pt idx="239">
                  <c:v>598.53</c:v>
                </c:pt>
                <c:pt idx="240">
                  <c:v>607.03</c:v>
                </c:pt>
                <c:pt idx="241">
                  <c:v>610.82000000000005</c:v>
                </c:pt>
                <c:pt idx="242">
                  <c:v>629.96</c:v>
                </c:pt>
                <c:pt idx="243">
                  <c:v>658.03</c:v>
                </c:pt>
                <c:pt idx="244">
                  <c:v>677.1</c:v>
                </c:pt>
                <c:pt idx="245">
                  <c:v>691.74</c:v>
                </c:pt>
                <c:pt idx="246">
                  <c:v>724.89</c:v>
                </c:pt>
                <c:pt idx="247">
                  <c:v>766.6</c:v>
                </c:pt>
                <c:pt idx="248">
                  <c:v>791.46</c:v>
                </c:pt>
                <c:pt idx="249">
                  <c:v>812.46</c:v>
                </c:pt>
                <c:pt idx="250">
                  <c:v>848.67</c:v>
                </c:pt>
                <c:pt idx="251">
                  <c:v>918.39</c:v>
                </c:pt>
                <c:pt idx="252">
                  <c:v>1016.03</c:v>
                </c:pt>
                <c:pt idx="253">
                  <c:v>1119.74</c:v>
                </c:pt>
                <c:pt idx="254">
                  <c:v>1224.5999999999999</c:v>
                </c:pt>
                <c:pt idx="255">
                  <c:v>1294.0999999999999</c:v>
                </c:pt>
                <c:pt idx="256">
                  <c:v>1329.17</c:v>
                </c:pt>
                <c:pt idx="257">
                  <c:v>1430.82</c:v>
                </c:pt>
                <c:pt idx="258">
                  <c:v>1641.03</c:v>
                </c:pt>
                <c:pt idx="259">
                  <c:v>1884.89</c:v>
                </c:pt>
                <c:pt idx="260">
                  <c:v>2155.2399999999998</c:v>
                </c:pt>
                <c:pt idx="261">
                  <c:v>2419.46</c:v>
                </c:pt>
                <c:pt idx="262">
                  <c:v>2583.2399999999998</c:v>
                </c:pt>
                <c:pt idx="263">
                  <c:v>2674.89</c:v>
                </c:pt>
                <c:pt idx="264">
                  <c:v>2795.89</c:v>
                </c:pt>
                <c:pt idx="265">
                  <c:v>2959.24</c:v>
                </c:pt>
                <c:pt idx="266">
                  <c:v>3143.17</c:v>
                </c:pt>
                <c:pt idx="267">
                  <c:v>3277.46</c:v>
                </c:pt>
                <c:pt idx="268">
                  <c:v>3410.46</c:v>
                </c:pt>
                <c:pt idx="269">
                  <c:v>3572.17</c:v>
                </c:pt>
                <c:pt idx="270">
                  <c:v>3783.32</c:v>
                </c:pt>
                <c:pt idx="271">
                  <c:v>4000.82</c:v>
                </c:pt>
                <c:pt idx="272">
                  <c:v>4151.96</c:v>
                </c:pt>
                <c:pt idx="273">
                  <c:v>4298.17</c:v>
                </c:pt>
                <c:pt idx="274">
                  <c:v>4519.32</c:v>
                </c:pt>
                <c:pt idx="275">
                  <c:v>4614.8900000000003</c:v>
                </c:pt>
                <c:pt idx="276">
                  <c:v>4511.03</c:v>
                </c:pt>
                <c:pt idx="277">
                  <c:v>4389.82</c:v>
                </c:pt>
                <c:pt idx="278">
                  <c:v>4302.67</c:v>
                </c:pt>
                <c:pt idx="279">
                  <c:v>4246.46</c:v>
                </c:pt>
                <c:pt idx="280">
                  <c:v>4339.1000000000004</c:v>
                </c:pt>
                <c:pt idx="281">
                  <c:v>4394.32</c:v>
                </c:pt>
                <c:pt idx="282">
                  <c:v>4373.3900000000003</c:v>
                </c:pt>
                <c:pt idx="283">
                  <c:v>4503.3900000000003</c:v>
                </c:pt>
                <c:pt idx="284">
                  <c:v>4658.67</c:v>
                </c:pt>
                <c:pt idx="285">
                  <c:v>4840.74</c:v>
                </c:pt>
                <c:pt idx="286">
                  <c:v>5006.53</c:v>
                </c:pt>
                <c:pt idx="287">
                  <c:v>5035.03</c:v>
                </c:pt>
                <c:pt idx="288">
                  <c:v>5056.32</c:v>
                </c:pt>
                <c:pt idx="289">
                  <c:v>5080.3900000000003</c:v>
                </c:pt>
                <c:pt idx="290">
                  <c:v>5056.3900000000003</c:v>
                </c:pt>
                <c:pt idx="291">
                  <c:v>5051.67</c:v>
                </c:pt>
                <c:pt idx="292">
                  <c:v>5033.67</c:v>
                </c:pt>
                <c:pt idx="293">
                  <c:v>5078.3900000000003</c:v>
                </c:pt>
                <c:pt idx="294">
                  <c:v>5118.67</c:v>
                </c:pt>
                <c:pt idx="295">
                  <c:v>5187.17</c:v>
                </c:pt>
                <c:pt idx="296">
                  <c:v>5323.96</c:v>
                </c:pt>
                <c:pt idx="297">
                  <c:v>5330.32</c:v>
                </c:pt>
                <c:pt idx="298">
                  <c:v>5284.03</c:v>
                </c:pt>
                <c:pt idx="299">
                  <c:v>5421.82</c:v>
                </c:pt>
                <c:pt idx="300">
                  <c:v>5670.24</c:v>
                </c:pt>
                <c:pt idx="301">
                  <c:v>5781.53</c:v>
                </c:pt>
                <c:pt idx="302">
                  <c:v>5787.67</c:v>
                </c:pt>
                <c:pt idx="303">
                  <c:v>5934.32</c:v>
                </c:pt>
                <c:pt idx="304">
                  <c:v>6143.46</c:v>
                </c:pt>
                <c:pt idx="305">
                  <c:v>6215.32</c:v>
                </c:pt>
                <c:pt idx="306">
                  <c:v>6165.82</c:v>
                </c:pt>
                <c:pt idx="307">
                  <c:v>6164.46</c:v>
                </c:pt>
                <c:pt idx="308">
                  <c:v>6405.39</c:v>
                </c:pt>
                <c:pt idx="309">
                  <c:v>6630.17</c:v>
                </c:pt>
                <c:pt idx="310">
                  <c:v>6570.96</c:v>
                </c:pt>
                <c:pt idx="311">
                  <c:v>6547.1</c:v>
                </c:pt>
                <c:pt idx="312">
                  <c:v>6712.89</c:v>
                </c:pt>
                <c:pt idx="313">
                  <c:v>6800.03</c:v>
                </c:pt>
                <c:pt idx="314">
                  <c:v>6953.32</c:v>
                </c:pt>
                <c:pt idx="315">
                  <c:v>6806.74</c:v>
                </c:pt>
                <c:pt idx="316">
                  <c:v>6111.89</c:v>
                </c:pt>
                <c:pt idx="317">
                  <c:v>5564.24</c:v>
                </c:pt>
                <c:pt idx="318">
                  <c:v>5343.74</c:v>
                </c:pt>
                <c:pt idx="319">
                  <c:v>5442.82</c:v>
                </c:pt>
                <c:pt idx="320">
                  <c:v>5743.39</c:v>
                </c:pt>
                <c:pt idx="321">
                  <c:v>5840.53</c:v>
                </c:pt>
                <c:pt idx="322">
                  <c:v>5915.24</c:v>
                </c:pt>
                <c:pt idx="323">
                  <c:v>6042.96</c:v>
                </c:pt>
                <c:pt idx="324">
                  <c:v>5999.32</c:v>
                </c:pt>
                <c:pt idx="325">
                  <c:v>5935.74</c:v>
                </c:pt>
                <c:pt idx="326">
                  <c:v>5895.53</c:v>
                </c:pt>
                <c:pt idx="327">
                  <c:v>5793.03</c:v>
                </c:pt>
                <c:pt idx="328">
                  <c:v>5310.39</c:v>
                </c:pt>
                <c:pt idx="329">
                  <c:v>4933.1000000000004</c:v>
                </c:pt>
                <c:pt idx="330">
                  <c:v>5163.17</c:v>
                </c:pt>
                <c:pt idx="331">
                  <c:v>5540.1</c:v>
                </c:pt>
                <c:pt idx="332">
                  <c:v>5666.39</c:v>
                </c:pt>
                <c:pt idx="333">
                  <c:v>5468.46</c:v>
                </c:pt>
                <c:pt idx="334">
                  <c:v>5143.74</c:v>
                </c:pt>
                <c:pt idx="335">
                  <c:v>5097.67</c:v>
                </c:pt>
                <c:pt idx="336">
                  <c:v>5037.82</c:v>
                </c:pt>
                <c:pt idx="337">
                  <c:v>4759.96</c:v>
                </c:pt>
                <c:pt idx="338">
                  <c:v>4469.96</c:v>
                </c:pt>
                <c:pt idx="339">
                  <c:v>4209.82</c:v>
                </c:pt>
                <c:pt idx="340">
                  <c:v>3952.39</c:v>
                </c:pt>
                <c:pt idx="341">
                  <c:v>3728.17</c:v>
                </c:pt>
                <c:pt idx="342">
                  <c:v>3567.39</c:v>
                </c:pt>
                <c:pt idx="343">
                  <c:v>3410.53</c:v>
                </c:pt>
                <c:pt idx="344">
                  <c:v>3336.96</c:v>
                </c:pt>
                <c:pt idx="345">
                  <c:v>3317.32</c:v>
                </c:pt>
                <c:pt idx="346">
                  <c:v>3324.82</c:v>
                </c:pt>
                <c:pt idx="347">
                  <c:v>3301.24</c:v>
                </c:pt>
                <c:pt idx="348">
                  <c:v>3246.03</c:v>
                </c:pt>
                <c:pt idx="349">
                  <c:v>3146.96</c:v>
                </c:pt>
                <c:pt idx="350">
                  <c:v>2956.32</c:v>
                </c:pt>
                <c:pt idx="351">
                  <c:v>2863.67</c:v>
                </c:pt>
                <c:pt idx="352">
                  <c:v>2924.96</c:v>
                </c:pt>
                <c:pt idx="353">
                  <c:v>2949.53</c:v>
                </c:pt>
                <c:pt idx="354">
                  <c:v>2926.96</c:v>
                </c:pt>
                <c:pt idx="355">
                  <c:v>2912.39</c:v>
                </c:pt>
                <c:pt idx="356">
                  <c:v>2895.32</c:v>
                </c:pt>
                <c:pt idx="357">
                  <c:v>2942.46</c:v>
                </c:pt>
                <c:pt idx="358">
                  <c:v>2944.96</c:v>
                </c:pt>
                <c:pt idx="359">
                  <c:v>2848.1</c:v>
                </c:pt>
                <c:pt idx="360">
                  <c:v>2811.39</c:v>
                </c:pt>
                <c:pt idx="361">
                  <c:v>2797.32</c:v>
                </c:pt>
                <c:pt idx="362">
                  <c:v>2776.46</c:v>
                </c:pt>
                <c:pt idx="363">
                  <c:v>2802.89</c:v>
                </c:pt>
                <c:pt idx="364">
                  <c:v>2876.03</c:v>
                </c:pt>
                <c:pt idx="365">
                  <c:v>2927.24</c:v>
                </c:pt>
                <c:pt idx="366">
                  <c:v>2980.67</c:v>
                </c:pt>
                <c:pt idx="367">
                  <c:v>3026.17</c:v>
                </c:pt>
                <c:pt idx="368">
                  <c:v>3068.6</c:v>
                </c:pt>
                <c:pt idx="369">
                  <c:v>3106.6</c:v>
                </c:pt>
                <c:pt idx="370">
                  <c:v>3160.03</c:v>
                </c:pt>
                <c:pt idx="371">
                  <c:v>3227.32</c:v>
                </c:pt>
                <c:pt idx="372">
                  <c:v>3283.67</c:v>
                </c:pt>
                <c:pt idx="373">
                  <c:v>3317.17</c:v>
                </c:pt>
                <c:pt idx="374">
                  <c:v>3345.6</c:v>
                </c:pt>
                <c:pt idx="375">
                  <c:v>3418.82</c:v>
                </c:pt>
                <c:pt idx="376">
                  <c:v>3549.96</c:v>
                </c:pt>
                <c:pt idx="377">
                  <c:v>3636.46</c:v>
                </c:pt>
                <c:pt idx="378">
                  <c:v>3687.03</c:v>
                </c:pt>
                <c:pt idx="379">
                  <c:v>3776.32</c:v>
                </c:pt>
                <c:pt idx="380">
                  <c:v>3839.17</c:v>
                </c:pt>
                <c:pt idx="381">
                  <c:v>3836.96</c:v>
                </c:pt>
                <c:pt idx="382">
                  <c:v>3832.03</c:v>
                </c:pt>
                <c:pt idx="383">
                  <c:v>3908.67</c:v>
                </c:pt>
                <c:pt idx="384">
                  <c:v>3957.1</c:v>
                </c:pt>
                <c:pt idx="385">
                  <c:v>3953.24</c:v>
                </c:pt>
                <c:pt idx="386">
                  <c:v>3920.39</c:v>
                </c:pt>
                <c:pt idx="387">
                  <c:v>3908.39</c:v>
                </c:pt>
                <c:pt idx="388">
                  <c:v>3947.96</c:v>
                </c:pt>
                <c:pt idx="389">
                  <c:v>3902.6</c:v>
                </c:pt>
                <c:pt idx="390">
                  <c:v>3823.67</c:v>
                </c:pt>
                <c:pt idx="391">
                  <c:v>3837.6</c:v>
                </c:pt>
                <c:pt idx="392">
                  <c:v>3902.24</c:v>
                </c:pt>
                <c:pt idx="393">
                  <c:v>4000.39</c:v>
                </c:pt>
                <c:pt idx="394">
                  <c:v>4102.24</c:v>
                </c:pt>
                <c:pt idx="395">
                  <c:v>4108.67</c:v>
                </c:pt>
                <c:pt idx="396">
                  <c:v>4131.6000000000004</c:v>
                </c:pt>
                <c:pt idx="397">
                  <c:v>4245.17</c:v>
                </c:pt>
                <c:pt idx="398">
                  <c:v>4385.3900000000003</c:v>
                </c:pt>
                <c:pt idx="399">
                  <c:v>4493.17</c:v>
                </c:pt>
                <c:pt idx="400">
                  <c:v>4551.46</c:v>
                </c:pt>
                <c:pt idx="401">
                  <c:v>4611.3900000000003</c:v>
                </c:pt>
                <c:pt idx="402">
                  <c:v>4680.3900000000003</c:v>
                </c:pt>
                <c:pt idx="403">
                  <c:v>4716.96</c:v>
                </c:pt>
                <c:pt idx="404">
                  <c:v>4776.8900000000003</c:v>
                </c:pt>
                <c:pt idx="405">
                  <c:v>4929.82</c:v>
                </c:pt>
                <c:pt idx="406">
                  <c:v>5065.82</c:v>
                </c:pt>
                <c:pt idx="407">
                  <c:v>5174.17</c:v>
                </c:pt>
                <c:pt idx="408">
                  <c:v>5295.89</c:v>
                </c:pt>
                <c:pt idx="409">
                  <c:v>5382.82</c:v>
                </c:pt>
                <c:pt idx="410">
                  <c:v>5431.1</c:v>
                </c:pt>
                <c:pt idx="411">
                  <c:v>5509.03</c:v>
                </c:pt>
                <c:pt idx="412">
                  <c:v>5609.03</c:v>
                </c:pt>
                <c:pt idx="413">
                  <c:v>5694.39</c:v>
                </c:pt>
                <c:pt idx="414">
                  <c:v>5776.74</c:v>
                </c:pt>
                <c:pt idx="415">
                  <c:v>5687.39</c:v>
                </c:pt>
                <c:pt idx="416">
                  <c:v>5521.39</c:v>
                </c:pt>
                <c:pt idx="417">
                  <c:v>5493.53</c:v>
                </c:pt>
                <c:pt idx="418">
                  <c:v>5385.39</c:v>
                </c:pt>
                <c:pt idx="419">
                  <c:v>5233.8900000000003</c:v>
                </c:pt>
                <c:pt idx="420">
                  <c:v>5256.6</c:v>
                </c:pt>
                <c:pt idx="421">
                  <c:v>5369.03</c:v>
                </c:pt>
                <c:pt idx="422">
                  <c:v>5584.24</c:v>
                </c:pt>
                <c:pt idx="423">
                  <c:v>5810.24</c:v>
                </c:pt>
                <c:pt idx="424">
                  <c:v>5903.74</c:v>
                </c:pt>
                <c:pt idx="425">
                  <c:v>6076.96</c:v>
                </c:pt>
                <c:pt idx="426">
                  <c:v>6171.67</c:v>
                </c:pt>
                <c:pt idx="427">
                  <c:v>6112.67</c:v>
                </c:pt>
                <c:pt idx="428">
                  <c:v>6021.17</c:v>
                </c:pt>
                <c:pt idx="429">
                  <c:v>5890.53</c:v>
                </c:pt>
                <c:pt idx="430">
                  <c:v>5853.46</c:v>
                </c:pt>
                <c:pt idx="431">
                  <c:v>5808.17</c:v>
                </c:pt>
                <c:pt idx="432">
                  <c:v>5658.89</c:v>
                </c:pt>
                <c:pt idx="433">
                  <c:v>5607.53</c:v>
                </c:pt>
                <c:pt idx="434">
                  <c:v>5550.1</c:v>
                </c:pt>
                <c:pt idx="435">
                  <c:v>5381.82</c:v>
                </c:pt>
                <c:pt idx="436">
                  <c:v>5285.1</c:v>
                </c:pt>
                <c:pt idx="437">
                  <c:v>5201.32</c:v>
                </c:pt>
                <c:pt idx="438">
                  <c:v>5172.6000000000004</c:v>
                </c:pt>
                <c:pt idx="439">
                  <c:v>5178.67</c:v>
                </c:pt>
                <c:pt idx="440">
                  <c:v>5119.17</c:v>
                </c:pt>
                <c:pt idx="441">
                  <c:v>5056.3900000000003</c:v>
                </c:pt>
                <c:pt idx="442">
                  <c:v>5028.24</c:v>
                </c:pt>
                <c:pt idx="443">
                  <c:v>5035.96</c:v>
                </c:pt>
                <c:pt idx="444">
                  <c:v>5046.46</c:v>
                </c:pt>
                <c:pt idx="445">
                  <c:v>5043.67</c:v>
                </c:pt>
                <c:pt idx="446">
                  <c:v>5027.03</c:v>
                </c:pt>
                <c:pt idx="447">
                  <c:v>4963.17</c:v>
                </c:pt>
                <c:pt idx="448">
                  <c:v>4900.53</c:v>
                </c:pt>
                <c:pt idx="449">
                  <c:v>4872.32</c:v>
                </c:pt>
                <c:pt idx="450">
                  <c:v>4839.67</c:v>
                </c:pt>
                <c:pt idx="451">
                  <c:v>4815.53</c:v>
                </c:pt>
                <c:pt idx="452">
                  <c:v>4767.74</c:v>
                </c:pt>
                <c:pt idx="453">
                  <c:v>4672.6000000000004</c:v>
                </c:pt>
                <c:pt idx="454">
                  <c:v>4534.24</c:v>
                </c:pt>
                <c:pt idx="455">
                  <c:v>4319.17</c:v>
                </c:pt>
                <c:pt idx="456">
                  <c:v>4000.46</c:v>
                </c:pt>
                <c:pt idx="457">
                  <c:v>3773.96</c:v>
                </c:pt>
                <c:pt idx="458">
                  <c:v>3719.96</c:v>
                </c:pt>
                <c:pt idx="459">
                  <c:v>3676.89</c:v>
                </c:pt>
                <c:pt idx="460">
                  <c:v>3532.39</c:v>
                </c:pt>
                <c:pt idx="461">
                  <c:v>3280.39</c:v>
                </c:pt>
                <c:pt idx="462">
                  <c:v>3093.89</c:v>
                </c:pt>
                <c:pt idx="463">
                  <c:v>3021.46</c:v>
                </c:pt>
                <c:pt idx="464">
                  <c:v>2855.6</c:v>
                </c:pt>
                <c:pt idx="465">
                  <c:v>2652.17</c:v>
                </c:pt>
                <c:pt idx="466">
                  <c:v>2530.8200000000002</c:v>
                </c:pt>
                <c:pt idx="467">
                  <c:v>2329.8200000000002</c:v>
                </c:pt>
                <c:pt idx="468">
                  <c:v>2051.6</c:v>
                </c:pt>
                <c:pt idx="469">
                  <c:v>1697.07</c:v>
                </c:pt>
                <c:pt idx="470">
                  <c:v>1333.14</c:v>
                </c:pt>
                <c:pt idx="471">
                  <c:v>1065.46</c:v>
                </c:pt>
                <c:pt idx="472">
                  <c:v>1044.32</c:v>
                </c:pt>
                <c:pt idx="473">
                  <c:v>1189.3900000000001</c:v>
                </c:pt>
                <c:pt idx="474">
                  <c:v>1242.74</c:v>
                </c:pt>
                <c:pt idx="475">
                  <c:v>1242.03</c:v>
                </c:pt>
                <c:pt idx="476">
                  <c:v>1301.42</c:v>
                </c:pt>
                <c:pt idx="477">
                  <c:v>1421.42</c:v>
                </c:pt>
                <c:pt idx="478">
                  <c:v>1511.96</c:v>
                </c:pt>
                <c:pt idx="479">
                  <c:v>1422.46</c:v>
                </c:pt>
                <c:pt idx="480">
                  <c:v>1198.5999999999999</c:v>
                </c:pt>
                <c:pt idx="481">
                  <c:v>983.82</c:v>
                </c:pt>
                <c:pt idx="482">
                  <c:v>831.1</c:v>
                </c:pt>
                <c:pt idx="483">
                  <c:v>767.53</c:v>
                </c:pt>
                <c:pt idx="484">
                  <c:v>706.39</c:v>
                </c:pt>
                <c:pt idx="485">
                  <c:v>653.6</c:v>
                </c:pt>
                <c:pt idx="486">
                  <c:v>632.39</c:v>
                </c:pt>
                <c:pt idx="487">
                  <c:v>592.91999999999996</c:v>
                </c:pt>
                <c:pt idx="488">
                  <c:v>473.42</c:v>
                </c:pt>
                <c:pt idx="489">
                  <c:v>332.53</c:v>
                </c:pt>
                <c:pt idx="490">
                  <c:v>380.53</c:v>
                </c:pt>
                <c:pt idx="491">
                  <c:v>493.24</c:v>
                </c:pt>
                <c:pt idx="492">
                  <c:v>480.79</c:v>
                </c:pt>
                <c:pt idx="493">
                  <c:v>465.24</c:v>
                </c:pt>
                <c:pt idx="494">
                  <c:v>487.09</c:v>
                </c:pt>
                <c:pt idx="495">
                  <c:v>539.78</c:v>
                </c:pt>
                <c:pt idx="496">
                  <c:v>600.39</c:v>
                </c:pt>
                <c:pt idx="497">
                  <c:v>495.1</c:v>
                </c:pt>
                <c:pt idx="498">
                  <c:v>331.15</c:v>
                </c:pt>
                <c:pt idx="499">
                  <c:v>289.14</c:v>
                </c:pt>
                <c:pt idx="500">
                  <c:v>273.44</c:v>
                </c:pt>
                <c:pt idx="501">
                  <c:v>257.74</c:v>
                </c:pt>
                <c:pt idx="502">
                  <c:v>231.67</c:v>
                </c:pt>
                <c:pt idx="503">
                  <c:v>226.39</c:v>
                </c:pt>
                <c:pt idx="504">
                  <c:v>232.96</c:v>
                </c:pt>
                <c:pt idx="505">
                  <c:v>241.12</c:v>
                </c:pt>
                <c:pt idx="506">
                  <c:v>247.05</c:v>
                </c:pt>
                <c:pt idx="507">
                  <c:v>229.87</c:v>
                </c:pt>
                <c:pt idx="508">
                  <c:v>242.15</c:v>
                </c:pt>
                <c:pt idx="509">
                  <c:v>271.45999999999998</c:v>
                </c:pt>
                <c:pt idx="510">
                  <c:v>258.32</c:v>
                </c:pt>
                <c:pt idx="511">
                  <c:v>233.39</c:v>
                </c:pt>
                <c:pt idx="512">
                  <c:v>223.03</c:v>
                </c:pt>
                <c:pt idx="513">
                  <c:v>226.57</c:v>
                </c:pt>
                <c:pt idx="514">
                  <c:v>247.64</c:v>
                </c:pt>
                <c:pt idx="515">
                  <c:v>239.24</c:v>
                </c:pt>
                <c:pt idx="516">
                  <c:v>220.39</c:v>
                </c:pt>
                <c:pt idx="517">
                  <c:v>227.03</c:v>
                </c:pt>
                <c:pt idx="518">
                  <c:v>242.82</c:v>
                </c:pt>
                <c:pt idx="519">
                  <c:v>259.82</c:v>
                </c:pt>
                <c:pt idx="520">
                  <c:v>272.24</c:v>
                </c:pt>
                <c:pt idx="521">
                  <c:v>281.52999999999997</c:v>
                </c:pt>
                <c:pt idx="522">
                  <c:v>290.82</c:v>
                </c:pt>
                <c:pt idx="523">
                  <c:v>305.95999999999998</c:v>
                </c:pt>
                <c:pt idx="524">
                  <c:v>333.03</c:v>
                </c:pt>
                <c:pt idx="525">
                  <c:v>357.53</c:v>
                </c:pt>
                <c:pt idx="526">
                  <c:v>373.1</c:v>
                </c:pt>
                <c:pt idx="527">
                  <c:v>385.67</c:v>
                </c:pt>
                <c:pt idx="528">
                  <c:v>395.53</c:v>
                </c:pt>
                <c:pt idx="529">
                  <c:v>405.39</c:v>
                </c:pt>
                <c:pt idx="530">
                  <c:v>420.1</c:v>
                </c:pt>
                <c:pt idx="531">
                  <c:v>435.17</c:v>
                </c:pt>
                <c:pt idx="532">
                  <c:v>450.74</c:v>
                </c:pt>
                <c:pt idx="533">
                  <c:v>478.24</c:v>
                </c:pt>
                <c:pt idx="534">
                  <c:v>502.7</c:v>
                </c:pt>
                <c:pt idx="535">
                  <c:v>517.16999999999996</c:v>
                </c:pt>
                <c:pt idx="536">
                  <c:v>531.65</c:v>
                </c:pt>
                <c:pt idx="537">
                  <c:v>560.74</c:v>
                </c:pt>
                <c:pt idx="538">
                  <c:v>596.6</c:v>
                </c:pt>
                <c:pt idx="539">
                  <c:v>624.74</c:v>
                </c:pt>
                <c:pt idx="540">
                  <c:v>648.39</c:v>
                </c:pt>
                <c:pt idx="541">
                  <c:v>665.93</c:v>
                </c:pt>
                <c:pt idx="542">
                  <c:v>682.03</c:v>
                </c:pt>
                <c:pt idx="543">
                  <c:v>698.13</c:v>
                </c:pt>
                <c:pt idx="544">
                  <c:v>723.39</c:v>
                </c:pt>
                <c:pt idx="545">
                  <c:v>755.24</c:v>
                </c:pt>
                <c:pt idx="546">
                  <c:v>785.67</c:v>
                </c:pt>
                <c:pt idx="547">
                  <c:v>815.6</c:v>
                </c:pt>
                <c:pt idx="548">
                  <c:v>837.01</c:v>
                </c:pt>
                <c:pt idx="549">
                  <c:v>851.53</c:v>
                </c:pt>
                <c:pt idx="550">
                  <c:v>866.05</c:v>
                </c:pt>
                <c:pt idx="551">
                  <c:v>882.53</c:v>
                </c:pt>
                <c:pt idx="552">
                  <c:v>907.32</c:v>
                </c:pt>
                <c:pt idx="553">
                  <c:v>922.03</c:v>
                </c:pt>
                <c:pt idx="554">
                  <c:v>923.32</c:v>
                </c:pt>
                <c:pt idx="555">
                  <c:v>923.39</c:v>
                </c:pt>
                <c:pt idx="556">
                  <c:v>919.24</c:v>
                </c:pt>
                <c:pt idx="557">
                  <c:v>915.1</c:v>
                </c:pt>
                <c:pt idx="558">
                  <c:v>908.74</c:v>
                </c:pt>
                <c:pt idx="559">
                  <c:v>921.67</c:v>
                </c:pt>
                <c:pt idx="560">
                  <c:v>956.17</c:v>
                </c:pt>
                <c:pt idx="561">
                  <c:v>964.17</c:v>
                </c:pt>
                <c:pt idx="562">
                  <c:v>970.41</c:v>
                </c:pt>
                <c:pt idx="563">
                  <c:v>1001.46</c:v>
                </c:pt>
                <c:pt idx="564">
                  <c:v>1032.51</c:v>
                </c:pt>
                <c:pt idx="565">
                  <c:v>1030.32</c:v>
                </c:pt>
                <c:pt idx="566">
                  <c:v>983.1</c:v>
                </c:pt>
                <c:pt idx="567">
                  <c:v>964.67</c:v>
                </c:pt>
                <c:pt idx="568">
                  <c:v>1004.74</c:v>
                </c:pt>
                <c:pt idx="569">
                  <c:v>1029.6300000000001</c:v>
                </c:pt>
                <c:pt idx="570">
                  <c:v>1021.39</c:v>
                </c:pt>
                <c:pt idx="571">
                  <c:v>1013.15</c:v>
                </c:pt>
                <c:pt idx="572">
                  <c:v>1035.96</c:v>
                </c:pt>
                <c:pt idx="573">
                  <c:v>1083.8900000000001</c:v>
                </c:pt>
                <c:pt idx="574">
                  <c:v>1108.8900000000001</c:v>
                </c:pt>
                <c:pt idx="575">
                  <c:v>1072.67</c:v>
                </c:pt>
                <c:pt idx="576">
                  <c:v>1034.51</c:v>
                </c:pt>
                <c:pt idx="577">
                  <c:v>1060.78</c:v>
                </c:pt>
                <c:pt idx="578">
                  <c:v>1109.23</c:v>
                </c:pt>
                <c:pt idx="579">
                  <c:v>1113.0999999999999</c:v>
                </c:pt>
                <c:pt idx="580">
                  <c:v>1077.5999999999999</c:v>
                </c:pt>
                <c:pt idx="581">
                  <c:v>1027.8900000000001</c:v>
                </c:pt>
                <c:pt idx="582">
                  <c:v>998.6</c:v>
                </c:pt>
                <c:pt idx="583">
                  <c:v>977.77</c:v>
                </c:pt>
                <c:pt idx="584">
                  <c:v>903.35</c:v>
                </c:pt>
                <c:pt idx="585">
                  <c:v>806.76</c:v>
                </c:pt>
                <c:pt idx="586">
                  <c:v>742.53</c:v>
                </c:pt>
                <c:pt idx="587">
                  <c:v>695.1</c:v>
                </c:pt>
                <c:pt idx="588">
                  <c:v>647.46</c:v>
                </c:pt>
                <c:pt idx="589">
                  <c:v>623.1</c:v>
                </c:pt>
                <c:pt idx="590">
                  <c:v>612.41</c:v>
                </c:pt>
                <c:pt idx="591">
                  <c:v>607.46</c:v>
                </c:pt>
                <c:pt idx="592">
                  <c:v>602.51</c:v>
                </c:pt>
                <c:pt idx="593">
                  <c:v>596.74</c:v>
                </c:pt>
                <c:pt idx="594">
                  <c:v>601.32000000000005</c:v>
                </c:pt>
                <c:pt idx="595">
                  <c:v>608.96</c:v>
                </c:pt>
                <c:pt idx="596">
                  <c:v>607.46</c:v>
                </c:pt>
                <c:pt idx="597">
                  <c:v>609.03</c:v>
                </c:pt>
                <c:pt idx="598">
                  <c:v>614.74</c:v>
                </c:pt>
                <c:pt idx="599">
                  <c:v>620.46</c:v>
                </c:pt>
                <c:pt idx="600">
                  <c:v>615.66999999999996</c:v>
                </c:pt>
                <c:pt idx="601">
                  <c:v>607.24</c:v>
                </c:pt>
                <c:pt idx="602">
                  <c:v>604.53</c:v>
                </c:pt>
                <c:pt idx="603">
                  <c:v>595.46</c:v>
                </c:pt>
                <c:pt idx="604">
                  <c:v>587.13</c:v>
                </c:pt>
                <c:pt idx="605">
                  <c:v>584.74</c:v>
                </c:pt>
                <c:pt idx="606">
                  <c:v>582.36</c:v>
                </c:pt>
                <c:pt idx="607">
                  <c:v>593.16999999999996</c:v>
                </c:pt>
                <c:pt idx="608">
                  <c:v>601.89</c:v>
                </c:pt>
                <c:pt idx="609">
                  <c:v>593.46</c:v>
                </c:pt>
                <c:pt idx="610">
                  <c:v>585.82000000000005</c:v>
                </c:pt>
                <c:pt idx="611">
                  <c:v>582.03</c:v>
                </c:pt>
                <c:pt idx="612">
                  <c:v>579.46</c:v>
                </c:pt>
                <c:pt idx="613">
                  <c:v>576.89</c:v>
                </c:pt>
                <c:pt idx="614">
                  <c:v>569.46</c:v>
                </c:pt>
                <c:pt idx="615">
                  <c:v>562.66999999999996</c:v>
                </c:pt>
                <c:pt idx="616">
                  <c:v>569.82000000000005</c:v>
                </c:pt>
                <c:pt idx="617">
                  <c:v>601.1</c:v>
                </c:pt>
                <c:pt idx="618">
                  <c:v>636.16999999999996</c:v>
                </c:pt>
                <c:pt idx="619">
                  <c:v>644.53</c:v>
                </c:pt>
                <c:pt idx="620">
                  <c:v>653.82000000000005</c:v>
                </c:pt>
                <c:pt idx="621">
                  <c:v>697.96</c:v>
                </c:pt>
                <c:pt idx="622">
                  <c:v>736.96</c:v>
                </c:pt>
                <c:pt idx="623">
                  <c:v>765.96</c:v>
                </c:pt>
                <c:pt idx="624">
                  <c:v>793.6</c:v>
                </c:pt>
                <c:pt idx="625">
                  <c:v>823.53</c:v>
                </c:pt>
                <c:pt idx="626">
                  <c:v>846.17</c:v>
                </c:pt>
                <c:pt idx="627">
                  <c:v>851.46</c:v>
                </c:pt>
                <c:pt idx="628">
                  <c:v>850.89</c:v>
                </c:pt>
                <c:pt idx="629">
                  <c:v>839.89</c:v>
                </c:pt>
                <c:pt idx="630">
                  <c:v>817.82</c:v>
                </c:pt>
                <c:pt idx="631">
                  <c:v>781.96</c:v>
                </c:pt>
                <c:pt idx="632">
                  <c:v>745.46</c:v>
                </c:pt>
                <c:pt idx="633">
                  <c:v>724.96</c:v>
                </c:pt>
                <c:pt idx="634">
                  <c:v>714.1</c:v>
                </c:pt>
                <c:pt idx="635">
                  <c:v>716.17</c:v>
                </c:pt>
                <c:pt idx="636">
                  <c:v>740.53</c:v>
                </c:pt>
                <c:pt idx="637">
                  <c:v>760.74</c:v>
                </c:pt>
                <c:pt idx="638">
                  <c:v>780.89</c:v>
                </c:pt>
                <c:pt idx="639">
                  <c:v>810.53</c:v>
                </c:pt>
                <c:pt idx="640">
                  <c:v>829.53</c:v>
                </c:pt>
                <c:pt idx="641">
                  <c:v>837.1</c:v>
                </c:pt>
                <c:pt idx="642">
                  <c:v>840.67</c:v>
                </c:pt>
                <c:pt idx="643">
                  <c:v>852.24</c:v>
                </c:pt>
                <c:pt idx="644">
                  <c:v>880.03</c:v>
                </c:pt>
                <c:pt idx="645">
                  <c:v>923.67</c:v>
                </c:pt>
                <c:pt idx="646">
                  <c:v>971.46</c:v>
                </c:pt>
                <c:pt idx="647">
                  <c:v>1002.39</c:v>
                </c:pt>
                <c:pt idx="648">
                  <c:v>1041.5999999999999</c:v>
                </c:pt>
                <c:pt idx="649">
                  <c:v>1124.3900000000001</c:v>
                </c:pt>
                <c:pt idx="650">
                  <c:v>1244.74</c:v>
                </c:pt>
                <c:pt idx="651">
                  <c:v>1379.67</c:v>
                </c:pt>
                <c:pt idx="652">
                  <c:v>1500.46</c:v>
                </c:pt>
                <c:pt idx="653">
                  <c:v>1598.53</c:v>
                </c:pt>
                <c:pt idx="654">
                  <c:v>1674.6</c:v>
                </c:pt>
                <c:pt idx="655">
                  <c:v>1731.17</c:v>
                </c:pt>
                <c:pt idx="656">
                  <c:v>1800.74</c:v>
                </c:pt>
                <c:pt idx="657">
                  <c:v>1864.74</c:v>
                </c:pt>
                <c:pt idx="658">
                  <c:v>1894.03</c:v>
                </c:pt>
                <c:pt idx="659">
                  <c:v>1909.96</c:v>
                </c:pt>
                <c:pt idx="660">
                  <c:v>1942.39</c:v>
                </c:pt>
                <c:pt idx="661">
                  <c:v>1969.03</c:v>
                </c:pt>
                <c:pt idx="662">
                  <c:v>2037.24</c:v>
                </c:pt>
                <c:pt idx="663">
                  <c:v>2150.17</c:v>
                </c:pt>
                <c:pt idx="664">
                  <c:v>2257.8200000000002</c:v>
                </c:pt>
                <c:pt idx="665">
                  <c:v>2379.0300000000002</c:v>
                </c:pt>
                <c:pt idx="666">
                  <c:v>2491.8200000000002</c:v>
                </c:pt>
                <c:pt idx="667">
                  <c:v>2565.17</c:v>
                </c:pt>
                <c:pt idx="668">
                  <c:v>2626.53</c:v>
                </c:pt>
                <c:pt idx="669">
                  <c:v>2698.46</c:v>
                </c:pt>
                <c:pt idx="670">
                  <c:v>2783.74</c:v>
                </c:pt>
                <c:pt idx="671">
                  <c:v>2889.96</c:v>
                </c:pt>
                <c:pt idx="672">
                  <c:v>3018.53</c:v>
                </c:pt>
                <c:pt idx="673">
                  <c:v>3186.89</c:v>
                </c:pt>
                <c:pt idx="674">
                  <c:v>3351.39</c:v>
                </c:pt>
                <c:pt idx="675">
                  <c:v>3461.24</c:v>
                </c:pt>
                <c:pt idx="676">
                  <c:v>3523.24</c:v>
                </c:pt>
                <c:pt idx="677">
                  <c:v>3591.96</c:v>
                </c:pt>
                <c:pt idx="678">
                  <c:v>3719.1</c:v>
                </c:pt>
                <c:pt idx="679">
                  <c:v>3875.74</c:v>
                </c:pt>
                <c:pt idx="680">
                  <c:v>4070.89</c:v>
                </c:pt>
                <c:pt idx="681">
                  <c:v>4118.96</c:v>
                </c:pt>
                <c:pt idx="682">
                  <c:v>4031.74</c:v>
                </c:pt>
                <c:pt idx="683">
                  <c:v>4240.82</c:v>
                </c:pt>
                <c:pt idx="684">
                  <c:v>4793.67</c:v>
                </c:pt>
                <c:pt idx="685">
                  <c:v>5541.24</c:v>
                </c:pt>
                <c:pt idx="686">
                  <c:v>6416.82</c:v>
                </c:pt>
                <c:pt idx="687">
                  <c:v>7217.89</c:v>
                </c:pt>
                <c:pt idx="688">
                  <c:v>7772.03</c:v>
                </c:pt>
                <c:pt idx="689">
                  <c:v>8264.89</c:v>
                </c:pt>
                <c:pt idx="690">
                  <c:v>8825.6</c:v>
                </c:pt>
                <c:pt idx="691">
                  <c:v>9704.17</c:v>
                </c:pt>
                <c:pt idx="692">
                  <c:v>11252.89</c:v>
                </c:pt>
                <c:pt idx="693">
                  <c:v>12649.24</c:v>
                </c:pt>
                <c:pt idx="694">
                  <c:v>13770.03</c:v>
                </c:pt>
                <c:pt idx="695">
                  <c:v>15466.03</c:v>
                </c:pt>
                <c:pt idx="696">
                  <c:v>17266.240000000002</c:v>
                </c:pt>
                <c:pt idx="697">
                  <c:v>18410.39</c:v>
                </c:pt>
                <c:pt idx="698">
                  <c:v>19163.53</c:v>
                </c:pt>
                <c:pt idx="699">
                  <c:v>19728.599999999999</c:v>
                </c:pt>
                <c:pt idx="700">
                  <c:v>20512.740000000002</c:v>
                </c:pt>
                <c:pt idx="701">
                  <c:v>21568.6</c:v>
                </c:pt>
                <c:pt idx="702">
                  <c:v>22473.03</c:v>
                </c:pt>
                <c:pt idx="703">
                  <c:v>23326.74</c:v>
                </c:pt>
                <c:pt idx="704">
                  <c:v>24384.74</c:v>
                </c:pt>
                <c:pt idx="705">
                  <c:v>26220.67</c:v>
                </c:pt>
                <c:pt idx="706">
                  <c:v>28409.53</c:v>
                </c:pt>
                <c:pt idx="707">
                  <c:v>30687.89</c:v>
                </c:pt>
                <c:pt idx="708">
                  <c:v>32935.17</c:v>
                </c:pt>
                <c:pt idx="709">
                  <c:v>34771.89</c:v>
                </c:pt>
                <c:pt idx="710">
                  <c:v>36270.74</c:v>
                </c:pt>
                <c:pt idx="711">
                  <c:v>37610.03</c:v>
                </c:pt>
                <c:pt idx="712">
                  <c:v>38839.82</c:v>
                </c:pt>
                <c:pt idx="713">
                  <c:v>39447.32</c:v>
                </c:pt>
                <c:pt idx="714">
                  <c:v>40256.82</c:v>
                </c:pt>
                <c:pt idx="715">
                  <c:v>40969.53</c:v>
                </c:pt>
                <c:pt idx="716">
                  <c:v>40705.39</c:v>
                </c:pt>
                <c:pt idx="717">
                  <c:v>39316.239999999998</c:v>
                </c:pt>
                <c:pt idx="718">
                  <c:v>37513.599999999999</c:v>
                </c:pt>
                <c:pt idx="719">
                  <c:v>36442.1</c:v>
                </c:pt>
                <c:pt idx="720">
                  <c:v>35614.53</c:v>
                </c:pt>
                <c:pt idx="721">
                  <c:v>33357.67</c:v>
                </c:pt>
                <c:pt idx="722">
                  <c:v>30518.959999999999</c:v>
                </c:pt>
                <c:pt idx="723">
                  <c:v>28492.03</c:v>
                </c:pt>
                <c:pt idx="724">
                  <c:v>27100.17</c:v>
                </c:pt>
                <c:pt idx="725">
                  <c:v>25650.32</c:v>
                </c:pt>
                <c:pt idx="726">
                  <c:v>23025.39</c:v>
                </c:pt>
                <c:pt idx="727">
                  <c:v>20043.39</c:v>
                </c:pt>
                <c:pt idx="728">
                  <c:v>17093.599999999999</c:v>
                </c:pt>
                <c:pt idx="729">
                  <c:v>14160.74</c:v>
                </c:pt>
                <c:pt idx="730">
                  <c:v>11494.32</c:v>
                </c:pt>
                <c:pt idx="731">
                  <c:v>9617.89</c:v>
                </c:pt>
                <c:pt idx="732">
                  <c:v>8465.89</c:v>
                </c:pt>
                <c:pt idx="733">
                  <c:v>6893.96</c:v>
                </c:pt>
                <c:pt idx="734">
                  <c:v>4984.46</c:v>
                </c:pt>
                <c:pt idx="735">
                  <c:v>3904.39</c:v>
                </c:pt>
                <c:pt idx="736">
                  <c:v>3500.03</c:v>
                </c:pt>
                <c:pt idx="737">
                  <c:v>3265.46</c:v>
                </c:pt>
                <c:pt idx="738">
                  <c:v>3197.74</c:v>
                </c:pt>
                <c:pt idx="739">
                  <c:v>3172.89</c:v>
                </c:pt>
                <c:pt idx="740">
                  <c:v>3050.46</c:v>
                </c:pt>
                <c:pt idx="741">
                  <c:v>2878.67</c:v>
                </c:pt>
                <c:pt idx="742">
                  <c:v>2761.53</c:v>
                </c:pt>
                <c:pt idx="743">
                  <c:v>2664.17</c:v>
                </c:pt>
                <c:pt idx="744">
                  <c:v>2581.46</c:v>
                </c:pt>
                <c:pt idx="745">
                  <c:v>2547.1</c:v>
                </c:pt>
                <c:pt idx="746">
                  <c:v>2487.46</c:v>
                </c:pt>
                <c:pt idx="747">
                  <c:v>2401.2399999999998</c:v>
                </c:pt>
                <c:pt idx="748">
                  <c:v>2327.7399999999998</c:v>
                </c:pt>
                <c:pt idx="749">
                  <c:v>2176.39</c:v>
                </c:pt>
                <c:pt idx="750">
                  <c:v>2013.39</c:v>
                </c:pt>
                <c:pt idx="751">
                  <c:v>1938.89</c:v>
                </c:pt>
                <c:pt idx="752">
                  <c:v>1868.46</c:v>
                </c:pt>
                <c:pt idx="753">
                  <c:v>1811.46</c:v>
                </c:pt>
                <c:pt idx="754">
                  <c:v>1747.74</c:v>
                </c:pt>
                <c:pt idx="755">
                  <c:v>1661.24</c:v>
                </c:pt>
                <c:pt idx="756">
                  <c:v>1603.24</c:v>
                </c:pt>
                <c:pt idx="757">
                  <c:v>1539.6</c:v>
                </c:pt>
                <c:pt idx="758">
                  <c:v>1476.67</c:v>
                </c:pt>
                <c:pt idx="759">
                  <c:v>1449.89</c:v>
                </c:pt>
                <c:pt idx="760">
                  <c:v>1416.1</c:v>
                </c:pt>
                <c:pt idx="761">
                  <c:v>1340.03</c:v>
                </c:pt>
                <c:pt idx="762">
                  <c:v>1280.74</c:v>
                </c:pt>
                <c:pt idx="763">
                  <c:v>1275.3900000000001</c:v>
                </c:pt>
                <c:pt idx="764">
                  <c:v>1277.53</c:v>
                </c:pt>
                <c:pt idx="765">
                  <c:v>1248.0999999999999</c:v>
                </c:pt>
                <c:pt idx="766">
                  <c:v>1229.32</c:v>
                </c:pt>
                <c:pt idx="767">
                  <c:v>1227.74</c:v>
                </c:pt>
                <c:pt idx="768">
                  <c:v>1222.96</c:v>
                </c:pt>
                <c:pt idx="769">
                  <c:v>1176.82</c:v>
                </c:pt>
                <c:pt idx="770">
                  <c:v>1099.5999999999999</c:v>
                </c:pt>
                <c:pt idx="771">
                  <c:v>1049.32</c:v>
                </c:pt>
                <c:pt idx="772">
                  <c:v>1029.53</c:v>
                </c:pt>
                <c:pt idx="773">
                  <c:v>1014.32</c:v>
                </c:pt>
                <c:pt idx="774">
                  <c:v>992.1</c:v>
                </c:pt>
                <c:pt idx="775">
                  <c:v>940.24</c:v>
                </c:pt>
                <c:pt idx="776">
                  <c:v>890.03</c:v>
                </c:pt>
                <c:pt idx="777">
                  <c:v>837.82</c:v>
                </c:pt>
                <c:pt idx="778">
                  <c:v>771.03</c:v>
                </c:pt>
                <c:pt idx="779">
                  <c:v>729.82</c:v>
                </c:pt>
                <c:pt idx="780">
                  <c:v>712.24</c:v>
                </c:pt>
                <c:pt idx="781">
                  <c:v>671.24</c:v>
                </c:pt>
                <c:pt idx="782">
                  <c:v>630.03</c:v>
                </c:pt>
                <c:pt idx="783">
                  <c:v>606.96</c:v>
                </c:pt>
                <c:pt idx="784">
                  <c:v>593.53</c:v>
                </c:pt>
                <c:pt idx="785">
                  <c:v>589.1</c:v>
                </c:pt>
                <c:pt idx="786">
                  <c:v>581.82000000000005</c:v>
                </c:pt>
                <c:pt idx="787">
                  <c:v>584.32000000000005</c:v>
                </c:pt>
                <c:pt idx="788">
                  <c:v>609.66999999999996</c:v>
                </c:pt>
                <c:pt idx="789">
                  <c:v>613.39</c:v>
                </c:pt>
                <c:pt idx="790">
                  <c:v>582.89</c:v>
                </c:pt>
                <c:pt idx="791">
                  <c:v>549.46</c:v>
                </c:pt>
                <c:pt idx="792">
                  <c:v>502.89</c:v>
                </c:pt>
                <c:pt idx="793">
                  <c:v>464.89</c:v>
                </c:pt>
                <c:pt idx="794">
                  <c:v>444.17</c:v>
                </c:pt>
                <c:pt idx="795">
                  <c:v>409.74</c:v>
                </c:pt>
                <c:pt idx="796">
                  <c:v>360.89</c:v>
                </c:pt>
                <c:pt idx="797">
                  <c:v>339.96</c:v>
                </c:pt>
                <c:pt idx="798">
                  <c:v>340.03</c:v>
                </c:pt>
                <c:pt idx="799">
                  <c:v>348.53</c:v>
                </c:pt>
                <c:pt idx="800">
                  <c:v>361.1</c:v>
                </c:pt>
                <c:pt idx="801">
                  <c:v>363.6</c:v>
                </c:pt>
                <c:pt idx="802">
                  <c:v>378.03</c:v>
                </c:pt>
                <c:pt idx="803">
                  <c:v>394.53</c:v>
                </c:pt>
                <c:pt idx="804">
                  <c:v>376.67</c:v>
                </c:pt>
                <c:pt idx="805">
                  <c:v>347.24</c:v>
                </c:pt>
                <c:pt idx="806">
                  <c:v>334.17</c:v>
                </c:pt>
                <c:pt idx="807">
                  <c:v>330.89</c:v>
                </c:pt>
                <c:pt idx="808">
                  <c:v>329.96</c:v>
                </c:pt>
                <c:pt idx="809">
                  <c:v>322.82</c:v>
                </c:pt>
                <c:pt idx="810">
                  <c:v>314.10000000000002</c:v>
                </c:pt>
                <c:pt idx="811">
                  <c:v>310.95999999999998</c:v>
                </c:pt>
                <c:pt idx="812">
                  <c:v>303.67</c:v>
                </c:pt>
                <c:pt idx="813">
                  <c:v>290.95999999999998</c:v>
                </c:pt>
                <c:pt idx="814">
                  <c:v>282.02999999999997</c:v>
                </c:pt>
                <c:pt idx="815">
                  <c:v>279.52999999999997</c:v>
                </c:pt>
                <c:pt idx="816">
                  <c:v>272.74</c:v>
                </c:pt>
                <c:pt idx="817">
                  <c:v>261.82</c:v>
                </c:pt>
                <c:pt idx="818">
                  <c:v>254.46</c:v>
                </c:pt>
                <c:pt idx="819">
                  <c:v>252.89</c:v>
                </c:pt>
                <c:pt idx="820">
                  <c:v>248.46</c:v>
                </c:pt>
                <c:pt idx="821">
                  <c:v>239.39</c:v>
                </c:pt>
                <c:pt idx="822">
                  <c:v>235.39</c:v>
                </c:pt>
                <c:pt idx="823">
                  <c:v>237.67</c:v>
                </c:pt>
                <c:pt idx="824">
                  <c:v>233.74</c:v>
                </c:pt>
                <c:pt idx="825">
                  <c:v>236.39</c:v>
                </c:pt>
                <c:pt idx="826">
                  <c:v>251.53</c:v>
                </c:pt>
                <c:pt idx="827">
                  <c:v>259.32</c:v>
                </c:pt>
                <c:pt idx="828">
                  <c:v>260.52999999999997</c:v>
                </c:pt>
                <c:pt idx="829">
                  <c:v>260.52999999999997</c:v>
                </c:pt>
                <c:pt idx="830">
                  <c:v>260.67</c:v>
                </c:pt>
                <c:pt idx="831">
                  <c:v>262.60000000000002</c:v>
                </c:pt>
                <c:pt idx="832">
                  <c:v>251.46</c:v>
                </c:pt>
                <c:pt idx="833">
                  <c:v>220.24</c:v>
                </c:pt>
                <c:pt idx="834">
                  <c:v>194.82</c:v>
                </c:pt>
                <c:pt idx="835">
                  <c:v>189.03</c:v>
                </c:pt>
                <c:pt idx="836">
                  <c:v>188.74</c:v>
                </c:pt>
                <c:pt idx="837">
                  <c:v>184.32</c:v>
                </c:pt>
                <c:pt idx="838">
                  <c:v>174.03</c:v>
                </c:pt>
                <c:pt idx="839">
                  <c:v>163.38999999999999</c:v>
                </c:pt>
                <c:pt idx="840">
                  <c:v>165.6</c:v>
                </c:pt>
                <c:pt idx="841">
                  <c:v>173.53</c:v>
                </c:pt>
                <c:pt idx="842">
                  <c:v>177.1</c:v>
                </c:pt>
                <c:pt idx="843">
                  <c:v>179.17</c:v>
                </c:pt>
                <c:pt idx="844">
                  <c:v>173.89</c:v>
                </c:pt>
                <c:pt idx="845">
                  <c:v>178.67</c:v>
                </c:pt>
                <c:pt idx="846">
                  <c:v>204.6</c:v>
                </c:pt>
                <c:pt idx="847">
                  <c:v>230.39</c:v>
                </c:pt>
                <c:pt idx="848">
                  <c:v>254.89</c:v>
                </c:pt>
                <c:pt idx="849">
                  <c:v>267.60000000000002</c:v>
                </c:pt>
                <c:pt idx="850">
                  <c:v>268.39</c:v>
                </c:pt>
                <c:pt idx="851">
                  <c:v>280.52999999999997</c:v>
                </c:pt>
                <c:pt idx="852">
                  <c:v>291.82</c:v>
                </c:pt>
                <c:pt idx="853">
                  <c:v>286.67</c:v>
                </c:pt>
                <c:pt idx="854">
                  <c:v>283.89</c:v>
                </c:pt>
                <c:pt idx="855">
                  <c:v>286.67</c:v>
                </c:pt>
                <c:pt idx="856">
                  <c:v>290.26</c:v>
                </c:pt>
                <c:pt idx="857">
                  <c:v>293.61</c:v>
                </c:pt>
                <c:pt idx="858">
                  <c:v>306.98</c:v>
                </c:pt>
                <c:pt idx="859">
                  <c:v>342.4</c:v>
                </c:pt>
                <c:pt idx="860">
                  <c:v>385.32</c:v>
                </c:pt>
                <c:pt idx="861">
                  <c:v>420.52</c:v>
                </c:pt>
                <c:pt idx="862">
                  <c:v>438.04</c:v>
                </c:pt>
                <c:pt idx="863">
                  <c:v>440.8</c:v>
                </c:pt>
                <c:pt idx="864">
                  <c:v>437.19</c:v>
                </c:pt>
                <c:pt idx="865">
                  <c:v>443.71</c:v>
                </c:pt>
                <c:pt idx="866">
                  <c:v>460.6</c:v>
                </c:pt>
                <c:pt idx="867">
                  <c:v>474.17</c:v>
                </c:pt>
                <c:pt idx="868">
                  <c:v>487.65</c:v>
                </c:pt>
                <c:pt idx="869">
                  <c:v>515.86</c:v>
                </c:pt>
                <c:pt idx="870">
                  <c:v>553.51</c:v>
                </c:pt>
                <c:pt idx="871">
                  <c:v>577.98</c:v>
                </c:pt>
                <c:pt idx="872">
                  <c:v>585.67999999999995</c:v>
                </c:pt>
                <c:pt idx="873">
                  <c:v>584.69000000000005</c:v>
                </c:pt>
                <c:pt idx="874">
                  <c:v>588.11</c:v>
                </c:pt>
                <c:pt idx="875">
                  <c:v>603.11</c:v>
                </c:pt>
                <c:pt idx="876">
                  <c:v>610.59</c:v>
                </c:pt>
                <c:pt idx="877">
                  <c:v>606.82000000000005</c:v>
                </c:pt>
                <c:pt idx="878">
                  <c:v>607.34</c:v>
                </c:pt>
                <c:pt idx="879">
                  <c:v>614.28</c:v>
                </c:pt>
                <c:pt idx="880">
                  <c:v>628.83000000000004</c:v>
                </c:pt>
                <c:pt idx="881">
                  <c:v>649.01</c:v>
                </c:pt>
                <c:pt idx="882">
                  <c:v>667.75</c:v>
                </c:pt>
                <c:pt idx="883">
                  <c:v>697.42</c:v>
                </c:pt>
                <c:pt idx="884">
                  <c:v>735.3</c:v>
                </c:pt>
                <c:pt idx="885">
                  <c:v>755.41</c:v>
                </c:pt>
                <c:pt idx="886">
                  <c:v>760.03</c:v>
                </c:pt>
                <c:pt idx="887">
                  <c:v>778.76</c:v>
                </c:pt>
                <c:pt idx="888">
                  <c:v>813.03</c:v>
                </c:pt>
                <c:pt idx="889">
                  <c:v>834.1</c:v>
                </c:pt>
                <c:pt idx="890">
                  <c:v>840.39</c:v>
                </c:pt>
                <c:pt idx="891">
                  <c:v>847.01</c:v>
                </c:pt>
                <c:pt idx="892">
                  <c:v>851.76</c:v>
                </c:pt>
                <c:pt idx="893">
                  <c:v>849.94</c:v>
                </c:pt>
                <c:pt idx="894">
                  <c:v>834.01</c:v>
                </c:pt>
                <c:pt idx="895">
                  <c:v>814.18</c:v>
                </c:pt>
                <c:pt idx="896">
                  <c:v>813.7</c:v>
                </c:pt>
                <c:pt idx="897">
                  <c:v>817.25</c:v>
                </c:pt>
                <c:pt idx="898">
                  <c:v>810.74</c:v>
                </c:pt>
                <c:pt idx="899">
                  <c:v>807.93</c:v>
                </c:pt>
                <c:pt idx="900">
                  <c:v>812.42</c:v>
                </c:pt>
                <c:pt idx="901">
                  <c:v>824.68</c:v>
                </c:pt>
                <c:pt idx="902">
                  <c:v>839.95</c:v>
                </c:pt>
                <c:pt idx="903">
                  <c:v>852.98</c:v>
                </c:pt>
                <c:pt idx="904">
                  <c:v>867.4</c:v>
                </c:pt>
                <c:pt idx="905">
                  <c:v>878.81</c:v>
                </c:pt>
                <c:pt idx="906">
                  <c:v>883.67</c:v>
                </c:pt>
                <c:pt idx="907">
                  <c:v>882.06</c:v>
                </c:pt>
                <c:pt idx="908">
                  <c:v>876.78</c:v>
                </c:pt>
                <c:pt idx="909">
                  <c:v>877.84</c:v>
                </c:pt>
                <c:pt idx="910">
                  <c:v>886.62</c:v>
                </c:pt>
                <c:pt idx="911">
                  <c:v>900.28</c:v>
                </c:pt>
                <c:pt idx="912">
                  <c:v>914.46</c:v>
                </c:pt>
                <c:pt idx="913">
                  <c:v>919.28</c:v>
                </c:pt>
                <c:pt idx="914">
                  <c:v>925.91</c:v>
                </c:pt>
                <c:pt idx="915">
                  <c:v>944.91</c:v>
                </c:pt>
                <c:pt idx="916">
                  <c:v>965.52</c:v>
                </c:pt>
                <c:pt idx="917">
                  <c:v>973.35</c:v>
                </c:pt>
                <c:pt idx="918">
                  <c:v>962.8</c:v>
                </c:pt>
                <c:pt idx="919">
                  <c:v>944</c:v>
                </c:pt>
                <c:pt idx="920">
                  <c:v>923.25</c:v>
                </c:pt>
                <c:pt idx="921">
                  <c:v>903.44</c:v>
                </c:pt>
                <c:pt idx="922">
                  <c:v>883.11</c:v>
                </c:pt>
                <c:pt idx="923">
                  <c:v>842.15</c:v>
                </c:pt>
                <c:pt idx="924">
                  <c:v>779.47</c:v>
                </c:pt>
                <c:pt idx="925">
                  <c:v>729.39</c:v>
                </c:pt>
                <c:pt idx="926">
                  <c:v>702.82</c:v>
                </c:pt>
                <c:pt idx="927">
                  <c:v>691.97</c:v>
                </c:pt>
                <c:pt idx="928">
                  <c:v>687.71</c:v>
                </c:pt>
                <c:pt idx="929">
                  <c:v>678.04</c:v>
                </c:pt>
                <c:pt idx="930">
                  <c:v>669.98</c:v>
                </c:pt>
                <c:pt idx="931">
                  <c:v>668.55</c:v>
                </c:pt>
                <c:pt idx="932">
                  <c:v>655.29</c:v>
                </c:pt>
                <c:pt idx="933">
                  <c:v>634.49</c:v>
                </c:pt>
                <c:pt idx="934">
                  <c:v>629.51</c:v>
                </c:pt>
                <c:pt idx="935">
                  <c:v>638.13</c:v>
                </c:pt>
                <c:pt idx="936">
                  <c:v>635.64</c:v>
                </c:pt>
                <c:pt idx="937">
                  <c:v>621.64</c:v>
                </c:pt>
                <c:pt idx="938">
                  <c:v>623.77</c:v>
                </c:pt>
                <c:pt idx="939">
                  <c:v>642.65</c:v>
                </c:pt>
                <c:pt idx="940">
                  <c:v>664.93</c:v>
                </c:pt>
                <c:pt idx="941">
                  <c:v>678.47</c:v>
                </c:pt>
                <c:pt idx="942">
                  <c:v>672.85</c:v>
                </c:pt>
                <c:pt idx="943">
                  <c:v>677.03</c:v>
                </c:pt>
                <c:pt idx="944">
                  <c:v>701.49</c:v>
                </c:pt>
                <c:pt idx="945">
                  <c:v>710.63</c:v>
                </c:pt>
                <c:pt idx="946">
                  <c:v>705.72</c:v>
                </c:pt>
                <c:pt idx="947">
                  <c:v>702.79</c:v>
                </c:pt>
                <c:pt idx="948">
                  <c:v>702.79</c:v>
                </c:pt>
                <c:pt idx="949">
                  <c:v>707.46</c:v>
                </c:pt>
                <c:pt idx="950">
                  <c:v>705.55</c:v>
                </c:pt>
                <c:pt idx="951">
                  <c:v>696.26</c:v>
                </c:pt>
                <c:pt idx="952">
                  <c:v>689.94</c:v>
                </c:pt>
                <c:pt idx="953">
                  <c:v>682.97</c:v>
                </c:pt>
                <c:pt idx="954">
                  <c:v>673.32</c:v>
                </c:pt>
                <c:pt idx="955">
                  <c:v>666.54</c:v>
                </c:pt>
                <c:pt idx="956">
                  <c:v>662.53</c:v>
                </c:pt>
                <c:pt idx="957">
                  <c:v>640.23</c:v>
                </c:pt>
                <c:pt idx="958">
                  <c:v>591.04999999999995</c:v>
                </c:pt>
                <c:pt idx="959">
                  <c:v>545.29999999999995</c:v>
                </c:pt>
                <c:pt idx="960">
                  <c:v>516.65</c:v>
                </c:pt>
                <c:pt idx="961">
                  <c:v>509.68</c:v>
                </c:pt>
                <c:pt idx="962">
                  <c:v>536.66999999999996</c:v>
                </c:pt>
                <c:pt idx="963">
                  <c:v>566.29</c:v>
                </c:pt>
                <c:pt idx="964">
                  <c:v>582.84</c:v>
                </c:pt>
                <c:pt idx="965">
                  <c:v>608.73</c:v>
                </c:pt>
                <c:pt idx="966">
                  <c:v>631.54</c:v>
                </c:pt>
                <c:pt idx="967">
                  <c:v>641.01</c:v>
                </c:pt>
                <c:pt idx="968">
                  <c:v>635.6</c:v>
                </c:pt>
                <c:pt idx="969">
                  <c:v>606.54</c:v>
                </c:pt>
                <c:pt idx="970">
                  <c:v>575.78</c:v>
                </c:pt>
                <c:pt idx="971">
                  <c:v>559.9</c:v>
                </c:pt>
                <c:pt idx="972">
                  <c:v>544.48</c:v>
                </c:pt>
                <c:pt idx="973">
                  <c:v>528.1</c:v>
                </c:pt>
                <c:pt idx="974">
                  <c:v>516.11</c:v>
                </c:pt>
                <c:pt idx="975">
                  <c:v>503.86</c:v>
                </c:pt>
                <c:pt idx="976">
                  <c:v>491.5</c:v>
                </c:pt>
                <c:pt idx="977">
                  <c:v>484.89</c:v>
                </c:pt>
                <c:pt idx="978">
                  <c:v>483.01</c:v>
                </c:pt>
                <c:pt idx="979">
                  <c:v>482.87</c:v>
                </c:pt>
                <c:pt idx="980">
                  <c:v>481.6</c:v>
                </c:pt>
                <c:pt idx="981">
                  <c:v>476.29</c:v>
                </c:pt>
                <c:pt idx="982">
                  <c:v>472.91</c:v>
                </c:pt>
                <c:pt idx="983">
                  <c:v>472.36</c:v>
                </c:pt>
                <c:pt idx="984">
                  <c:v>470.12</c:v>
                </c:pt>
                <c:pt idx="985">
                  <c:v>468.39</c:v>
                </c:pt>
                <c:pt idx="986">
                  <c:v>470.84</c:v>
                </c:pt>
                <c:pt idx="987">
                  <c:v>478.26</c:v>
                </c:pt>
                <c:pt idx="988">
                  <c:v>486.41</c:v>
                </c:pt>
                <c:pt idx="989">
                  <c:v>491.21</c:v>
                </c:pt>
                <c:pt idx="990">
                  <c:v>490.62</c:v>
                </c:pt>
                <c:pt idx="991">
                  <c:v>490.03</c:v>
                </c:pt>
                <c:pt idx="992">
                  <c:v>494.34</c:v>
                </c:pt>
                <c:pt idx="993">
                  <c:v>491.87</c:v>
                </c:pt>
                <c:pt idx="994">
                  <c:v>487.31</c:v>
                </c:pt>
                <c:pt idx="995">
                  <c:v>487.65</c:v>
                </c:pt>
                <c:pt idx="996">
                  <c:v>486.27</c:v>
                </c:pt>
                <c:pt idx="997">
                  <c:v>483.85</c:v>
                </c:pt>
                <c:pt idx="998">
                  <c:v>487.76</c:v>
                </c:pt>
                <c:pt idx="999">
                  <c:v>503.04</c:v>
                </c:pt>
                <c:pt idx="1000">
                  <c:v>520.48</c:v>
                </c:pt>
                <c:pt idx="1001">
                  <c:v>528.01</c:v>
                </c:pt>
                <c:pt idx="1002">
                  <c:v>531.14</c:v>
                </c:pt>
                <c:pt idx="1003">
                  <c:v>535.6</c:v>
                </c:pt>
                <c:pt idx="1004">
                  <c:v>536.21</c:v>
                </c:pt>
                <c:pt idx="1005">
                  <c:v>530.77</c:v>
                </c:pt>
                <c:pt idx="1006">
                  <c:v>518.54999999999995</c:v>
                </c:pt>
                <c:pt idx="1007">
                  <c:v>506.37</c:v>
                </c:pt>
                <c:pt idx="1008">
                  <c:v>503.17</c:v>
                </c:pt>
                <c:pt idx="1009">
                  <c:v>507.31</c:v>
                </c:pt>
                <c:pt idx="1010">
                  <c:v>513.64</c:v>
                </c:pt>
                <c:pt idx="1011">
                  <c:v>519.78</c:v>
                </c:pt>
                <c:pt idx="1012">
                  <c:v>523.97</c:v>
                </c:pt>
                <c:pt idx="1013">
                  <c:v>525.67999999999995</c:v>
                </c:pt>
                <c:pt idx="1014">
                  <c:v>535.44000000000005</c:v>
                </c:pt>
                <c:pt idx="1015">
                  <c:v>557.88</c:v>
                </c:pt>
                <c:pt idx="1016">
                  <c:v>580.88</c:v>
                </c:pt>
                <c:pt idx="1017">
                  <c:v>598.07000000000005</c:v>
                </c:pt>
                <c:pt idx="1018">
                  <c:v>611.22</c:v>
                </c:pt>
                <c:pt idx="1019">
                  <c:v>633.82000000000005</c:v>
                </c:pt>
                <c:pt idx="1020">
                  <c:v>675.65</c:v>
                </c:pt>
                <c:pt idx="1021">
                  <c:v>729.25</c:v>
                </c:pt>
                <c:pt idx="1022">
                  <c:v>769.57</c:v>
                </c:pt>
                <c:pt idx="1023">
                  <c:v>791</c:v>
                </c:pt>
                <c:pt idx="1024">
                  <c:v>812.04</c:v>
                </c:pt>
                <c:pt idx="1025">
                  <c:v>834.29</c:v>
                </c:pt>
                <c:pt idx="1026">
                  <c:v>856.67</c:v>
                </c:pt>
                <c:pt idx="1027">
                  <c:v>879</c:v>
                </c:pt>
                <c:pt idx="1028">
                  <c:v>901.48</c:v>
                </c:pt>
                <c:pt idx="1029">
                  <c:v>923.17</c:v>
                </c:pt>
                <c:pt idx="1030">
                  <c:v>944.98</c:v>
                </c:pt>
                <c:pt idx="1031">
                  <c:v>965.51</c:v>
                </c:pt>
                <c:pt idx="1032">
                  <c:v>985.72</c:v>
                </c:pt>
                <c:pt idx="1033">
                  <c:v>1003.82</c:v>
                </c:pt>
                <c:pt idx="1034">
                  <c:v>1021.5</c:v>
                </c:pt>
                <c:pt idx="1035">
                  <c:v>1037.55</c:v>
                </c:pt>
                <c:pt idx="1036">
                  <c:v>1052.8599999999999</c:v>
                </c:pt>
                <c:pt idx="1037">
                  <c:v>1066.22</c:v>
                </c:pt>
                <c:pt idx="1038">
                  <c:v>1078.03</c:v>
                </c:pt>
                <c:pt idx="1039">
                  <c:v>1087.8399999999999</c:v>
                </c:pt>
                <c:pt idx="1040">
                  <c:v>1095.46</c:v>
                </c:pt>
                <c:pt idx="1041">
                  <c:v>1101.8800000000001</c:v>
                </c:pt>
                <c:pt idx="1042">
                  <c:v>1105.83</c:v>
                </c:pt>
                <c:pt idx="1043">
                  <c:v>1107.78</c:v>
                </c:pt>
                <c:pt idx="1044">
                  <c:v>1108.44</c:v>
                </c:pt>
                <c:pt idx="1045">
                  <c:v>1106.6300000000001</c:v>
                </c:pt>
                <c:pt idx="1046">
                  <c:v>1102.26</c:v>
                </c:pt>
                <c:pt idx="1047">
                  <c:v>1096.42</c:v>
                </c:pt>
                <c:pt idx="1048">
                  <c:v>1088.21</c:v>
                </c:pt>
                <c:pt idx="1049">
                  <c:v>1078.22</c:v>
                </c:pt>
                <c:pt idx="1050">
                  <c:v>1066.78</c:v>
                </c:pt>
                <c:pt idx="1051">
                  <c:v>1053.6500000000001</c:v>
                </c:pt>
                <c:pt idx="1052">
                  <c:v>1041.6600000000001</c:v>
                </c:pt>
                <c:pt idx="1053">
                  <c:v>1031.26</c:v>
                </c:pt>
                <c:pt idx="1054">
                  <c:v>1020.64</c:v>
                </c:pt>
                <c:pt idx="1055">
                  <c:v>1008.97</c:v>
                </c:pt>
                <c:pt idx="1056">
                  <c:v>995.9</c:v>
                </c:pt>
                <c:pt idx="1057">
                  <c:v>982.6</c:v>
                </c:pt>
                <c:pt idx="1058">
                  <c:v>968.76</c:v>
                </c:pt>
                <c:pt idx="1059">
                  <c:v>953.87</c:v>
                </c:pt>
                <c:pt idx="1060">
                  <c:v>938.41</c:v>
                </c:pt>
                <c:pt idx="1061">
                  <c:v>923.08</c:v>
                </c:pt>
                <c:pt idx="1062">
                  <c:v>906.48</c:v>
                </c:pt>
                <c:pt idx="1063">
                  <c:v>889.57</c:v>
                </c:pt>
                <c:pt idx="1064">
                  <c:v>872.17</c:v>
                </c:pt>
                <c:pt idx="1065">
                  <c:v>856.83</c:v>
                </c:pt>
                <c:pt idx="1066">
                  <c:v>843.81</c:v>
                </c:pt>
                <c:pt idx="1067">
                  <c:v>830.93</c:v>
                </c:pt>
                <c:pt idx="1068">
                  <c:v>817.88</c:v>
                </c:pt>
                <c:pt idx="1069">
                  <c:v>805.42</c:v>
                </c:pt>
                <c:pt idx="1070">
                  <c:v>793.06</c:v>
                </c:pt>
                <c:pt idx="1071">
                  <c:v>780.71</c:v>
                </c:pt>
                <c:pt idx="1072">
                  <c:v>768.87</c:v>
                </c:pt>
                <c:pt idx="1073">
                  <c:v>757.53</c:v>
                </c:pt>
                <c:pt idx="1074">
                  <c:v>746.52</c:v>
                </c:pt>
                <c:pt idx="1075">
                  <c:v>735.31</c:v>
                </c:pt>
                <c:pt idx="1076">
                  <c:v>724.53</c:v>
                </c:pt>
                <c:pt idx="1077">
                  <c:v>714.21</c:v>
                </c:pt>
                <c:pt idx="1078">
                  <c:v>704.56</c:v>
                </c:pt>
                <c:pt idx="1079">
                  <c:v>694.8</c:v>
                </c:pt>
                <c:pt idx="1080">
                  <c:v>685.56</c:v>
                </c:pt>
                <c:pt idx="1081">
                  <c:v>676.03</c:v>
                </c:pt>
                <c:pt idx="1082">
                  <c:v>667.25</c:v>
                </c:pt>
                <c:pt idx="1083">
                  <c:v>658.64</c:v>
                </c:pt>
                <c:pt idx="1084">
                  <c:v>650.4</c:v>
                </c:pt>
                <c:pt idx="1085">
                  <c:v>642.35</c:v>
                </c:pt>
                <c:pt idx="1086">
                  <c:v>634.47</c:v>
                </c:pt>
                <c:pt idx="1087">
                  <c:v>626.73</c:v>
                </c:pt>
                <c:pt idx="1088">
                  <c:v>619.39</c:v>
                </c:pt>
                <c:pt idx="1089">
                  <c:v>612.6</c:v>
                </c:pt>
                <c:pt idx="1090">
                  <c:v>605.71</c:v>
                </c:pt>
                <c:pt idx="1091">
                  <c:v>599.01</c:v>
                </c:pt>
                <c:pt idx="1092">
                  <c:v>592.88</c:v>
                </c:pt>
                <c:pt idx="1093">
                  <c:v>586.73</c:v>
                </c:pt>
                <c:pt idx="1094">
                  <c:v>580.78</c:v>
                </c:pt>
                <c:pt idx="1095">
                  <c:v>575.35</c:v>
                </c:pt>
                <c:pt idx="1096">
                  <c:v>569.92999999999995</c:v>
                </c:pt>
                <c:pt idx="1097">
                  <c:v>565.05999999999995</c:v>
                </c:pt>
                <c:pt idx="1098">
                  <c:v>560.1</c:v>
                </c:pt>
                <c:pt idx="1099">
                  <c:v>555.45000000000005</c:v>
                </c:pt>
                <c:pt idx="1100">
                  <c:v>550.95000000000005</c:v>
                </c:pt>
                <c:pt idx="1101">
                  <c:v>546.72</c:v>
                </c:pt>
                <c:pt idx="1102">
                  <c:v>542.91999999999996</c:v>
                </c:pt>
                <c:pt idx="1103">
                  <c:v>539.12</c:v>
                </c:pt>
                <c:pt idx="1104">
                  <c:v>535.52</c:v>
                </c:pt>
                <c:pt idx="1105">
                  <c:v>532.35</c:v>
                </c:pt>
                <c:pt idx="1106">
                  <c:v>529.25</c:v>
                </c:pt>
                <c:pt idx="1107">
                  <c:v>526.17999999999995</c:v>
                </c:pt>
                <c:pt idx="1108">
                  <c:v>523.78</c:v>
                </c:pt>
                <c:pt idx="1109">
                  <c:v>521.45000000000005</c:v>
                </c:pt>
                <c:pt idx="1110">
                  <c:v>519.37</c:v>
                </c:pt>
                <c:pt idx="1111">
                  <c:v>517.58000000000004</c:v>
                </c:pt>
                <c:pt idx="1112">
                  <c:v>515.87</c:v>
                </c:pt>
                <c:pt idx="1113">
                  <c:v>514.46</c:v>
                </c:pt>
                <c:pt idx="1114">
                  <c:v>513.35</c:v>
                </c:pt>
                <c:pt idx="1115">
                  <c:v>512.53</c:v>
                </c:pt>
                <c:pt idx="1116">
                  <c:v>511.86</c:v>
                </c:pt>
                <c:pt idx="1117">
                  <c:v>511.27</c:v>
                </c:pt>
                <c:pt idx="1118">
                  <c:v>511.19</c:v>
                </c:pt>
                <c:pt idx="1119">
                  <c:v>511.42</c:v>
                </c:pt>
                <c:pt idx="1120">
                  <c:v>511.88</c:v>
                </c:pt>
                <c:pt idx="1121">
                  <c:v>512.51</c:v>
                </c:pt>
                <c:pt idx="1122">
                  <c:v>513.54</c:v>
                </c:pt>
                <c:pt idx="1123">
                  <c:v>514.62</c:v>
                </c:pt>
                <c:pt idx="1124">
                  <c:v>516.29999999999995</c:v>
                </c:pt>
                <c:pt idx="1125">
                  <c:v>518.21</c:v>
                </c:pt>
                <c:pt idx="1126">
                  <c:v>520.39</c:v>
                </c:pt>
                <c:pt idx="1127">
                  <c:v>522.84</c:v>
                </c:pt>
                <c:pt idx="1128">
                  <c:v>525.39</c:v>
                </c:pt>
                <c:pt idx="1129">
                  <c:v>528.36</c:v>
                </c:pt>
                <c:pt idx="1130">
                  <c:v>531.58000000000004</c:v>
                </c:pt>
                <c:pt idx="1131">
                  <c:v>535.16</c:v>
                </c:pt>
                <c:pt idx="1132">
                  <c:v>538.92999999999995</c:v>
                </c:pt>
                <c:pt idx="1133">
                  <c:v>542.77</c:v>
                </c:pt>
                <c:pt idx="1134">
                  <c:v>546.97</c:v>
                </c:pt>
                <c:pt idx="1135">
                  <c:v>551.35</c:v>
                </c:pt>
                <c:pt idx="1136">
                  <c:v>555.86</c:v>
                </c:pt>
                <c:pt idx="1137">
                  <c:v>560.48</c:v>
                </c:pt>
                <c:pt idx="1138">
                  <c:v>565.32000000000005</c:v>
                </c:pt>
                <c:pt idx="1139">
                  <c:v>570.25</c:v>
                </c:pt>
                <c:pt idx="1140">
                  <c:v>575.01</c:v>
                </c:pt>
                <c:pt idx="1141">
                  <c:v>579.95000000000005</c:v>
                </c:pt>
                <c:pt idx="1142">
                  <c:v>584.88</c:v>
                </c:pt>
                <c:pt idx="1143">
                  <c:v>589.58000000000004</c:v>
                </c:pt>
                <c:pt idx="1144">
                  <c:v>594.25</c:v>
                </c:pt>
                <c:pt idx="1145">
                  <c:v>599.09</c:v>
                </c:pt>
                <c:pt idx="1146">
                  <c:v>603.13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17-4ECB-B095-340F4ACC1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4683999"/>
        <c:axId val="1334693599"/>
      </c:lineChart>
      <c:catAx>
        <c:axId val="133469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693119"/>
        <c:crosses val="autoZero"/>
        <c:auto val="1"/>
        <c:lblAlgn val="ctr"/>
        <c:lblOffset val="100"/>
        <c:noMultiLvlLbl val="0"/>
      </c:catAx>
      <c:valAx>
        <c:axId val="1334693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697439"/>
        <c:crosses val="autoZero"/>
        <c:crossBetween val="between"/>
      </c:valAx>
      <c:valAx>
        <c:axId val="1334693599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683999"/>
        <c:crosses val="max"/>
        <c:crossBetween val="between"/>
      </c:valAx>
      <c:catAx>
        <c:axId val="13346839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346935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Australia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'Sheet 1'!$G$1</c:f>
              <c:strCache>
                <c:ptCount val="1"/>
                <c:pt idx="0">
                  <c:v>% of Infections reported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1'!$G$2:$G$1148</c:f>
              <c:numCache>
                <c:formatCode>0%</c:formatCode>
                <c:ptCount val="1147"/>
                <c:pt idx="0">
                  <c:v>2.3983415723170101E-2</c:v>
                </c:pt>
                <c:pt idx="1">
                  <c:v>2.3831347387717701E-2</c:v>
                </c:pt>
                <c:pt idx="2">
                  <c:v>2.3664764755401701E-2</c:v>
                </c:pt>
                <c:pt idx="3">
                  <c:v>2.3459244532803201E-2</c:v>
                </c:pt>
                <c:pt idx="4">
                  <c:v>2.29685104375516E-2</c:v>
                </c:pt>
                <c:pt idx="5">
                  <c:v>2.1304499103391099E-2</c:v>
                </c:pt>
                <c:pt idx="6">
                  <c:v>1.8160047894631801E-2</c:v>
                </c:pt>
                <c:pt idx="7">
                  <c:v>1.4397059324053E-2</c:v>
                </c:pt>
                <c:pt idx="8">
                  <c:v>1.10057355604749E-2</c:v>
                </c:pt>
                <c:pt idx="9">
                  <c:v>8.3975067579492996E-3</c:v>
                </c:pt>
                <c:pt idx="10">
                  <c:v>6.5210234714819003E-3</c:v>
                </c:pt>
                <c:pt idx="11">
                  <c:v>5.2043555109433301E-3</c:v>
                </c:pt>
                <c:pt idx="12">
                  <c:v>4.2977784473056902E-3</c:v>
                </c:pt>
                <c:pt idx="13">
                  <c:v>3.6892312093902199E-3</c:v>
                </c:pt>
                <c:pt idx="14">
                  <c:v>3.2936119944872899E-3</c:v>
                </c:pt>
                <c:pt idx="15">
                  <c:v>3.1221738943197999E-3</c:v>
                </c:pt>
                <c:pt idx="16">
                  <c:v>2.5745201763707798E-3</c:v>
                </c:pt>
                <c:pt idx="17">
                  <c:v>2.1481317020988302E-3</c:v>
                </c:pt>
                <c:pt idx="18">
                  <c:v>2.70492801354493E-3</c:v>
                </c:pt>
                <c:pt idx="19">
                  <c:v>5.1839901302522E-3</c:v>
                </c:pt>
                <c:pt idx="20">
                  <c:v>9.7796586779520696E-3</c:v>
                </c:pt>
                <c:pt idx="21">
                  <c:v>1.6763376408777599E-2</c:v>
                </c:pt>
                <c:pt idx="22">
                  <c:v>2.6322958749734199E-2</c:v>
                </c:pt>
                <c:pt idx="23">
                  <c:v>3.9299515490156103E-2</c:v>
                </c:pt>
                <c:pt idx="24">
                  <c:v>5.5279834257109001E-2</c:v>
                </c:pt>
                <c:pt idx="25">
                  <c:v>7.1976616733649995E-2</c:v>
                </c:pt>
                <c:pt idx="26">
                  <c:v>8.6788510958795195E-2</c:v>
                </c:pt>
                <c:pt idx="27">
                  <c:v>9.9226868721923406E-2</c:v>
                </c:pt>
                <c:pt idx="28">
                  <c:v>0.10883926621533099</c:v>
                </c:pt>
                <c:pt idx="29">
                  <c:v>0.115392449489608</c:v>
                </c:pt>
                <c:pt idx="30">
                  <c:v>0.118927953529518</c:v>
                </c:pt>
                <c:pt idx="31">
                  <c:v>0.11964225841916901</c:v>
                </c:pt>
                <c:pt idx="32">
                  <c:v>0.118809427943135</c:v>
                </c:pt>
                <c:pt idx="33">
                  <c:v>0.11779698751708099</c:v>
                </c:pt>
                <c:pt idx="34">
                  <c:v>0.116911120423635</c:v>
                </c:pt>
                <c:pt idx="35">
                  <c:v>0.11603628402572699</c:v>
                </c:pt>
                <c:pt idx="36">
                  <c:v>0.115004384617114</c:v>
                </c:pt>
                <c:pt idx="37">
                  <c:v>0.113766283837388</c:v>
                </c:pt>
                <c:pt idx="38">
                  <c:v>0.112223217714066</c:v>
                </c:pt>
                <c:pt idx="39">
                  <c:v>0.110773406874246</c:v>
                </c:pt>
                <c:pt idx="40">
                  <c:v>0.10977132166989199</c:v>
                </c:pt>
                <c:pt idx="41">
                  <c:v>0.109096984972857</c:v>
                </c:pt>
                <c:pt idx="42">
                  <c:v>0.10905240115704699</c:v>
                </c:pt>
                <c:pt idx="43">
                  <c:v>0.110007814684437</c:v>
                </c:pt>
                <c:pt idx="44">
                  <c:v>0.111894639354185</c:v>
                </c:pt>
                <c:pt idx="45">
                  <c:v>0.118448237143499</c:v>
                </c:pt>
                <c:pt idx="46">
                  <c:v>0.12935226986495099</c:v>
                </c:pt>
                <c:pt idx="47">
                  <c:v>0.14099644959922</c:v>
                </c:pt>
                <c:pt idx="48">
                  <c:v>0.15744931437705101</c:v>
                </c:pt>
                <c:pt idx="49">
                  <c:v>0.18044278493051799</c:v>
                </c:pt>
                <c:pt idx="50">
                  <c:v>0.20851616947527599</c:v>
                </c:pt>
                <c:pt idx="51">
                  <c:v>0.24257605109203401</c:v>
                </c:pt>
                <c:pt idx="52">
                  <c:v>0.27277248322828801</c:v>
                </c:pt>
                <c:pt idx="53">
                  <c:v>0.29780106052684902</c:v>
                </c:pt>
                <c:pt idx="54">
                  <c:v>0.32790341988956501</c:v>
                </c:pt>
                <c:pt idx="55">
                  <c:v>0.35404055735109402</c:v>
                </c:pt>
                <c:pt idx="56">
                  <c:v>0.37056072104460303</c:v>
                </c:pt>
                <c:pt idx="57">
                  <c:v>0.379762203517435</c:v>
                </c:pt>
                <c:pt idx="58">
                  <c:v>0.37865786578657901</c:v>
                </c:pt>
                <c:pt idx="59">
                  <c:v>0.375102990936797</c:v>
                </c:pt>
                <c:pt idx="60">
                  <c:v>0.373239188618115</c:v>
                </c:pt>
                <c:pt idx="61">
                  <c:v>0.36275898447802601</c:v>
                </c:pt>
                <c:pt idx="62">
                  <c:v>0.347083274238771</c:v>
                </c:pt>
                <c:pt idx="63">
                  <c:v>0.33120676590648002</c:v>
                </c:pt>
                <c:pt idx="64">
                  <c:v>0.31632291155126302</c:v>
                </c:pt>
                <c:pt idx="65">
                  <c:v>0.308868731918997</c:v>
                </c:pt>
                <c:pt idx="66">
                  <c:v>0.30608436594588401</c:v>
                </c:pt>
                <c:pt idx="67">
                  <c:v>0.302196652719665</c:v>
                </c:pt>
                <c:pt idx="68">
                  <c:v>0.29753613964905901</c:v>
                </c:pt>
                <c:pt idx="69">
                  <c:v>0.29069939924349197</c:v>
                </c:pt>
                <c:pt idx="70">
                  <c:v>0.27946103018749202</c:v>
                </c:pt>
                <c:pt idx="71">
                  <c:v>0.26114730595430402</c:v>
                </c:pt>
                <c:pt idx="72">
                  <c:v>0.23352463188192099</c:v>
                </c:pt>
                <c:pt idx="73">
                  <c:v>0.203825946382864</c:v>
                </c:pt>
                <c:pt idx="74">
                  <c:v>0.174671291441478</c:v>
                </c:pt>
                <c:pt idx="75">
                  <c:v>0.14655667924997301</c:v>
                </c:pt>
                <c:pt idx="76">
                  <c:v>0.12468982630273</c:v>
                </c:pt>
                <c:pt idx="77">
                  <c:v>0.11038786137547101</c:v>
                </c:pt>
                <c:pt idx="78">
                  <c:v>0.101917923704573</c:v>
                </c:pt>
                <c:pt idx="79">
                  <c:v>9.8455092956271306E-2</c:v>
                </c:pt>
                <c:pt idx="80">
                  <c:v>9.6700414247556904E-2</c:v>
                </c:pt>
                <c:pt idx="81">
                  <c:v>9.9025373886741694E-2</c:v>
                </c:pt>
                <c:pt idx="82">
                  <c:v>0.11001244887071</c:v>
                </c:pt>
                <c:pt idx="83">
                  <c:v>0.12814805033107601</c:v>
                </c:pt>
                <c:pt idx="84">
                  <c:v>0.15005192107995799</c:v>
                </c:pt>
                <c:pt idx="85">
                  <c:v>0.174236689376735</c:v>
                </c:pt>
                <c:pt idx="86">
                  <c:v>0.201205959375894</c:v>
                </c:pt>
                <c:pt idx="87">
                  <c:v>0.22993268922569701</c:v>
                </c:pt>
                <c:pt idx="88">
                  <c:v>0.25255778704054599</c:v>
                </c:pt>
                <c:pt idx="89">
                  <c:v>0.26323486399531998</c:v>
                </c:pt>
                <c:pt idx="90">
                  <c:v>0.26135682907348201</c:v>
                </c:pt>
                <c:pt idx="91">
                  <c:v>0.25080091533180798</c:v>
                </c:pt>
                <c:pt idx="92">
                  <c:v>0.23781053499639199</c:v>
                </c:pt>
                <c:pt idx="93">
                  <c:v>0.22106905969566901</c:v>
                </c:pt>
                <c:pt idx="94">
                  <c:v>0.200753808302361</c:v>
                </c:pt>
                <c:pt idx="95">
                  <c:v>0.18310784184946799</c:v>
                </c:pt>
                <c:pt idx="96">
                  <c:v>0.16925788546023701</c:v>
                </c:pt>
                <c:pt idx="97">
                  <c:v>0.158824457178908</c:v>
                </c:pt>
                <c:pt idx="98">
                  <c:v>0.149403591558527</c:v>
                </c:pt>
                <c:pt idx="99">
                  <c:v>0.135779576913032</c:v>
                </c:pt>
                <c:pt idx="100">
                  <c:v>0.121661335205846</c:v>
                </c:pt>
                <c:pt idx="101">
                  <c:v>0.11043485017223099</c:v>
                </c:pt>
                <c:pt idx="102">
                  <c:v>0.100255411367096</c:v>
                </c:pt>
                <c:pt idx="103">
                  <c:v>9.1581678526472601E-2</c:v>
                </c:pt>
                <c:pt idx="104">
                  <c:v>8.4342892194448696E-2</c:v>
                </c:pt>
                <c:pt idx="105">
                  <c:v>7.9626244160065002E-2</c:v>
                </c:pt>
                <c:pt idx="106">
                  <c:v>7.6977188222289203E-2</c:v>
                </c:pt>
                <c:pt idx="107">
                  <c:v>7.3638139511881501E-2</c:v>
                </c:pt>
                <c:pt idx="108">
                  <c:v>7.0597926155635204E-2</c:v>
                </c:pt>
                <c:pt idx="109">
                  <c:v>6.8446464072706603E-2</c:v>
                </c:pt>
                <c:pt idx="110">
                  <c:v>6.7839718837429702E-2</c:v>
                </c:pt>
                <c:pt idx="111">
                  <c:v>6.8866343584401399E-2</c:v>
                </c:pt>
                <c:pt idx="112">
                  <c:v>6.8745128604832395E-2</c:v>
                </c:pt>
                <c:pt idx="113">
                  <c:v>6.8363075567305601E-2</c:v>
                </c:pt>
                <c:pt idx="114">
                  <c:v>6.8611987381703404E-2</c:v>
                </c:pt>
                <c:pt idx="115">
                  <c:v>6.7785893382753704E-2</c:v>
                </c:pt>
                <c:pt idx="116">
                  <c:v>6.6307429288666703E-2</c:v>
                </c:pt>
                <c:pt idx="117">
                  <c:v>6.2199833507652201E-2</c:v>
                </c:pt>
                <c:pt idx="118">
                  <c:v>5.5156726073709202E-2</c:v>
                </c:pt>
                <c:pt idx="119">
                  <c:v>4.9029725409255501E-2</c:v>
                </c:pt>
                <c:pt idx="120">
                  <c:v>4.4633120423741998E-2</c:v>
                </c:pt>
                <c:pt idx="121">
                  <c:v>4.0981009709461599E-2</c:v>
                </c:pt>
                <c:pt idx="122">
                  <c:v>3.81563967553721E-2</c:v>
                </c:pt>
                <c:pt idx="123">
                  <c:v>3.6387638357648203E-2</c:v>
                </c:pt>
                <c:pt idx="124">
                  <c:v>3.6604111957983701E-2</c:v>
                </c:pt>
                <c:pt idx="125">
                  <c:v>3.9502351509323401E-2</c:v>
                </c:pt>
                <c:pt idx="126">
                  <c:v>4.3004914449595602E-2</c:v>
                </c:pt>
                <c:pt idx="127">
                  <c:v>4.5072749221678601E-2</c:v>
                </c:pt>
                <c:pt idx="128">
                  <c:v>4.7527516532802398E-2</c:v>
                </c:pt>
                <c:pt idx="129">
                  <c:v>5.0710083905104598E-2</c:v>
                </c:pt>
                <c:pt idx="130">
                  <c:v>5.2516866532819603E-2</c:v>
                </c:pt>
                <c:pt idx="131">
                  <c:v>5.2828097899402598E-2</c:v>
                </c:pt>
                <c:pt idx="132">
                  <c:v>5.1853865079819199E-2</c:v>
                </c:pt>
                <c:pt idx="133">
                  <c:v>5.0513649310333801E-2</c:v>
                </c:pt>
                <c:pt idx="134">
                  <c:v>5.03177570093458E-2</c:v>
                </c:pt>
                <c:pt idx="135">
                  <c:v>5.01911947085572E-2</c:v>
                </c:pt>
                <c:pt idx="136">
                  <c:v>4.9625953633064199E-2</c:v>
                </c:pt>
                <c:pt idx="137">
                  <c:v>5.0574114674296802E-2</c:v>
                </c:pt>
                <c:pt idx="138">
                  <c:v>5.33037791496455E-2</c:v>
                </c:pt>
                <c:pt idx="139">
                  <c:v>5.6948598343053998E-2</c:v>
                </c:pt>
                <c:pt idx="140">
                  <c:v>6.0880292625694499E-2</c:v>
                </c:pt>
                <c:pt idx="141">
                  <c:v>6.4235609048263698E-2</c:v>
                </c:pt>
                <c:pt idx="142">
                  <c:v>6.7625179549073697E-2</c:v>
                </c:pt>
                <c:pt idx="143">
                  <c:v>7.1122620118918706E-2</c:v>
                </c:pt>
                <c:pt idx="144">
                  <c:v>7.4117440988207106E-2</c:v>
                </c:pt>
                <c:pt idx="145">
                  <c:v>7.7515016339753995E-2</c:v>
                </c:pt>
                <c:pt idx="146">
                  <c:v>8.1344217992725204E-2</c:v>
                </c:pt>
                <c:pt idx="147">
                  <c:v>8.5374175094875798E-2</c:v>
                </c:pt>
                <c:pt idx="148">
                  <c:v>9.1639341597596694E-2</c:v>
                </c:pt>
                <c:pt idx="149">
                  <c:v>9.9639472164716206E-2</c:v>
                </c:pt>
                <c:pt idx="150">
                  <c:v>0.10863999440027799</c:v>
                </c:pt>
                <c:pt idx="151">
                  <c:v>0.118149571576637</c:v>
                </c:pt>
                <c:pt idx="152">
                  <c:v>0.12667768814788599</c:v>
                </c:pt>
                <c:pt idx="153">
                  <c:v>0.13480208759817999</c:v>
                </c:pt>
                <c:pt idx="154">
                  <c:v>0.14316655447011301</c:v>
                </c:pt>
                <c:pt idx="155">
                  <c:v>0.15075491906645699</c:v>
                </c:pt>
                <c:pt idx="156">
                  <c:v>0.15668866625220701</c:v>
                </c:pt>
                <c:pt idx="157">
                  <c:v>0.16152204679802501</c:v>
                </c:pt>
                <c:pt idx="158">
                  <c:v>0.16637701623852699</c:v>
                </c:pt>
                <c:pt idx="159">
                  <c:v>0.17171159071654599</c:v>
                </c:pt>
                <c:pt idx="160">
                  <c:v>0.17822001882462599</c:v>
                </c:pt>
                <c:pt idx="161">
                  <c:v>0.18561926426172501</c:v>
                </c:pt>
                <c:pt idx="162">
                  <c:v>0.19133224163844001</c:v>
                </c:pt>
                <c:pt idx="163">
                  <c:v>0.196785527224934</c:v>
                </c:pt>
                <c:pt idx="164">
                  <c:v>0.20359092316539101</c:v>
                </c:pt>
                <c:pt idx="165">
                  <c:v>0.211923330219977</c:v>
                </c:pt>
                <c:pt idx="166">
                  <c:v>0.22159195377913599</c:v>
                </c:pt>
                <c:pt idx="167">
                  <c:v>0.22886784879549299</c:v>
                </c:pt>
                <c:pt idx="168">
                  <c:v>0.23548257264750899</c:v>
                </c:pt>
                <c:pt idx="169">
                  <c:v>0.24693077636914501</c:v>
                </c:pt>
                <c:pt idx="170">
                  <c:v>0.26094482759878701</c:v>
                </c:pt>
                <c:pt idx="171">
                  <c:v>0.27523135406553401</c:v>
                </c:pt>
                <c:pt idx="172">
                  <c:v>0.28825499534209897</c:v>
                </c:pt>
                <c:pt idx="173">
                  <c:v>0.299879016862795</c:v>
                </c:pt>
                <c:pt idx="174">
                  <c:v>0.317580320189839</c:v>
                </c:pt>
                <c:pt idx="175">
                  <c:v>0.33834275281099102</c:v>
                </c:pt>
                <c:pt idx="176">
                  <c:v>0.35510684822073302</c:v>
                </c:pt>
                <c:pt idx="177">
                  <c:v>0.37242716951758598</c:v>
                </c:pt>
                <c:pt idx="178">
                  <c:v>0.390845296529162</c:v>
                </c:pt>
                <c:pt idx="179">
                  <c:v>0.410045735299923</c:v>
                </c:pt>
                <c:pt idx="180">
                  <c:v>0.431444694106833</c:v>
                </c:pt>
                <c:pt idx="181">
                  <c:v>0.44609073378832598</c:v>
                </c:pt>
                <c:pt idx="182">
                  <c:v>0.45253092708484899</c:v>
                </c:pt>
                <c:pt idx="183">
                  <c:v>0.457836254691594</c:v>
                </c:pt>
                <c:pt idx="184">
                  <c:v>0.45924907828397998</c:v>
                </c:pt>
                <c:pt idx="185">
                  <c:v>0.45631637050936302</c:v>
                </c:pt>
                <c:pt idx="186">
                  <c:v>0.452558645875974</c:v>
                </c:pt>
                <c:pt idx="187">
                  <c:v>0.44752006604938399</c:v>
                </c:pt>
                <c:pt idx="188">
                  <c:v>0.44297128877129699</c:v>
                </c:pt>
                <c:pt idx="189">
                  <c:v>0.44337742233159</c:v>
                </c:pt>
                <c:pt idx="190">
                  <c:v>0.44486982493698402</c:v>
                </c:pt>
                <c:pt idx="191">
                  <c:v>0.44375072525762299</c:v>
                </c:pt>
                <c:pt idx="192">
                  <c:v>0.44364016133679102</c:v>
                </c:pt>
                <c:pt idx="193">
                  <c:v>0.44076109915183298</c:v>
                </c:pt>
                <c:pt idx="194">
                  <c:v>0.43337881217769197</c:v>
                </c:pt>
                <c:pt idx="195">
                  <c:v>0.426132671417216</c:v>
                </c:pt>
                <c:pt idx="196">
                  <c:v>0.41560164184847898</c:v>
                </c:pt>
                <c:pt idx="197">
                  <c:v>0.40330566433012799</c:v>
                </c:pt>
                <c:pt idx="198">
                  <c:v>0.39307164204757</c:v>
                </c:pt>
                <c:pt idx="199">
                  <c:v>0.38056712512110602</c:v>
                </c:pt>
                <c:pt idx="200">
                  <c:v>0.36948173903329601</c:v>
                </c:pt>
                <c:pt idx="201">
                  <c:v>0.36081253916657202</c:v>
                </c:pt>
                <c:pt idx="202">
                  <c:v>0.35072126284401201</c:v>
                </c:pt>
                <c:pt idx="203">
                  <c:v>0.34243269980938001</c:v>
                </c:pt>
                <c:pt idx="204">
                  <c:v>0.33553789669567002</c:v>
                </c:pt>
                <c:pt idx="205">
                  <c:v>0.32844077393766202</c:v>
                </c:pt>
                <c:pt idx="206">
                  <c:v>0.32288644186926702</c:v>
                </c:pt>
                <c:pt idx="207">
                  <c:v>0.317469429664893</c:v>
                </c:pt>
                <c:pt idx="208">
                  <c:v>0.31364408012805001</c:v>
                </c:pt>
                <c:pt idx="209">
                  <c:v>0.31437955350833002</c:v>
                </c:pt>
                <c:pt idx="210">
                  <c:v>0.31625258799171801</c:v>
                </c:pt>
                <c:pt idx="211">
                  <c:v>0.31782855884415401</c:v>
                </c:pt>
                <c:pt idx="212">
                  <c:v>0.32220375717977701</c:v>
                </c:pt>
                <c:pt idx="213">
                  <c:v>0.33013433023197403</c:v>
                </c:pt>
                <c:pt idx="214">
                  <c:v>0.342064200597756</c:v>
                </c:pt>
                <c:pt idx="215">
                  <c:v>0.35629585358036903</c:v>
                </c:pt>
                <c:pt idx="216">
                  <c:v>0.36591604007615203</c:v>
                </c:pt>
                <c:pt idx="217">
                  <c:v>0.36981902786697102</c:v>
                </c:pt>
                <c:pt idx="218">
                  <c:v>0.371617809672105</c:v>
                </c:pt>
                <c:pt idx="219">
                  <c:v>0.36686292787105801</c:v>
                </c:pt>
                <c:pt idx="220">
                  <c:v>0.35353510983509701</c:v>
                </c:pt>
                <c:pt idx="221">
                  <c:v>0.33229167933269299</c:v>
                </c:pt>
                <c:pt idx="222">
                  <c:v>0.30603080077124001</c:v>
                </c:pt>
                <c:pt idx="223">
                  <c:v>0.28280981595091997</c:v>
                </c:pt>
                <c:pt idx="224">
                  <c:v>0.26461028853218399</c:v>
                </c:pt>
                <c:pt idx="225">
                  <c:v>0.24584508848422701</c:v>
                </c:pt>
                <c:pt idx="226">
                  <c:v>0.22701299396469801</c:v>
                </c:pt>
                <c:pt idx="227">
                  <c:v>0.21254129139727301</c:v>
                </c:pt>
                <c:pt idx="228">
                  <c:v>0.20274883219547199</c:v>
                </c:pt>
                <c:pt idx="229">
                  <c:v>0.19314059405940601</c:v>
                </c:pt>
                <c:pt idx="230">
                  <c:v>0.180300861982893</c:v>
                </c:pt>
                <c:pt idx="231">
                  <c:v>0.16730686418051799</c:v>
                </c:pt>
                <c:pt idx="232">
                  <c:v>0.157636071078774</c:v>
                </c:pt>
                <c:pt idx="233">
                  <c:v>0.14897448899302301</c:v>
                </c:pt>
                <c:pt idx="234">
                  <c:v>0.13853734439834001</c:v>
                </c:pt>
                <c:pt idx="235">
                  <c:v>0.12854175180493099</c:v>
                </c:pt>
                <c:pt idx="236">
                  <c:v>0.12332159644186901</c:v>
                </c:pt>
                <c:pt idx="237">
                  <c:v>0.12234775883519999</c:v>
                </c:pt>
                <c:pt idx="238">
                  <c:v>0.123010548129023</c:v>
                </c:pt>
                <c:pt idx="239">
                  <c:v>0.12606841326486201</c:v>
                </c:pt>
                <c:pt idx="240">
                  <c:v>0.133453692002166</c:v>
                </c:pt>
                <c:pt idx="241">
                  <c:v>0.14477860057427799</c:v>
                </c:pt>
                <c:pt idx="242">
                  <c:v>0.157942793624328</c:v>
                </c:pt>
                <c:pt idx="243">
                  <c:v>0.171340600815511</c:v>
                </c:pt>
                <c:pt idx="244">
                  <c:v>0.187675980073641</c:v>
                </c:pt>
                <c:pt idx="245">
                  <c:v>0.20436423737520401</c:v>
                </c:pt>
                <c:pt idx="246">
                  <c:v>0.214923469387755</c:v>
                </c:pt>
                <c:pt idx="247">
                  <c:v>0.218881650130067</c:v>
                </c:pt>
                <c:pt idx="248">
                  <c:v>0.21651940602303699</c:v>
                </c:pt>
                <c:pt idx="249">
                  <c:v>0.207926758604705</c:v>
                </c:pt>
                <c:pt idx="250">
                  <c:v>0.19316914498141299</c:v>
                </c:pt>
                <c:pt idx="251">
                  <c:v>0.17089552238805999</c:v>
                </c:pt>
                <c:pt idx="252">
                  <c:v>0.145133697358862</c:v>
                </c:pt>
                <c:pt idx="253">
                  <c:v>0.12188568061284601</c:v>
                </c:pt>
                <c:pt idx="254">
                  <c:v>0.10178575663433501</c:v>
                </c:pt>
                <c:pt idx="255">
                  <c:v>8.6211832061068694E-2</c:v>
                </c:pt>
                <c:pt idx="256">
                  <c:v>7.5799721835883099E-2</c:v>
                </c:pt>
                <c:pt idx="257">
                  <c:v>6.9498627365987498E-2</c:v>
                </c:pt>
                <c:pt idx="258">
                  <c:v>6.7471916898176096E-2</c:v>
                </c:pt>
                <c:pt idx="259">
                  <c:v>6.7957874349352299E-2</c:v>
                </c:pt>
                <c:pt idx="260">
                  <c:v>6.8576830775943495E-2</c:v>
                </c:pt>
                <c:pt idx="261">
                  <c:v>6.8071077064798396E-2</c:v>
                </c:pt>
                <c:pt idx="262">
                  <c:v>6.4401364989472104E-2</c:v>
                </c:pt>
                <c:pt idx="263">
                  <c:v>5.8547049749325099E-2</c:v>
                </c:pt>
                <c:pt idx="264">
                  <c:v>5.3119770499641401E-2</c:v>
                </c:pt>
                <c:pt idx="265">
                  <c:v>4.7856030944855799E-2</c:v>
                </c:pt>
                <c:pt idx="266">
                  <c:v>4.1527700574393103E-2</c:v>
                </c:pt>
                <c:pt idx="267">
                  <c:v>3.4969631039796903E-2</c:v>
                </c:pt>
                <c:pt idx="268">
                  <c:v>2.9594187488924301E-2</c:v>
                </c:pt>
                <c:pt idx="269">
                  <c:v>2.60520607375271E-2</c:v>
                </c:pt>
                <c:pt idx="270">
                  <c:v>2.3865381334243301E-2</c:v>
                </c:pt>
                <c:pt idx="271">
                  <c:v>2.2050902946456799E-2</c:v>
                </c:pt>
                <c:pt idx="272">
                  <c:v>2.04051456454236E-2</c:v>
                </c:pt>
                <c:pt idx="273">
                  <c:v>1.96734589479069E-2</c:v>
                </c:pt>
                <c:pt idx="274">
                  <c:v>1.9111592632719401E-2</c:v>
                </c:pt>
                <c:pt idx="275">
                  <c:v>1.7777285809165301E-2</c:v>
                </c:pt>
                <c:pt idx="276">
                  <c:v>1.6508899859595E-2</c:v>
                </c:pt>
                <c:pt idx="277">
                  <c:v>1.7511392815008402E-2</c:v>
                </c:pt>
                <c:pt idx="278">
                  <c:v>2.1187438203305198E-2</c:v>
                </c:pt>
                <c:pt idx="279">
                  <c:v>2.5852414877647702E-2</c:v>
                </c:pt>
                <c:pt idx="280">
                  <c:v>3.1364738067241001E-2</c:v>
                </c:pt>
                <c:pt idx="281">
                  <c:v>3.7726309707241903E-2</c:v>
                </c:pt>
                <c:pt idx="282">
                  <c:v>4.4982532225033102E-2</c:v>
                </c:pt>
                <c:pt idx="283">
                  <c:v>5.2341133093958499E-2</c:v>
                </c:pt>
                <c:pt idx="284">
                  <c:v>5.4791877682920903E-2</c:v>
                </c:pt>
                <c:pt idx="285">
                  <c:v>5.1253562629824598E-2</c:v>
                </c:pt>
                <c:pt idx="286">
                  <c:v>4.6016799399675602E-2</c:v>
                </c:pt>
                <c:pt idx="287">
                  <c:v>4.0067952918335099E-2</c:v>
                </c:pt>
                <c:pt idx="288">
                  <c:v>3.3791509548716597E-2</c:v>
                </c:pt>
                <c:pt idx="289">
                  <c:v>2.7233752314138101E-2</c:v>
                </c:pt>
                <c:pt idx="290">
                  <c:v>2.0879976637788299E-2</c:v>
                </c:pt>
                <c:pt idx="291">
                  <c:v>1.7503030303030302E-2</c:v>
                </c:pt>
                <c:pt idx="292">
                  <c:v>1.7177500842034302E-2</c:v>
                </c:pt>
                <c:pt idx="293">
                  <c:v>1.71393253619226E-2</c:v>
                </c:pt>
                <c:pt idx="294">
                  <c:v>1.6713091922005499E-2</c:v>
                </c:pt>
                <c:pt idx="295">
                  <c:v>1.5913899365283701E-2</c:v>
                </c:pt>
                <c:pt idx="296">
                  <c:v>1.48054527399115E-2</c:v>
                </c:pt>
                <c:pt idx="297">
                  <c:v>1.2952220696984399E-2</c:v>
                </c:pt>
                <c:pt idx="298">
                  <c:v>1.02178063172509E-2</c:v>
                </c:pt>
                <c:pt idx="299">
                  <c:v>7.4338388343740298E-3</c:v>
                </c:pt>
                <c:pt idx="300">
                  <c:v>5.2007489078426897E-3</c:v>
                </c:pt>
                <c:pt idx="301">
                  <c:v>3.4836107319656598E-3</c:v>
                </c:pt>
                <c:pt idx="302">
                  <c:v>2.13419498962818E-3</c:v>
                </c:pt>
                <c:pt idx="303">
                  <c:v>1.1140645766554299E-3</c:v>
                </c:pt>
                <c:pt idx="304">
                  <c:v>5.3765505587768795E-4</c:v>
                </c:pt>
                <c:pt idx="305">
                  <c:v>3.9832324880025499E-4</c:v>
                </c:pt>
                <c:pt idx="306">
                  <c:v>3.9630866783668699E-4</c:v>
                </c:pt>
                <c:pt idx="307">
                  <c:v>3.9710303878369701E-4</c:v>
                </c:pt>
                <c:pt idx="308">
                  <c:v>4.0034315127248499E-4</c:v>
                </c:pt>
                <c:pt idx="309">
                  <c:v>2.4705655278903301E-3</c:v>
                </c:pt>
                <c:pt idx="310">
                  <c:v>9.9244411384723508E-3</c:v>
                </c:pt>
                <c:pt idx="311">
                  <c:v>2.50699141196771E-2</c:v>
                </c:pt>
                <c:pt idx="312">
                  <c:v>4.6930395593390101E-2</c:v>
                </c:pt>
                <c:pt idx="313">
                  <c:v>7.2346166237113402E-2</c:v>
                </c:pt>
                <c:pt idx="314">
                  <c:v>0.10000604387855801</c:v>
                </c:pt>
                <c:pt idx="315">
                  <c:v>0.130070351758794</c:v>
                </c:pt>
                <c:pt idx="316">
                  <c:v>0.158296899442461</c:v>
                </c:pt>
                <c:pt idx="317">
                  <c:v>0.17818823576599899</c:v>
                </c:pt>
                <c:pt idx="318">
                  <c:v>0.18596081432109701</c:v>
                </c:pt>
                <c:pt idx="319">
                  <c:v>0.18341223560964701</c:v>
                </c:pt>
                <c:pt idx="320">
                  <c:v>0.175809472839176</c:v>
                </c:pt>
                <c:pt idx="321">
                  <c:v>0.166694553668535</c:v>
                </c:pt>
                <c:pt idx="322">
                  <c:v>0.15629257493188001</c:v>
                </c:pt>
                <c:pt idx="323">
                  <c:v>0.14525526891502599</c:v>
                </c:pt>
                <c:pt idx="324">
                  <c:v>0.13860710749257299</c:v>
                </c:pt>
                <c:pt idx="325">
                  <c:v>0.13886287625418101</c:v>
                </c:pt>
                <c:pt idx="326">
                  <c:v>0.143828828828829</c:v>
                </c:pt>
                <c:pt idx="327">
                  <c:v>0.151118979526987</c:v>
                </c:pt>
                <c:pt idx="328">
                  <c:v>0.155842375785266</c:v>
                </c:pt>
                <c:pt idx="329">
                  <c:v>0.154768742963491</c:v>
                </c:pt>
                <c:pt idx="330">
                  <c:v>0.15086884185229699</c:v>
                </c:pt>
                <c:pt idx="331">
                  <c:v>0.141827649533905</c:v>
                </c:pt>
                <c:pt idx="332">
                  <c:v>0.12734502923976601</c:v>
                </c:pt>
                <c:pt idx="333">
                  <c:v>0.111984560346451</c:v>
                </c:pt>
                <c:pt idx="334">
                  <c:v>9.6060979073951294E-2</c:v>
                </c:pt>
                <c:pt idx="335">
                  <c:v>8.0648998429842494E-2</c:v>
                </c:pt>
                <c:pt idx="336">
                  <c:v>6.8262157256138295E-2</c:v>
                </c:pt>
                <c:pt idx="337">
                  <c:v>5.8016144872685402E-2</c:v>
                </c:pt>
                <c:pt idx="338">
                  <c:v>5.1094364980320599E-2</c:v>
                </c:pt>
                <c:pt idx="339">
                  <c:v>4.7377651779064403E-2</c:v>
                </c:pt>
                <c:pt idx="340">
                  <c:v>4.3485576923076898E-2</c:v>
                </c:pt>
                <c:pt idx="341">
                  <c:v>3.8226667307784699E-2</c:v>
                </c:pt>
                <c:pt idx="342">
                  <c:v>3.2835749140645597E-2</c:v>
                </c:pt>
                <c:pt idx="343">
                  <c:v>2.8137539947617501E-2</c:v>
                </c:pt>
                <c:pt idx="344">
                  <c:v>2.31279120034583E-2</c:v>
                </c:pt>
                <c:pt idx="345">
                  <c:v>1.7616704668186701E-2</c:v>
                </c:pt>
                <c:pt idx="346">
                  <c:v>1.2470622092186599E-2</c:v>
                </c:pt>
                <c:pt idx="347">
                  <c:v>8.3375260547688904E-3</c:v>
                </c:pt>
                <c:pt idx="348">
                  <c:v>5.7193452665836699E-3</c:v>
                </c:pt>
                <c:pt idx="349">
                  <c:v>4.1819007336248402E-3</c:v>
                </c:pt>
                <c:pt idx="350">
                  <c:v>2.7910971158662799E-3</c:v>
                </c:pt>
                <c:pt idx="351">
                  <c:v>1.9757200666507598E-3</c:v>
                </c:pt>
                <c:pt idx="352">
                  <c:v>1.8040258260539001E-3</c:v>
                </c:pt>
                <c:pt idx="353">
                  <c:v>1.75036071622865E-3</c:v>
                </c:pt>
                <c:pt idx="354">
                  <c:v>1.83736926411002E-3</c:v>
                </c:pt>
                <c:pt idx="355">
                  <c:v>2.06369307255754E-3</c:v>
                </c:pt>
                <c:pt idx="356">
                  <c:v>2.2646090631055198E-3</c:v>
                </c:pt>
                <c:pt idx="357">
                  <c:v>2.60422721882481E-3</c:v>
                </c:pt>
                <c:pt idx="358">
                  <c:v>3.0827712491017902E-3</c:v>
                </c:pt>
                <c:pt idx="359">
                  <c:v>3.7480045346227398E-3</c:v>
                </c:pt>
                <c:pt idx="360">
                  <c:v>4.6024330450066698E-3</c:v>
                </c:pt>
                <c:pt idx="361">
                  <c:v>5.4875083933408602E-3</c:v>
                </c:pt>
                <c:pt idx="362">
                  <c:v>6.5681063893981602E-3</c:v>
                </c:pt>
                <c:pt idx="363">
                  <c:v>8.1963395892515802E-3</c:v>
                </c:pt>
                <c:pt idx="364">
                  <c:v>1.01907255048616E-2</c:v>
                </c:pt>
                <c:pt idx="365">
                  <c:v>1.3068981698733001E-2</c:v>
                </c:pt>
                <c:pt idx="366">
                  <c:v>1.6648613008053498E-2</c:v>
                </c:pt>
                <c:pt idx="367">
                  <c:v>2.0411055988660502E-2</c:v>
                </c:pt>
                <c:pt idx="368">
                  <c:v>2.4018760215079201E-2</c:v>
                </c:pt>
                <c:pt idx="369">
                  <c:v>2.7132242979561801E-2</c:v>
                </c:pt>
                <c:pt idx="370">
                  <c:v>2.95537221522147E-2</c:v>
                </c:pt>
                <c:pt idx="371">
                  <c:v>3.07783860985479E-2</c:v>
                </c:pt>
                <c:pt idx="372">
                  <c:v>3.0304474198313201E-2</c:v>
                </c:pt>
                <c:pt idx="373">
                  <c:v>2.8442685485409101E-2</c:v>
                </c:pt>
                <c:pt idx="374">
                  <c:v>2.5743188433458901E-2</c:v>
                </c:pt>
                <c:pt idx="375">
                  <c:v>2.2682775416646699E-2</c:v>
                </c:pt>
                <c:pt idx="376">
                  <c:v>1.9451812555260801E-2</c:v>
                </c:pt>
                <c:pt idx="377">
                  <c:v>1.6049176014733602E-2</c:v>
                </c:pt>
                <c:pt idx="378">
                  <c:v>1.3334929375149599E-2</c:v>
                </c:pt>
                <c:pt idx="379">
                  <c:v>1.1118033258254599E-2</c:v>
                </c:pt>
                <c:pt idx="380">
                  <c:v>9.2550411201956194E-3</c:v>
                </c:pt>
                <c:pt idx="381">
                  <c:v>7.8904451266308198E-3</c:v>
                </c:pt>
                <c:pt idx="382">
                  <c:v>6.8823289609361502E-3</c:v>
                </c:pt>
                <c:pt idx="383">
                  <c:v>6.2079048920207699E-3</c:v>
                </c:pt>
                <c:pt idx="384">
                  <c:v>5.8674202509818602E-3</c:v>
                </c:pt>
                <c:pt idx="385">
                  <c:v>5.5259191924024202E-3</c:v>
                </c:pt>
                <c:pt idx="386">
                  <c:v>4.9931911030412701E-3</c:v>
                </c:pt>
                <c:pt idx="387">
                  <c:v>4.2947127314372597E-3</c:v>
                </c:pt>
                <c:pt idx="388">
                  <c:v>3.5988369321702301E-3</c:v>
                </c:pt>
                <c:pt idx="389">
                  <c:v>2.9053844871519698E-3</c:v>
                </c:pt>
                <c:pt idx="390">
                  <c:v>2.2138113261443602E-3</c:v>
                </c:pt>
                <c:pt idx="391">
                  <c:v>1.52355559787651E-3</c:v>
                </c:pt>
                <c:pt idx="392">
                  <c:v>8.3365091463411195E-4</c:v>
                </c:pt>
                <c:pt idx="393">
                  <c:v>6.6754082727377704E-4</c:v>
                </c:pt>
                <c:pt idx="394">
                  <c:v>1.1693115380025901E-3</c:v>
                </c:pt>
                <c:pt idx="395">
                  <c:v>1.86126422793325E-3</c:v>
                </c:pt>
                <c:pt idx="396">
                  <c:v>2.54755839146684E-3</c:v>
                </c:pt>
                <c:pt idx="397">
                  <c:v>3.3862985152383102E-3</c:v>
                </c:pt>
                <c:pt idx="398">
                  <c:v>4.5244625735517902E-3</c:v>
                </c:pt>
                <c:pt idx="399">
                  <c:v>5.7699409158049903E-3</c:v>
                </c:pt>
                <c:pt idx="400">
                  <c:v>6.6279096070757703E-3</c:v>
                </c:pt>
                <c:pt idx="401">
                  <c:v>6.8093385214007497E-3</c:v>
                </c:pt>
                <c:pt idx="402">
                  <c:v>6.6544236793777403E-3</c:v>
                </c:pt>
                <c:pt idx="403">
                  <c:v>6.5232124703489998E-3</c:v>
                </c:pt>
                <c:pt idx="404">
                  <c:v>6.1153781933544499E-3</c:v>
                </c:pt>
                <c:pt idx="405">
                  <c:v>5.1826360960238503E-3</c:v>
                </c:pt>
                <c:pt idx="406">
                  <c:v>4.0119735583918504E-3</c:v>
                </c:pt>
                <c:pt idx="407">
                  <c:v>3.1527839081908998E-3</c:v>
                </c:pt>
                <c:pt idx="408">
                  <c:v>2.8877005347593301E-3</c:v>
                </c:pt>
                <c:pt idx="409">
                  <c:v>3.1030790411048399E-3</c:v>
                </c:pt>
                <c:pt idx="410">
                  <c:v>4.1098950189859002E-3</c:v>
                </c:pt>
                <c:pt idx="411">
                  <c:v>7.2924500353227697E-3</c:v>
                </c:pt>
                <c:pt idx="412">
                  <c:v>1.22055724112374E-2</c:v>
                </c:pt>
                <c:pt idx="413">
                  <c:v>1.7862577548870402E-2</c:v>
                </c:pt>
                <c:pt idx="414">
                  <c:v>2.3686750959478201E-2</c:v>
                </c:pt>
                <c:pt idx="415">
                  <c:v>2.8969779895727601E-2</c:v>
                </c:pt>
                <c:pt idx="416">
                  <c:v>3.3666540927951703E-2</c:v>
                </c:pt>
                <c:pt idx="417">
                  <c:v>3.6637018212621698E-2</c:v>
                </c:pt>
                <c:pt idx="418">
                  <c:v>3.5539906103286299E-2</c:v>
                </c:pt>
                <c:pt idx="419">
                  <c:v>3.1775394558141698E-2</c:v>
                </c:pt>
                <c:pt idx="420">
                  <c:v>2.70308155970376E-2</c:v>
                </c:pt>
                <c:pt idx="421">
                  <c:v>2.14740376320268E-2</c:v>
                </c:pt>
                <c:pt idx="422">
                  <c:v>1.59376454164727E-2</c:v>
                </c:pt>
                <c:pt idx="423">
                  <c:v>1.04222278962884E-2</c:v>
                </c:pt>
                <c:pt idx="424">
                  <c:v>5.9271607510823698E-3</c:v>
                </c:pt>
                <c:pt idx="425">
                  <c:v>3.6014405762304601E-3</c:v>
                </c:pt>
                <c:pt idx="426">
                  <c:v>2.6003912092969401E-3</c:v>
                </c:pt>
                <c:pt idx="427">
                  <c:v>2.0870602265950799E-3</c:v>
                </c:pt>
                <c:pt idx="428">
                  <c:v>2.0799999999999699E-3</c:v>
                </c:pt>
                <c:pt idx="429">
                  <c:v>2.73417029323973E-3</c:v>
                </c:pt>
                <c:pt idx="430">
                  <c:v>4.0218132242671803E-3</c:v>
                </c:pt>
                <c:pt idx="431">
                  <c:v>4.9879834943091297E-3</c:v>
                </c:pt>
                <c:pt idx="432">
                  <c:v>5.6373103916685201E-3</c:v>
                </c:pt>
                <c:pt idx="433">
                  <c:v>6.2893081761005998E-3</c:v>
                </c:pt>
                <c:pt idx="434">
                  <c:v>7.2601438458406503E-3</c:v>
                </c:pt>
                <c:pt idx="435">
                  <c:v>8.7298715397141E-3</c:v>
                </c:pt>
                <c:pt idx="436">
                  <c:v>9.7019313401781708E-3</c:v>
                </c:pt>
                <c:pt idx="437">
                  <c:v>1.03551968165683E-2</c:v>
                </c:pt>
                <c:pt idx="438">
                  <c:v>1.1479707131881E-2</c:v>
                </c:pt>
                <c:pt idx="439">
                  <c:v>1.2915754058753099E-2</c:v>
                </c:pt>
                <c:pt idx="440">
                  <c:v>1.4502232847670099E-2</c:v>
                </c:pt>
                <c:pt idx="441">
                  <c:v>1.5451494470347099E-2</c:v>
                </c:pt>
                <c:pt idx="442">
                  <c:v>1.54292526034052E-2</c:v>
                </c:pt>
                <c:pt idx="443">
                  <c:v>1.50681547685881E-2</c:v>
                </c:pt>
                <c:pt idx="444">
                  <c:v>1.42367105351658E-2</c:v>
                </c:pt>
                <c:pt idx="445">
                  <c:v>1.29364368845121E-2</c:v>
                </c:pt>
                <c:pt idx="446">
                  <c:v>1.13258125767899E-2</c:v>
                </c:pt>
                <c:pt idx="447">
                  <c:v>9.4747636882468005E-3</c:v>
                </c:pt>
                <c:pt idx="448">
                  <c:v>8.0966256645238401E-3</c:v>
                </c:pt>
                <c:pt idx="449">
                  <c:v>7.2774067582258798E-3</c:v>
                </c:pt>
                <c:pt idx="450">
                  <c:v>6.6390776108172398E-3</c:v>
                </c:pt>
                <c:pt idx="451">
                  <c:v>5.9820758465409596E-3</c:v>
                </c:pt>
                <c:pt idx="452">
                  <c:v>5.3285185837590003E-3</c:v>
                </c:pt>
                <c:pt idx="453">
                  <c:v>4.8312361376462798E-3</c:v>
                </c:pt>
                <c:pt idx="454">
                  <c:v>4.5097309485759001E-3</c:v>
                </c:pt>
                <c:pt idx="455">
                  <c:v>4.0332250539579801E-3</c:v>
                </c:pt>
                <c:pt idx="456">
                  <c:v>3.38072122052701E-3</c:v>
                </c:pt>
                <c:pt idx="457">
                  <c:v>2.87936739868491E-3</c:v>
                </c:pt>
                <c:pt idx="458">
                  <c:v>2.6983385033782E-3</c:v>
                </c:pt>
                <c:pt idx="459">
                  <c:v>2.66091183372441E-3</c:v>
                </c:pt>
                <c:pt idx="460">
                  <c:v>2.6184487237639401E-3</c:v>
                </c:pt>
                <c:pt idx="461">
                  <c:v>2.35050961480008E-3</c:v>
                </c:pt>
                <c:pt idx="462">
                  <c:v>1.9518801784575901E-3</c:v>
                </c:pt>
                <c:pt idx="463">
                  <c:v>1.64757571002665E-3</c:v>
                </c:pt>
                <c:pt idx="464">
                  <c:v>1.35601100306068E-3</c:v>
                </c:pt>
                <c:pt idx="465">
                  <c:v>1.07493857493855E-3</c:v>
                </c:pt>
                <c:pt idx="466">
                  <c:v>8.0149612610202895E-4</c:v>
                </c:pt>
                <c:pt idx="467">
                  <c:v>1.0843304734909499E-3</c:v>
                </c:pt>
                <c:pt idx="468">
                  <c:v>3.4020069940702202E-3</c:v>
                </c:pt>
                <c:pt idx="469">
                  <c:v>8.84551732009356E-3</c:v>
                </c:pt>
                <c:pt idx="470">
                  <c:v>1.64827835896263E-2</c:v>
                </c:pt>
                <c:pt idx="471">
                  <c:v>2.53679207467216E-2</c:v>
                </c:pt>
                <c:pt idx="472">
                  <c:v>3.56521572900537E-2</c:v>
                </c:pt>
                <c:pt idx="473">
                  <c:v>4.7443160070427898E-2</c:v>
                </c:pt>
                <c:pt idx="474">
                  <c:v>6.0221110919507201E-2</c:v>
                </c:pt>
                <c:pt idx="475">
                  <c:v>7.1268205630073106E-2</c:v>
                </c:pt>
                <c:pt idx="476">
                  <c:v>7.7539490372420097E-2</c:v>
                </c:pt>
                <c:pt idx="477">
                  <c:v>8.0127773394654295E-2</c:v>
                </c:pt>
                <c:pt idx="478">
                  <c:v>8.1174272340261602E-2</c:v>
                </c:pt>
                <c:pt idx="479">
                  <c:v>8.0336678287332194E-2</c:v>
                </c:pt>
                <c:pt idx="480">
                  <c:v>7.8170382196233804E-2</c:v>
                </c:pt>
                <c:pt idx="481">
                  <c:v>7.3981010837249395E-2</c:v>
                </c:pt>
                <c:pt idx="482">
                  <c:v>6.7768784361637094E-2</c:v>
                </c:pt>
                <c:pt idx="483">
                  <c:v>6.2957207292574702E-2</c:v>
                </c:pt>
                <c:pt idx="484">
                  <c:v>5.9703170676860803E-2</c:v>
                </c:pt>
                <c:pt idx="485">
                  <c:v>5.5820724987560501E-2</c:v>
                </c:pt>
                <c:pt idx="486">
                  <c:v>5.14209607458469E-2</c:v>
                </c:pt>
                <c:pt idx="487">
                  <c:v>4.52575327681944E-2</c:v>
                </c:pt>
                <c:pt idx="488">
                  <c:v>3.8303966958665003E-2</c:v>
                </c:pt>
                <c:pt idx="489">
                  <c:v>3.3589039366101602E-2</c:v>
                </c:pt>
                <c:pt idx="490">
                  <c:v>2.9252791636968398E-2</c:v>
                </c:pt>
                <c:pt idx="491">
                  <c:v>2.4729327284366401E-2</c:v>
                </c:pt>
                <c:pt idx="492">
                  <c:v>2.15021515191029E-2</c:v>
                </c:pt>
                <c:pt idx="493">
                  <c:v>1.9323789813987101E-2</c:v>
                </c:pt>
                <c:pt idx="494">
                  <c:v>1.85795382285271E-2</c:v>
                </c:pt>
                <c:pt idx="495">
                  <c:v>1.9240495195373498E-2</c:v>
                </c:pt>
                <c:pt idx="496">
                  <c:v>2.0240314240882899E-2</c:v>
                </c:pt>
                <c:pt idx="497">
                  <c:v>2.3172615659809701E-2</c:v>
                </c:pt>
                <c:pt idx="498">
                  <c:v>2.8570864431544399E-2</c:v>
                </c:pt>
                <c:pt idx="499">
                  <c:v>3.61554743121031E-2</c:v>
                </c:pt>
                <c:pt idx="500">
                  <c:v>4.7310859736995101E-2</c:v>
                </c:pt>
                <c:pt idx="501">
                  <c:v>6.0877570366049301E-2</c:v>
                </c:pt>
                <c:pt idx="502">
                  <c:v>7.5073437582452399E-2</c:v>
                </c:pt>
                <c:pt idx="503">
                  <c:v>8.9242773302840195E-2</c:v>
                </c:pt>
                <c:pt idx="504">
                  <c:v>0.100936838924146</c:v>
                </c:pt>
                <c:pt idx="505">
                  <c:v>0.109835857738402</c:v>
                </c:pt>
                <c:pt idx="506">
                  <c:v>0.116337720062143</c:v>
                </c:pt>
                <c:pt idx="507">
                  <c:v>0.11830415298838</c:v>
                </c:pt>
                <c:pt idx="508">
                  <c:v>0.11776883548009701</c:v>
                </c:pt>
                <c:pt idx="509">
                  <c:v>0.116645081857726</c:v>
                </c:pt>
                <c:pt idx="510">
                  <c:v>0.11440301326637201</c:v>
                </c:pt>
                <c:pt idx="511">
                  <c:v>0.112416808667974</c:v>
                </c:pt>
                <c:pt idx="512">
                  <c:v>0.110530134217754</c:v>
                </c:pt>
                <c:pt idx="513">
                  <c:v>0.107949239136406</c:v>
                </c:pt>
                <c:pt idx="514">
                  <c:v>0.107360540770522</c:v>
                </c:pt>
                <c:pt idx="515">
                  <c:v>0.109927198430712</c:v>
                </c:pt>
                <c:pt idx="516">
                  <c:v>0.115241683161995</c:v>
                </c:pt>
                <c:pt idx="517">
                  <c:v>0.12329901174522701</c:v>
                </c:pt>
                <c:pt idx="518">
                  <c:v>0.132089615937</c:v>
                </c:pt>
                <c:pt idx="519">
                  <c:v>0.14125740824177699</c:v>
                </c:pt>
                <c:pt idx="520">
                  <c:v>0.15210359143413499</c:v>
                </c:pt>
                <c:pt idx="521">
                  <c:v>0.16300412304186099</c:v>
                </c:pt>
                <c:pt idx="522">
                  <c:v>0.17105858206359101</c:v>
                </c:pt>
                <c:pt idx="523">
                  <c:v>0.17513351354915299</c:v>
                </c:pt>
                <c:pt idx="524">
                  <c:v>0.17628259347649</c:v>
                </c:pt>
                <c:pt idx="525">
                  <c:v>0.177227006349293</c:v>
                </c:pt>
                <c:pt idx="526">
                  <c:v>0.178490998932754</c:v>
                </c:pt>
                <c:pt idx="527">
                  <c:v>0.17906562142402699</c:v>
                </c:pt>
                <c:pt idx="528">
                  <c:v>0.17966923543163901</c:v>
                </c:pt>
                <c:pt idx="529">
                  <c:v>0.18201154281054399</c:v>
                </c:pt>
                <c:pt idx="530">
                  <c:v>0.187922037743632</c:v>
                </c:pt>
                <c:pt idx="531">
                  <c:v>0.19710931440861301</c:v>
                </c:pt>
                <c:pt idx="532">
                  <c:v>0.208309440330297</c:v>
                </c:pt>
                <c:pt idx="533">
                  <c:v>0.22073976358071101</c:v>
                </c:pt>
                <c:pt idx="534">
                  <c:v>0.23365416390417099</c:v>
                </c:pt>
                <c:pt idx="535">
                  <c:v>0.24724669258096801</c:v>
                </c:pt>
                <c:pt idx="536">
                  <c:v>0.26049222500162</c:v>
                </c:pt>
                <c:pt idx="537">
                  <c:v>0.27019760331892601</c:v>
                </c:pt>
                <c:pt idx="538">
                  <c:v>0.27504157425151299</c:v>
                </c:pt>
                <c:pt idx="539">
                  <c:v>0.27423566155374701</c:v>
                </c:pt>
                <c:pt idx="540">
                  <c:v>0.26925616955807102</c:v>
                </c:pt>
                <c:pt idx="541">
                  <c:v>0.26274129483298098</c:v>
                </c:pt>
                <c:pt idx="542">
                  <c:v>0.25344118747157901</c:v>
                </c:pt>
                <c:pt idx="543">
                  <c:v>0.24215957811147801</c:v>
                </c:pt>
                <c:pt idx="544">
                  <c:v>0.23234862578813301</c:v>
                </c:pt>
                <c:pt idx="545">
                  <c:v>0.22490923399601601</c:v>
                </c:pt>
                <c:pt idx="546">
                  <c:v>0.21964744966539801</c:v>
                </c:pt>
                <c:pt idx="547">
                  <c:v>0.21605458151132201</c:v>
                </c:pt>
                <c:pt idx="548">
                  <c:v>0.21360265226893299</c:v>
                </c:pt>
                <c:pt idx="549">
                  <c:v>0.21328378203991499</c:v>
                </c:pt>
                <c:pt idx="550">
                  <c:v>0.21545823447236001</c:v>
                </c:pt>
                <c:pt idx="551">
                  <c:v>0.218170368236275</c:v>
                </c:pt>
                <c:pt idx="552">
                  <c:v>0.22134176614597501</c:v>
                </c:pt>
                <c:pt idx="553">
                  <c:v>0.22643337503909899</c:v>
                </c:pt>
                <c:pt idx="554">
                  <c:v>0.23276267470211501</c:v>
                </c:pt>
                <c:pt idx="555">
                  <c:v>0.239788583811928</c:v>
                </c:pt>
                <c:pt idx="556">
                  <c:v>0.24786173944566001</c:v>
                </c:pt>
                <c:pt idx="557">
                  <c:v>0.25636565372710302</c:v>
                </c:pt>
                <c:pt idx="558">
                  <c:v>0.265273933452912</c:v>
                </c:pt>
                <c:pt idx="559">
                  <c:v>0.27419303637479497</c:v>
                </c:pt>
                <c:pt idx="560">
                  <c:v>0.28253422153940999</c:v>
                </c:pt>
                <c:pt idx="561">
                  <c:v>0.29091220611373197</c:v>
                </c:pt>
                <c:pt idx="562">
                  <c:v>0.29902595215956501</c:v>
                </c:pt>
                <c:pt idx="563">
                  <c:v>0.30663884218567999</c:v>
                </c:pt>
                <c:pt idx="564">
                  <c:v>0.31443890965460602</c:v>
                </c:pt>
                <c:pt idx="565">
                  <c:v>0.322336717742569</c:v>
                </c:pt>
                <c:pt idx="566">
                  <c:v>0.32935160494080001</c:v>
                </c:pt>
                <c:pt idx="567">
                  <c:v>0.33493550333211403</c:v>
                </c:pt>
                <c:pt idx="568">
                  <c:v>0.340113889265651</c:v>
                </c:pt>
                <c:pt idx="569">
                  <c:v>0.345983005143014</c:v>
                </c:pt>
                <c:pt idx="570">
                  <c:v>0.35156668980493</c:v>
                </c:pt>
                <c:pt idx="571">
                  <c:v>0.35573517820491801</c:v>
                </c:pt>
                <c:pt idx="572">
                  <c:v>0.359348633014619</c:v>
                </c:pt>
                <c:pt idx="573">
                  <c:v>0.36459869158713498</c:v>
                </c:pt>
                <c:pt idx="574">
                  <c:v>0.37185829800231401</c:v>
                </c:pt>
                <c:pt idx="575">
                  <c:v>0.379564634589169</c:v>
                </c:pt>
                <c:pt idx="576">
                  <c:v>0.38704376564028098</c:v>
                </c:pt>
                <c:pt idx="577">
                  <c:v>0.39395523523624598</c:v>
                </c:pt>
                <c:pt idx="578">
                  <c:v>0.40051991173234203</c:v>
                </c:pt>
                <c:pt idx="579">
                  <c:v>0.40642894013733799</c:v>
                </c:pt>
                <c:pt idx="580">
                  <c:v>0.40965249539551302</c:v>
                </c:pt>
                <c:pt idx="581">
                  <c:v>0.41034838359487003</c:v>
                </c:pt>
                <c:pt idx="582">
                  <c:v>0.40908836020230399</c:v>
                </c:pt>
                <c:pt idx="583">
                  <c:v>0.40526438582165403</c:v>
                </c:pt>
                <c:pt idx="584">
                  <c:v>0.40025682326592499</c:v>
                </c:pt>
                <c:pt idx="585">
                  <c:v>0.394429931896775</c:v>
                </c:pt>
                <c:pt idx="586">
                  <c:v>0.38785666067798502</c:v>
                </c:pt>
                <c:pt idx="587">
                  <c:v>0.38169708686701298</c:v>
                </c:pt>
                <c:pt idx="588">
                  <c:v>0.37524270168643498</c:v>
                </c:pt>
                <c:pt idx="589">
                  <c:v>0.36811887080177003</c:v>
                </c:pt>
                <c:pt idx="590">
                  <c:v>0.36109016863624399</c:v>
                </c:pt>
                <c:pt idx="591">
                  <c:v>0.35450131102934102</c:v>
                </c:pt>
                <c:pt idx="592">
                  <c:v>0.34881767050974499</c:v>
                </c:pt>
                <c:pt idx="593">
                  <c:v>0.34429362281154102</c:v>
                </c:pt>
                <c:pt idx="594">
                  <c:v>0.34103835810105398</c:v>
                </c:pt>
                <c:pt idx="595">
                  <c:v>0.34041130984531598</c:v>
                </c:pt>
                <c:pt idx="596">
                  <c:v>0.34294079029978602</c:v>
                </c:pt>
                <c:pt idx="597">
                  <c:v>0.34780452028047398</c:v>
                </c:pt>
                <c:pt idx="598">
                  <c:v>0.35468886963306301</c:v>
                </c:pt>
                <c:pt idx="599">
                  <c:v>0.36371927631637802</c:v>
                </c:pt>
                <c:pt idx="600">
                  <c:v>0.37505688070822302</c:v>
                </c:pt>
                <c:pt idx="601">
                  <c:v>0.387723040363186</c:v>
                </c:pt>
                <c:pt idx="602">
                  <c:v>0.399207514315848</c:v>
                </c:pt>
                <c:pt idx="603">
                  <c:v>0.41019654472089201</c:v>
                </c:pt>
                <c:pt idx="604">
                  <c:v>0.42301628508023198</c:v>
                </c:pt>
                <c:pt idx="605">
                  <c:v>0.43710721375281703</c:v>
                </c:pt>
                <c:pt idx="606">
                  <c:v>0.45156241658011897</c:v>
                </c:pt>
                <c:pt idx="607">
                  <c:v>0.46375795573686002</c:v>
                </c:pt>
                <c:pt idx="608">
                  <c:v>0.47355232439149098</c:v>
                </c:pt>
                <c:pt idx="609">
                  <c:v>0.48473409892710401</c:v>
                </c:pt>
                <c:pt idx="610">
                  <c:v>0.49691218632649498</c:v>
                </c:pt>
                <c:pt idx="611">
                  <c:v>0.50771670416390102</c:v>
                </c:pt>
                <c:pt idx="612">
                  <c:v>0.51760911842023805</c:v>
                </c:pt>
                <c:pt idx="613">
                  <c:v>0.52857010251379499</c:v>
                </c:pt>
                <c:pt idx="614">
                  <c:v>0.54454680817230205</c:v>
                </c:pt>
                <c:pt idx="615">
                  <c:v>0.56639802302262099</c:v>
                </c:pt>
                <c:pt idx="616">
                  <c:v>0.59076382754024304</c:v>
                </c:pt>
                <c:pt idx="617">
                  <c:v>0.61559004492232905</c:v>
                </c:pt>
                <c:pt idx="618">
                  <c:v>0.64012728615579895</c:v>
                </c:pt>
                <c:pt idx="619">
                  <c:v>0.66384844924603004</c:v>
                </c:pt>
                <c:pt idx="620">
                  <c:v>0.68292719236217103</c:v>
                </c:pt>
                <c:pt idx="621">
                  <c:v>0.69363633386581802</c:v>
                </c:pt>
                <c:pt idx="622">
                  <c:v>0.69635990245388901</c:v>
                </c:pt>
                <c:pt idx="623">
                  <c:v>0.69230666410395802</c:v>
                </c:pt>
                <c:pt idx="624">
                  <c:v>0.68437796169192999</c:v>
                </c:pt>
                <c:pt idx="625">
                  <c:v>0.67542012920135097</c:v>
                </c:pt>
                <c:pt idx="626">
                  <c:v>0.66398819246136298</c:v>
                </c:pt>
                <c:pt idx="627">
                  <c:v>0.65306597250546305</c:v>
                </c:pt>
                <c:pt idx="628">
                  <c:v>0.64490068437637105</c:v>
                </c:pt>
                <c:pt idx="629">
                  <c:v>0.636343766726018</c:v>
                </c:pt>
                <c:pt idx="630">
                  <c:v>0.62699605155580396</c:v>
                </c:pt>
                <c:pt idx="631">
                  <c:v>0.61587959163149497</c:v>
                </c:pt>
                <c:pt idx="632">
                  <c:v>0.60285500232630196</c:v>
                </c:pt>
                <c:pt idx="633">
                  <c:v>0.59107845686110505</c:v>
                </c:pt>
                <c:pt idx="634">
                  <c:v>0.57704897761699003</c:v>
                </c:pt>
                <c:pt idx="635">
                  <c:v>0.55904614468054403</c:v>
                </c:pt>
                <c:pt idx="636">
                  <c:v>0.54264690174506303</c:v>
                </c:pt>
                <c:pt idx="637">
                  <c:v>0.52888877251152</c:v>
                </c:pt>
                <c:pt idx="638">
                  <c:v>0.517178594934256</c:v>
                </c:pt>
                <c:pt idx="639">
                  <c:v>0.50708262001200599</c:v>
                </c:pt>
                <c:pt idx="640">
                  <c:v>0.49751929196017503</c:v>
                </c:pt>
                <c:pt idx="641">
                  <c:v>0.489498065507182</c:v>
                </c:pt>
                <c:pt idx="642">
                  <c:v>0.46953756794995899</c:v>
                </c:pt>
                <c:pt idx="643">
                  <c:v>0.45241356531538102</c:v>
                </c:pt>
                <c:pt idx="644">
                  <c:v>0.43448793248768702</c:v>
                </c:pt>
                <c:pt idx="645">
                  <c:v>0.41644018303064101</c:v>
                </c:pt>
                <c:pt idx="646">
                  <c:v>0.39802255476935799</c:v>
                </c:pt>
                <c:pt idx="647">
                  <c:v>0.37982566737118201</c:v>
                </c:pt>
                <c:pt idx="648">
                  <c:v>0.363340563537424</c:v>
                </c:pt>
                <c:pt idx="649">
                  <c:v>0.35530203977830999</c:v>
                </c:pt>
                <c:pt idx="650">
                  <c:v>0.34484320978566502</c:v>
                </c:pt>
                <c:pt idx="651">
                  <c:v>0.334811111421498</c:v>
                </c:pt>
                <c:pt idx="652">
                  <c:v>0.324623741455214</c:v>
                </c:pt>
                <c:pt idx="653">
                  <c:v>0.31388290166666699</c:v>
                </c:pt>
                <c:pt idx="654">
                  <c:v>0.30162799176606198</c:v>
                </c:pt>
                <c:pt idx="655">
                  <c:v>0.28746604877968202</c:v>
                </c:pt>
                <c:pt idx="656">
                  <c:v>0.273606144537058</c:v>
                </c:pt>
                <c:pt idx="657">
                  <c:v>0.259965264146998</c:v>
                </c:pt>
                <c:pt idx="658">
                  <c:v>0.24588100836735899</c:v>
                </c:pt>
                <c:pt idx="659">
                  <c:v>0.23125311809586099</c:v>
                </c:pt>
                <c:pt idx="660">
                  <c:v>0.21623478406624999</c:v>
                </c:pt>
                <c:pt idx="661">
                  <c:v>0.20149280459589</c:v>
                </c:pt>
                <c:pt idx="662">
                  <c:v>0.187110464713407</c:v>
                </c:pt>
                <c:pt idx="663">
                  <c:v>0.17331203487101601</c:v>
                </c:pt>
                <c:pt idx="664">
                  <c:v>0.16076325304629599</c:v>
                </c:pt>
                <c:pt idx="665">
                  <c:v>0.14914380273406999</c:v>
                </c:pt>
                <c:pt idx="666">
                  <c:v>0.13837248755975001</c:v>
                </c:pt>
                <c:pt idx="667">
                  <c:v>0.128377583432182</c:v>
                </c:pt>
                <c:pt idx="668">
                  <c:v>0.118915684916055</c:v>
                </c:pt>
                <c:pt idx="669">
                  <c:v>0.11006345234418</c:v>
                </c:pt>
                <c:pt idx="670">
                  <c:v>0.10140129022232799</c:v>
                </c:pt>
                <c:pt idx="671">
                  <c:v>9.2972545842366805E-2</c:v>
                </c:pt>
                <c:pt idx="672">
                  <c:v>8.5550963114071496E-2</c:v>
                </c:pt>
                <c:pt idx="673">
                  <c:v>7.94542014313733E-2</c:v>
                </c:pt>
                <c:pt idx="674">
                  <c:v>7.4610429538122205E-2</c:v>
                </c:pt>
                <c:pt idx="675">
                  <c:v>7.0846018214341402E-2</c:v>
                </c:pt>
                <c:pt idx="676">
                  <c:v>6.7819117914190902E-2</c:v>
                </c:pt>
                <c:pt idx="677">
                  <c:v>6.5528045906002794E-2</c:v>
                </c:pt>
                <c:pt idx="678">
                  <c:v>6.3932981740824193E-2</c:v>
                </c:pt>
                <c:pt idx="679">
                  <c:v>6.3155356564402299E-2</c:v>
                </c:pt>
                <c:pt idx="680">
                  <c:v>6.3258677195962107E-2</c:v>
                </c:pt>
                <c:pt idx="681">
                  <c:v>6.4029140606248897E-2</c:v>
                </c:pt>
                <c:pt idx="682">
                  <c:v>6.5216673479669404E-2</c:v>
                </c:pt>
                <c:pt idx="683">
                  <c:v>6.6746525823854305E-2</c:v>
                </c:pt>
                <c:pt idx="684">
                  <c:v>6.8670231327174105E-2</c:v>
                </c:pt>
                <c:pt idx="685">
                  <c:v>7.15246085246726E-2</c:v>
                </c:pt>
                <c:pt idx="686">
                  <c:v>7.5457640863936401E-2</c:v>
                </c:pt>
                <c:pt idx="687">
                  <c:v>8.1000992545267297E-2</c:v>
                </c:pt>
                <c:pt idx="688">
                  <c:v>8.8815423327111898E-2</c:v>
                </c:pt>
                <c:pt idx="689">
                  <c:v>9.8517477105880005E-2</c:v>
                </c:pt>
                <c:pt idx="690">
                  <c:v>0.1100800323139</c:v>
                </c:pt>
                <c:pt idx="691">
                  <c:v>0.124327436392882</c:v>
                </c:pt>
                <c:pt idx="692">
                  <c:v>0.142190181244331</c:v>
                </c:pt>
                <c:pt idx="693">
                  <c:v>0.16452395892228699</c:v>
                </c:pt>
                <c:pt idx="694">
                  <c:v>0.191256196170841</c:v>
                </c:pt>
                <c:pt idx="695">
                  <c:v>0.22431236236982599</c:v>
                </c:pt>
                <c:pt idx="696">
                  <c:v>0.26643813841756397</c:v>
                </c:pt>
                <c:pt idx="697">
                  <c:v>0.316182848561324</c:v>
                </c:pt>
                <c:pt idx="698">
                  <c:v>0.37367448535464398</c:v>
                </c:pt>
                <c:pt idx="699">
                  <c:v>0.44011044173995401</c:v>
                </c:pt>
                <c:pt idx="700">
                  <c:v>0.51753202407414101</c:v>
                </c:pt>
                <c:pt idx="701">
                  <c:v>0.60812976048050704</c:v>
                </c:pt>
                <c:pt idx="702">
                  <c:v>0.70281520571898304</c:v>
                </c:pt>
                <c:pt idx="703">
                  <c:v>0.79264552944405298</c:v>
                </c:pt>
                <c:pt idx="704">
                  <c:v>0.88162539948978502</c:v>
                </c:pt>
                <c:pt idx="705">
                  <c:v>0.96613061571778602</c:v>
                </c:pt>
                <c:pt idx="706">
                  <c:v>1.03847910053669</c:v>
                </c:pt>
                <c:pt idx="707">
                  <c:v>1.0878920063723101</c:v>
                </c:pt>
                <c:pt idx="708">
                  <c:v>1.10316105074784</c:v>
                </c:pt>
                <c:pt idx="709">
                  <c:v>1.0953341328794199</c:v>
                </c:pt>
                <c:pt idx="710">
                  <c:v>1.0741444498859201</c:v>
                </c:pt>
                <c:pt idx="711">
                  <c:v>1.0364457094686399</c:v>
                </c:pt>
                <c:pt idx="712">
                  <c:v>0.98908823003786195</c:v>
                </c:pt>
                <c:pt idx="713">
                  <c:v>0.93802164823492395</c:v>
                </c:pt>
                <c:pt idx="714">
                  <c:v>0.88881273562656105</c:v>
                </c:pt>
                <c:pt idx="715">
                  <c:v>0.851128888362922</c:v>
                </c:pt>
                <c:pt idx="716">
                  <c:v>0.82204674637248198</c:v>
                </c:pt>
                <c:pt idx="717">
                  <c:v>0.79854278196329098</c:v>
                </c:pt>
                <c:pt idx="718">
                  <c:v>0.78063980373591302</c:v>
                </c:pt>
                <c:pt idx="719">
                  <c:v>0.76390628558481999</c:v>
                </c:pt>
                <c:pt idx="720">
                  <c:v>0.74909996317446803</c:v>
                </c:pt>
                <c:pt idx="721">
                  <c:v>0.73879698572455899</c:v>
                </c:pt>
                <c:pt idx="722">
                  <c:v>0.72890004291267196</c:v>
                </c:pt>
                <c:pt idx="723">
                  <c:v>0.71695453012528798</c:v>
                </c:pt>
                <c:pt idx="724">
                  <c:v>0.70085694897783202</c:v>
                </c:pt>
                <c:pt idx="725">
                  <c:v>0.68103847065211098</c:v>
                </c:pt>
                <c:pt idx="726">
                  <c:v>0.66110249593250003</c:v>
                </c:pt>
                <c:pt idx="727">
                  <c:v>0.64107021919027096</c:v>
                </c:pt>
                <c:pt idx="728">
                  <c:v>0.62072675240031405</c:v>
                </c:pt>
                <c:pt idx="729">
                  <c:v>0.60435634286296203</c:v>
                </c:pt>
                <c:pt idx="730">
                  <c:v>0.59247990404186501</c:v>
                </c:pt>
                <c:pt idx="731">
                  <c:v>0.58642157859114497</c:v>
                </c:pt>
                <c:pt idx="732">
                  <c:v>0.58692110811895104</c:v>
                </c:pt>
                <c:pt idx="733">
                  <c:v>0.59058863639709602</c:v>
                </c:pt>
                <c:pt idx="734">
                  <c:v>0.59710691671963501</c:v>
                </c:pt>
                <c:pt idx="735">
                  <c:v>0.60646627127797004</c:v>
                </c:pt>
                <c:pt idx="736">
                  <c:v>0.61463030414592101</c:v>
                </c:pt>
                <c:pt idx="737">
                  <c:v>0.62208649861421805</c:v>
                </c:pt>
                <c:pt idx="738">
                  <c:v>0.627263956594031</c:v>
                </c:pt>
                <c:pt idx="739">
                  <c:v>0.62692768760689999</c:v>
                </c:pt>
                <c:pt idx="740">
                  <c:v>0.62379821157844495</c:v>
                </c:pt>
                <c:pt idx="741">
                  <c:v>0.61739312345423103</c:v>
                </c:pt>
                <c:pt idx="742">
                  <c:v>0.60685533086307197</c:v>
                </c:pt>
                <c:pt idx="743">
                  <c:v>0.59378404558406594</c:v>
                </c:pt>
                <c:pt idx="744">
                  <c:v>0.57819802730911496</c:v>
                </c:pt>
                <c:pt idx="745">
                  <c:v>0.56191885971107303</c:v>
                </c:pt>
                <c:pt idx="746">
                  <c:v>0.54705716518812098</c:v>
                </c:pt>
                <c:pt idx="747">
                  <c:v>0.53248682945735504</c:v>
                </c:pt>
                <c:pt idx="748">
                  <c:v>0.51865206394186802</c:v>
                </c:pt>
                <c:pt idx="749">
                  <c:v>0.50849709285534905</c:v>
                </c:pt>
                <c:pt idx="750">
                  <c:v>0.50152954809735995</c:v>
                </c:pt>
                <c:pt idx="751">
                  <c:v>0.49535006631949202</c:v>
                </c:pt>
                <c:pt idx="752">
                  <c:v>0.48950691973481603</c:v>
                </c:pt>
                <c:pt idx="753">
                  <c:v>0.48374072504954002</c:v>
                </c:pt>
                <c:pt idx="754">
                  <c:v>0.48158720919257603</c:v>
                </c:pt>
                <c:pt idx="755">
                  <c:v>0.48384464331250998</c:v>
                </c:pt>
                <c:pt idx="756">
                  <c:v>0.48518765351896398</c:v>
                </c:pt>
                <c:pt idx="757">
                  <c:v>0.48651248810488801</c:v>
                </c:pt>
                <c:pt idx="758">
                  <c:v>0.49079274494909497</c:v>
                </c:pt>
                <c:pt idx="759">
                  <c:v>0.49769327745189801</c:v>
                </c:pt>
                <c:pt idx="760">
                  <c:v>0.50653193371203797</c:v>
                </c:pt>
                <c:pt idx="761">
                  <c:v>0.51124948272169801</c:v>
                </c:pt>
                <c:pt idx="762">
                  <c:v>0.51474791560666899</c:v>
                </c:pt>
                <c:pt idx="763">
                  <c:v>0.52360976680544402</c:v>
                </c:pt>
                <c:pt idx="764">
                  <c:v>0.53519171106386298</c:v>
                </c:pt>
                <c:pt idx="765">
                  <c:v>0.54827953625389203</c:v>
                </c:pt>
                <c:pt idx="766">
                  <c:v>0.56251880684917399</c:v>
                </c:pt>
                <c:pt idx="767">
                  <c:v>0.57821800008546498</c:v>
                </c:pt>
                <c:pt idx="768">
                  <c:v>0.59952640922420097</c:v>
                </c:pt>
                <c:pt idx="769">
                  <c:v>0.62220652464395099</c:v>
                </c:pt>
                <c:pt idx="770">
                  <c:v>0.64194803190781702</c:v>
                </c:pt>
                <c:pt idx="771">
                  <c:v>0.66160679910045195</c:v>
                </c:pt>
                <c:pt idx="772">
                  <c:v>0.68049312299393105</c:v>
                </c:pt>
                <c:pt idx="773">
                  <c:v>0.69816285016132895</c:v>
                </c:pt>
                <c:pt idx="774">
                  <c:v>0.71448145459985402</c:v>
                </c:pt>
                <c:pt idx="775">
                  <c:v>0.72796557665677797</c:v>
                </c:pt>
                <c:pt idx="776">
                  <c:v>0.73936744471812799</c:v>
                </c:pt>
                <c:pt idx="777">
                  <c:v>0.74824897095133802</c:v>
                </c:pt>
                <c:pt idx="778">
                  <c:v>0.75383897374741005</c:v>
                </c:pt>
                <c:pt idx="779">
                  <c:v>0.75826428134516399</c:v>
                </c:pt>
                <c:pt idx="780">
                  <c:v>0.76252913203920902</c:v>
                </c:pt>
                <c:pt idx="781">
                  <c:v>0.76685093488147704</c:v>
                </c:pt>
                <c:pt idx="782">
                  <c:v>0.77105834220549196</c:v>
                </c:pt>
                <c:pt idx="783">
                  <c:v>0.77488851140547799</c:v>
                </c:pt>
                <c:pt idx="784">
                  <c:v>0.78047469692076399</c:v>
                </c:pt>
                <c:pt idx="785">
                  <c:v>0.78741905116375199</c:v>
                </c:pt>
                <c:pt idx="786">
                  <c:v>0.79268892855331197</c:v>
                </c:pt>
                <c:pt idx="787">
                  <c:v>0.79606741661448599</c:v>
                </c:pt>
                <c:pt idx="788">
                  <c:v>0.797328164112583</c:v>
                </c:pt>
                <c:pt idx="789">
                  <c:v>0.79534475759060597</c:v>
                </c:pt>
                <c:pt idx="790">
                  <c:v>0.790124118271195</c:v>
                </c:pt>
                <c:pt idx="791">
                  <c:v>0.78085112450981897</c:v>
                </c:pt>
                <c:pt idx="792">
                  <c:v>0.767363871549129</c:v>
                </c:pt>
                <c:pt idx="793">
                  <c:v>0.75173392227608005</c:v>
                </c:pt>
                <c:pt idx="794">
                  <c:v>0.73331002815419799</c:v>
                </c:pt>
                <c:pt idx="795">
                  <c:v>0.71175854090452795</c:v>
                </c:pt>
                <c:pt idx="796">
                  <c:v>0.68877268481753096</c:v>
                </c:pt>
                <c:pt idx="797">
                  <c:v>0.66556237497698201</c:v>
                </c:pt>
                <c:pt idx="798">
                  <c:v>0.64349238918870999</c:v>
                </c:pt>
                <c:pt idx="799">
                  <c:v>0.62387141849641103</c:v>
                </c:pt>
                <c:pt idx="800">
                  <c:v>0.60666950788706497</c:v>
                </c:pt>
                <c:pt idx="801">
                  <c:v>0.59264390003839096</c:v>
                </c:pt>
                <c:pt idx="802">
                  <c:v>0.58148699648842905</c:v>
                </c:pt>
                <c:pt idx="803">
                  <c:v>0.57194130944549304</c:v>
                </c:pt>
                <c:pt idx="804">
                  <c:v>0.56262693450401302</c:v>
                </c:pt>
                <c:pt idx="805">
                  <c:v>0.55101606272477799</c:v>
                </c:pt>
                <c:pt idx="806">
                  <c:v>0.53599575130902599</c:v>
                </c:pt>
                <c:pt idx="807">
                  <c:v>0.51855107804552403</c:v>
                </c:pt>
                <c:pt idx="808">
                  <c:v>0.49971019974375203</c:v>
                </c:pt>
                <c:pt idx="809">
                  <c:v>0.48099013125595802</c:v>
                </c:pt>
                <c:pt idx="810">
                  <c:v>0.46434659941299899</c:v>
                </c:pt>
                <c:pt idx="811">
                  <c:v>0.450734935664513</c:v>
                </c:pt>
                <c:pt idx="812">
                  <c:v>0.44195977770294498</c:v>
                </c:pt>
                <c:pt idx="813">
                  <c:v>0.43809485545164201</c:v>
                </c:pt>
                <c:pt idx="814">
                  <c:v>0.43790535323422197</c:v>
                </c:pt>
                <c:pt idx="815">
                  <c:v>0.441073654787696</c:v>
                </c:pt>
                <c:pt idx="816">
                  <c:v>0.44686688781793699</c:v>
                </c:pt>
                <c:pt idx="817">
                  <c:v>0.45469562061809399</c:v>
                </c:pt>
                <c:pt idx="818">
                  <c:v>0.46482238952452698</c:v>
                </c:pt>
                <c:pt idx="819">
                  <c:v>0.47586783441234198</c:v>
                </c:pt>
                <c:pt idx="820">
                  <c:v>0.48816048768577702</c:v>
                </c:pt>
                <c:pt idx="821">
                  <c:v>0.50247724088085999</c:v>
                </c:pt>
                <c:pt idx="822">
                  <c:v>0.51765424599617404</c:v>
                </c:pt>
                <c:pt idx="823">
                  <c:v>0.53373286586619795</c:v>
                </c:pt>
                <c:pt idx="824">
                  <c:v>0.55217163585929196</c:v>
                </c:pt>
                <c:pt idx="825">
                  <c:v>0.57165288171398299</c:v>
                </c:pt>
                <c:pt idx="826">
                  <c:v>0.58957174890146902</c:v>
                </c:pt>
                <c:pt idx="827">
                  <c:v>0.60502979912951205</c:v>
                </c:pt>
                <c:pt idx="828">
                  <c:v>0.61675361830742703</c:v>
                </c:pt>
                <c:pt idx="829">
                  <c:v>0.62089401358919305</c:v>
                </c:pt>
                <c:pt idx="830">
                  <c:v>0.62556996824903099</c:v>
                </c:pt>
                <c:pt idx="831">
                  <c:v>0.62185864526036405</c:v>
                </c:pt>
                <c:pt idx="832">
                  <c:v>0.60942482506047002</c:v>
                </c:pt>
                <c:pt idx="833">
                  <c:v>0.59363122408064295</c:v>
                </c:pt>
                <c:pt idx="834">
                  <c:v>0.57557980666439801</c:v>
                </c:pt>
                <c:pt idx="835">
                  <c:v>0.55576841901984397</c:v>
                </c:pt>
                <c:pt idx="836">
                  <c:v>0.53838181962307197</c:v>
                </c:pt>
                <c:pt idx="837">
                  <c:v>0.51688324427590204</c:v>
                </c:pt>
                <c:pt idx="838">
                  <c:v>0.49740728034773002</c:v>
                </c:pt>
                <c:pt idx="839">
                  <c:v>0.48036839727362102</c:v>
                </c:pt>
                <c:pt idx="840">
                  <c:v>0.46328890680039903</c:v>
                </c:pt>
                <c:pt idx="841">
                  <c:v>0.44595243846768001</c:v>
                </c:pt>
                <c:pt idx="842">
                  <c:v>0.42929601191195998</c:v>
                </c:pt>
                <c:pt idx="843">
                  <c:v>0.41329818979332</c:v>
                </c:pt>
                <c:pt idx="844">
                  <c:v>0.39736071501137599</c:v>
                </c:pt>
                <c:pt idx="845">
                  <c:v>0.38217899303055902</c:v>
                </c:pt>
                <c:pt idx="846">
                  <c:v>0.368750197970523</c:v>
                </c:pt>
                <c:pt idx="847">
                  <c:v>0.35771139405564401</c:v>
                </c:pt>
                <c:pt idx="848">
                  <c:v>0.34900371869585101</c:v>
                </c:pt>
                <c:pt idx="849">
                  <c:v>0.34167670882865397</c:v>
                </c:pt>
                <c:pt idx="850">
                  <c:v>0.33590029822331302</c:v>
                </c:pt>
                <c:pt idx="851">
                  <c:v>0.33244731735792998</c:v>
                </c:pt>
                <c:pt idx="852">
                  <c:v>0.32989145555468502</c:v>
                </c:pt>
                <c:pt idx="853">
                  <c:v>0.32587299864316599</c:v>
                </c:pt>
                <c:pt idx="854">
                  <c:v>0.32026725632669301</c:v>
                </c:pt>
                <c:pt idx="855">
                  <c:v>0.31383226456125601</c:v>
                </c:pt>
                <c:pt idx="856">
                  <c:v>0.30702447212823403</c:v>
                </c:pt>
                <c:pt idx="857">
                  <c:v>0.298878675005739</c:v>
                </c:pt>
                <c:pt idx="858">
                  <c:v>0.28805427954216001</c:v>
                </c:pt>
                <c:pt idx="859">
                  <c:v>0.27694795053272198</c:v>
                </c:pt>
                <c:pt idx="860">
                  <c:v>0.26845994768395698</c:v>
                </c:pt>
                <c:pt idx="861">
                  <c:v>0.26134049703336498</c:v>
                </c:pt>
                <c:pt idx="862">
                  <c:v>0.25401173449713799</c:v>
                </c:pt>
                <c:pt idx="863">
                  <c:v>0.246669845480747</c:v>
                </c:pt>
                <c:pt idx="864">
                  <c:v>0.24007286847821499</c:v>
                </c:pt>
                <c:pt idx="865">
                  <c:v>0.23499911281136701</c:v>
                </c:pt>
                <c:pt idx="866">
                  <c:v>0.229945159284694</c:v>
                </c:pt>
                <c:pt idx="867">
                  <c:v>0.224073701668872</c:v>
                </c:pt>
                <c:pt idx="868">
                  <c:v>0.218614824774229</c:v>
                </c:pt>
                <c:pt idx="869">
                  <c:v>0.21372352020462099</c:v>
                </c:pt>
                <c:pt idx="870">
                  <c:v>0.20899721780693201</c:v>
                </c:pt>
                <c:pt idx="871">
                  <c:v>0.20450340258639699</c:v>
                </c:pt>
                <c:pt idx="872">
                  <c:v>0.20043437270234599</c:v>
                </c:pt>
                <c:pt idx="873">
                  <c:v>0.197616095837576</c:v>
                </c:pt>
                <c:pt idx="874">
                  <c:v>0.19606790481537101</c:v>
                </c:pt>
                <c:pt idx="875">
                  <c:v>0.195496695262769</c:v>
                </c:pt>
                <c:pt idx="876">
                  <c:v>0.196707247483008</c:v>
                </c:pt>
                <c:pt idx="877">
                  <c:v>0.19979835098717499</c:v>
                </c:pt>
                <c:pt idx="878">
                  <c:v>0.204148173128472</c:v>
                </c:pt>
                <c:pt idx="879">
                  <c:v>0.20925625222956701</c:v>
                </c:pt>
                <c:pt idx="880">
                  <c:v>0.21478380503184399</c:v>
                </c:pt>
                <c:pt idx="881">
                  <c:v>0.22028693801479901</c:v>
                </c:pt>
                <c:pt idx="882">
                  <c:v>0.22534249634888201</c:v>
                </c:pt>
                <c:pt idx="883">
                  <c:v>0.22935945856574699</c:v>
                </c:pt>
                <c:pt idx="884">
                  <c:v>0.232141066019206</c:v>
                </c:pt>
                <c:pt idx="885">
                  <c:v>0.234366411913667</c:v>
                </c:pt>
                <c:pt idx="886">
                  <c:v>0.23675552183787801</c:v>
                </c:pt>
                <c:pt idx="887">
                  <c:v>0.23954829842747399</c:v>
                </c:pt>
                <c:pt idx="888">
                  <c:v>0.24292177771877599</c:v>
                </c:pt>
                <c:pt idx="889">
                  <c:v>0.247245650960704</c:v>
                </c:pt>
                <c:pt idx="890">
                  <c:v>0.25288561009479199</c:v>
                </c:pt>
                <c:pt idx="891">
                  <c:v>0.25993668117030799</c:v>
                </c:pt>
                <c:pt idx="892">
                  <c:v>0.267729343117801</c:v>
                </c:pt>
                <c:pt idx="893">
                  <c:v>0.27548506279969998</c:v>
                </c:pt>
                <c:pt idx="894">
                  <c:v>0.28311995161494702</c:v>
                </c:pt>
                <c:pt idx="895">
                  <c:v>0.29121423394798102</c:v>
                </c:pt>
                <c:pt idx="896">
                  <c:v>0.29803868830240499</c:v>
                </c:pt>
                <c:pt idx="897">
                  <c:v>0.30390238489585197</c:v>
                </c:pt>
                <c:pt idx="898">
                  <c:v>0.31116200583190401</c:v>
                </c:pt>
                <c:pt idx="899">
                  <c:v>0.31917806896740702</c:v>
                </c:pt>
                <c:pt idx="900">
                  <c:v>0.32759284087122198</c:v>
                </c:pt>
                <c:pt idx="901">
                  <c:v>0.33550881257317</c:v>
                </c:pt>
                <c:pt idx="902">
                  <c:v>0.34162620431092799</c:v>
                </c:pt>
                <c:pt idx="903">
                  <c:v>0.34945783321018598</c:v>
                </c:pt>
                <c:pt idx="904">
                  <c:v>0.35623307251617597</c:v>
                </c:pt>
                <c:pt idx="905">
                  <c:v>0.35614522889267503</c:v>
                </c:pt>
                <c:pt idx="906">
                  <c:v>0.35244719728062002</c:v>
                </c:pt>
                <c:pt idx="907">
                  <c:v>0.34711765557498298</c:v>
                </c:pt>
                <c:pt idx="908">
                  <c:v>0.34094948441860901</c:v>
                </c:pt>
                <c:pt idx="909">
                  <c:v>0.33412301710023901</c:v>
                </c:pt>
                <c:pt idx="910">
                  <c:v>0.323748798660285</c:v>
                </c:pt>
                <c:pt idx="911">
                  <c:v>0.31196554490182099</c:v>
                </c:pt>
                <c:pt idx="912">
                  <c:v>0.302151196200724</c:v>
                </c:pt>
                <c:pt idx="913">
                  <c:v>0.29231666880745</c:v>
                </c:pt>
                <c:pt idx="914">
                  <c:v>0.281841413242232</c:v>
                </c:pt>
                <c:pt idx="915">
                  <c:v>0.27107448820105401</c:v>
                </c:pt>
                <c:pt idx="916">
                  <c:v>0.26077597339908498</c:v>
                </c:pt>
                <c:pt idx="917">
                  <c:v>0.25206665824464902</c:v>
                </c:pt>
                <c:pt idx="918">
                  <c:v>0.244777298661808</c:v>
                </c:pt>
                <c:pt idx="919">
                  <c:v>0.23827379727419201</c:v>
                </c:pt>
                <c:pt idx="920">
                  <c:v>0.23197552307698999</c:v>
                </c:pt>
                <c:pt idx="921">
                  <c:v>0.22515967661745601</c:v>
                </c:pt>
                <c:pt idx="922">
                  <c:v>0.21696294888180701</c:v>
                </c:pt>
                <c:pt idx="923">
                  <c:v>0.20764111121464099</c:v>
                </c:pt>
                <c:pt idx="924">
                  <c:v>0.19796571260297299</c:v>
                </c:pt>
                <c:pt idx="925">
                  <c:v>0.18876081130973499</c:v>
                </c:pt>
                <c:pt idx="926">
                  <c:v>0.181018485893361</c:v>
                </c:pt>
                <c:pt idx="927">
                  <c:v>0.17532349818382001</c:v>
                </c:pt>
                <c:pt idx="928">
                  <c:v>0.172325166230721</c:v>
                </c:pt>
                <c:pt idx="929">
                  <c:v>0.17338939760491701</c:v>
                </c:pt>
                <c:pt idx="930">
                  <c:v>0.17799014992988299</c:v>
                </c:pt>
                <c:pt idx="931">
                  <c:v>0.18408099042765699</c:v>
                </c:pt>
                <c:pt idx="932">
                  <c:v>0.18985362779683401</c:v>
                </c:pt>
                <c:pt idx="933">
                  <c:v>0.19310512915238101</c:v>
                </c:pt>
                <c:pt idx="934">
                  <c:v>0.192346906353665</c:v>
                </c:pt>
                <c:pt idx="935">
                  <c:v>0.186797967796721</c:v>
                </c:pt>
                <c:pt idx="936">
                  <c:v>0.17676364270418801</c:v>
                </c:pt>
                <c:pt idx="937">
                  <c:v>0.16457236638793199</c:v>
                </c:pt>
                <c:pt idx="938">
                  <c:v>0.15305497754647601</c:v>
                </c:pt>
                <c:pt idx="939">
                  <c:v>0.14362749673414199</c:v>
                </c:pt>
                <c:pt idx="940">
                  <c:v>0.136233581387563</c:v>
                </c:pt>
                <c:pt idx="941">
                  <c:v>0.13085696697178401</c:v>
                </c:pt>
                <c:pt idx="942">
                  <c:v>0.12783688675607599</c:v>
                </c:pt>
                <c:pt idx="943">
                  <c:v>0.126409782072196</c:v>
                </c:pt>
                <c:pt idx="944">
                  <c:v>0.12575516581935101</c:v>
                </c:pt>
                <c:pt idx="945">
                  <c:v>0.12506759264700101</c:v>
                </c:pt>
                <c:pt idx="946">
                  <c:v>0.123971078270584</c:v>
                </c:pt>
                <c:pt idx="947">
                  <c:v>0.124447431118463</c:v>
                </c:pt>
                <c:pt idx="948">
                  <c:v>0.126856646666336</c:v>
                </c:pt>
                <c:pt idx="949">
                  <c:v>0.12961450029483701</c:v>
                </c:pt>
                <c:pt idx="950">
                  <c:v>0.13350146443760799</c:v>
                </c:pt>
                <c:pt idx="951">
                  <c:v>0.13940774342093601</c:v>
                </c:pt>
                <c:pt idx="952">
                  <c:v>0.14761929132155399</c:v>
                </c:pt>
                <c:pt idx="953">
                  <c:v>0.15774462255480301</c:v>
                </c:pt>
                <c:pt idx="954">
                  <c:v>0.167769250093184</c:v>
                </c:pt>
                <c:pt idx="955">
                  <c:v>0.176156755345763</c:v>
                </c:pt>
                <c:pt idx="956">
                  <c:v>0.182999387459891</c:v>
                </c:pt>
                <c:pt idx="957">
                  <c:v>0.18818929061881601</c:v>
                </c:pt>
                <c:pt idx="958">
                  <c:v>0.19161032975202899</c:v>
                </c:pt>
                <c:pt idx="959">
                  <c:v>0.19323625509842501</c:v>
                </c:pt>
                <c:pt idx="960">
                  <c:v>0.193152147854325</c:v>
                </c:pt>
                <c:pt idx="961">
                  <c:v>0.191258174147347</c:v>
                </c:pt>
                <c:pt idx="962">
                  <c:v>0.18822381876171501</c:v>
                </c:pt>
                <c:pt idx="963">
                  <c:v>0.18499124027974601</c:v>
                </c:pt>
                <c:pt idx="964">
                  <c:v>0.181610493334385</c:v>
                </c:pt>
                <c:pt idx="965">
                  <c:v>0.17799371845652201</c:v>
                </c:pt>
                <c:pt idx="966">
                  <c:v>0.17393017267870201</c:v>
                </c:pt>
                <c:pt idx="967">
                  <c:v>0.16896604341073199</c:v>
                </c:pt>
                <c:pt idx="968">
                  <c:v>0.162891446576725</c:v>
                </c:pt>
                <c:pt idx="969">
                  <c:v>0.155665299410401</c:v>
                </c:pt>
                <c:pt idx="970">
                  <c:v>0.14740597507456499</c:v>
                </c:pt>
                <c:pt idx="971">
                  <c:v>0.13875855448737101</c:v>
                </c:pt>
                <c:pt idx="972">
                  <c:v>0.130397312152015</c:v>
                </c:pt>
                <c:pt idx="973">
                  <c:v>0.122882142719902</c:v>
                </c:pt>
                <c:pt idx="974">
                  <c:v>0.116711391106253</c:v>
                </c:pt>
                <c:pt idx="975">
                  <c:v>0.11208922567150199</c:v>
                </c:pt>
                <c:pt idx="976">
                  <c:v>0.109546542327337</c:v>
                </c:pt>
                <c:pt idx="977">
                  <c:v>0.109454834287011</c:v>
                </c:pt>
                <c:pt idx="978">
                  <c:v>0.111410074209047</c:v>
                </c:pt>
                <c:pt idx="979">
                  <c:v>0.114975690260828</c:v>
                </c:pt>
                <c:pt idx="980">
                  <c:v>0.11974517139470101</c:v>
                </c:pt>
                <c:pt idx="981">
                  <c:v>0.12510603679167401</c:v>
                </c:pt>
                <c:pt idx="982">
                  <c:v>0.13028709003452699</c:v>
                </c:pt>
                <c:pt idx="983">
                  <c:v>0.133672548047467</c:v>
                </c:pt>
                <c:pt idx="984">
                  <c:v>0.13426102337479401</c:v>
                </c:pt>
                <c:pt idx="985">
                  <c:v>0.132537924298717</c:v>
                </c:pt>
                <c:pt idx="986">
                  <c:v>0.12922858407023599</c:v>
                </c:pt>
                <c:pt idx="987">
                  <c:v>0.12504614303272299</c:v>
                </c:pt>
                <c:pt idx="988">
                  <c:v>0.120492665901151</c:v>
                </c:pt>
                <c:pt idx="989">
                  <c:v>0.115996309479652</c:v>
                </c:pt>
                <c:pt idx="990">
                  <c:v>0.11252955479558301</c:v>
                </c:pt>
                <c:pt idx="991">
                  <c:v>0.110678368522763</c:v>
                </c:pt>
                <c:pt idx="992">
                  <c:v>0.11023513065572201</c:v>
                </c:pt>
                <c:pt idx="993">
                  <c:v>0.110914379687646</c:v>
                </c:pt>
                <c:pt idx="994">
                  <c:v>0.112325632504953</c:v>
                </c:pt>
                <c:pt idx="995">
                  <c:v>0.114186680455954</c:v>
                </c:pt>
                <c:pt idx="996">
                  <c:v>0.116247178845737</c:v>
                </c:pt>
                <c:pt idx="997">
                  <c:v>0.11783735511315099</c:v>
                </c:pt>
                <c:pt idx="998">
                  <c:v>0.118504471815307</c:v>
                </c:pt>
                <c:pt idx="999">
                  <c:v>0.118431520517879</c:v>
                </c:pt>
                <c:pt idx="1000">
                  <c:v>0.117875762008831</c:v>
                </c:pt>
                <c:pt idx="1001">
                  <c:v>0.11708470433844</c:v>
                </c:pt>
                <c:pt idx="1002">
                  <c:v>0.116239288759415</c:v>
                </c:pt>
                <c:pt idx="1003">
                  <c:v>0.11543579745534301</c:v>
                </c:pt>
                <c:pt idx="1004">
                  <c:v>0.11520688083785</c:v>
                </c:pt>
                <c:pt idx="1005">
                  <c:v>0.115975593395541</c:v>
                </c:pt>
                <c:pt idx="1006">
                  <c:v>0.117617306694143</c:v>
                </c:pt>
                <c:pt idx="1007">
                  <c:v>0.12001460740721499</c:v>
                </c:pt>
                <c:pt idx="1008">
                  <c:v>0.123075227131572</c:v>
                </c:pt>
                <c:pt idx="1009">
                  <c:v>0.12673496677541499</c:v>
                </c:pt>
                <c:pt idx="1010">
                  <c:v>0.130969216717746</c:v>
                </c:pt>
                <c:pt idx="1011">
                  <c:v>0.13488682180178099</c:v>
                </c:pt>
                <c:pt idx="1012">
                  <c:v>0.13771830509920199</c:v>
                </c:pt>
                <c:pt idx="1013">
                  <c:v>0.13963900819182001</c:v>
                </c:pt>
                <c:pt idx="1014">
                  <c:v>0.14081164680601099</c:v>
                </c:pt>
                <c:pt idx="1015">
                  <c:v>0.141378588570859</c:v>
                </c:pt>
                <c:pt idx="1016">
                  <c:v>0.141453061515563</c:v>
                </c:pt>
                <c:pt idx="1017">
                  <c:v>0.14114229024686101</c:v>
                </c:pt>
                <c:pt idx="1018">
                  <c:v>0.14118562351376601</c:v>
                </c:pt>
                <c:pt idx="1019">
                  <c:v>0.14219594513796799</c:v>
                </c:pt>
                <c:pt idx="1020">
                  <c:v>0.144093110231266</c:v>
                </c:pt>
                <c:pt idx="1021">
                  <c:v>0.14673226001186801</c:v>
                </c:pt>
                <c:pt idx="1022">
                  <c:v>0.14992415190303099</c:v>
                </c:pt>
                <c:pt idx="1023">
                  <c:v>0.15357100387349101</c:v>
                </c:pt>
                <c:pt idx="1024">
                  <c:v>0.157565789139679</c:v>
                </c:pt>
                <c:pt idx="1025">
                  <c:v>0.161314784152159</c:v>
                </c:pt>
                <c:pt idx="1026">
                  <c:v>0.16410552925740801</c:v>
                </c:pt>
                <c:pt idx="1027">
                  <c:v>0.165696786441479</c:v>
                </c:pt>
                <c:pt idx="1028">
                  <c:v>0.166181829589549</c:v>
                </c:pt>
                <c:pt idx="1029">
                  <c:v>0.165676451145961</c:v>
                </c:pt>
                <c:pt idx="1030">
                  <c:v>0.16419311874474499</c:v>
                </c:pt>
                <c:pt idx="1031">
                  <c:v>0.16171242826438401</c:v>
                </c:pt>
                <c:pt idx="1032">
                  <c:v>0.15897180989669699</c:v>
                </c:pt>
                <c:pt idx="1033">
                  <c:v>0.15668743848179001</c:v>
                </c:pt>
                <c:pt idx="1034">
                  <c:v>0.15484955032182399</c:v>
                </c:pt>
                <c:pt idx="1035">
                  <c:v>0.153448587532342</c:v>
                </c:pt>
                <c:pt idx="1036">
                  <c:v>0.15250486549681599</c:v>
                </c:pt>
                <c:pt idx="1037">
                  <c:v>0.15200136974546899</c:v>
                </c:pt>
                <c:pt idx="1038">
                  <c:v>0.15194066220576</c:v>
                </c:pt>
                <c:pt idx="1039">
                  <c:v>0.15187702115566001</c:v>
                </c:pt>
                <c:pt idx="1040">
                  <c:v>0.151599122700602</c:v>
                </c:pt>
                <c:pt idx="1041">
                  <c:v>0.15135775501083501</c:v>
                </c:pt>
                <c:pt idx="1042">
                  <c:v>0.151161217408917</c:v>
                </c:pt>
                <c:pt idx="1043">
                  <c:v>0.15099600228427401</c:v>
                </c:pt>
                <c:pt idx="1044">
                  <c:v>0.15087093675730401</c:v>
                </c:pt>
                <c:pt idx="1045">
                  <c:v>0.15077802483539299</c:v>
                </c:pt>
                <c:pt idx="1046">
                  <c:v>0.15072888025011999</c:v>
                </c:pt>
                <c:pt idx="1047">
                  <c:v>0.15071013488418</c:v>
                </c:pt>
                <c:pt idx="1048">
                  <c:v>0.15072961754716099</c:v>
                </c:pt>
                <c:pt idx="1049">
                  <c:v>0.15079602455597699</c:v>
                </c:pt>
                <c:pt idx="1050">
                  <c:v>0.150900619278026</c:v>
                </c:pt>
                <c:pt idx="1051">
                  <c:v>0.15105137232671201</c:v>
                </c:pt>
                <c:pt idx="1052">
                  <c:v>0.151250094762932</c:v>
                </c:pt>
                <c:pt idx="1053">
                  <c:v>0.15148663923073399</c:v>
                </c:pt>
                <c:pt idx="1054">
                  <c:v>0.15177470142421301</c:v>
                </c:pt>
                <c:pt idx="1055">
                  <c:v>0.152119529556966</c:v>
                </c:pt>
                <c:pt idx="1056">
                  <c:v>0.152501334466977</c:v>
                </c:pt>
                <c:pt idx="1057">
                  <c:v>0.15299309385423401</c:v>
                </c:pt>
                <c:pt idx="1058">
                  <c:v>0.153587409952396</c:v>
                </c:pt>
                <c:pt idx="1059">
                  <c:v>0.15424658391325799</c:v>
                </c:pt>
                <c:pt idx="1060">
                  <c:v>0.15497378270571199</c:v>
                </c:pt>
                <c:pt idx="1061">
                  <c:v>0.15575891242227</c:v>
                </c:pt>
                <c:pt idx="1062">
                  <c:v>0.15662891762723399</c:v>
                </c:pt>
                <c:pt idx="1063">
                  <c:v>0.157623348541263</c:v>
                </c:pt>
                <c:pt idx="1064">
                  <c:v>0.158681033235506</c:v>
                </c:pt>
                <c:pt idx="1065">
                  <c:v>0.15981623115533</c:v>
                </c:pt>
                <c:pt idx="1066">
                  <c:v>0.161085536953602</c:v>
                </c:pt>
                <c:pt idx="1067">
                  <c:v>0.16245867046910001</c:v>
                </c:pt>
                <c:pt idx="1068">
                  <c:v>0.163958153859212</c:v>
                </c:pt>
                <c:pt idx="1069">
                  <c:v>0.16554793498769599</c:v>
                </c:pt>
                <c:pt idx="1070">
                  <c:v>0.167182699049224</c:v>
                </c:pt>
                <c:pt idx="1071">
                  <c:v>0.16889594931344901</c:v>
                </c:pt>
                <c:pt idx="1072">
                  <c:v>0.17066038635991801</c:v>
                </c:pt>
                <c:pt idx="1073">
                  <c:v>0.17245036644907599</c:v>
                </c:pt>
                <c:pt idx="1074">
                  <c:v>0.174333574577652</c:v>
                </c:pt>
                <c:pt idx="1075">
                  <c:v>0.176231896835017</c:v>
                </c:pt>
                <c:pt idx="1076">
                  <c:v>0.17809500645211199</c:v>
                </c:pt>
                <c:pt idx="1077">
                  <c:v>0.17994728094544599</c:v>
                </c:pt>
                <c:pt idx="1078">
                  <c:v>0.18175318098868101</c:v>
                </c:pt>
                <c:pt idx="1079">
                  <c:v>0.18348496940730499</c:v>
                </c:pt>
                <c:pt idx="1080">
                  <c:v>0.18517124786723299</c:v>
                </c:pt>
                <c:pt idx="1081">
                  <c:v>0.18673811075454799</c:v>
                </c:pt>
                <c:pt idx="1082">
                  <c:v>0.18822893394379001</c:v>
                </c:pt>
                <c:pt idx="1083">
                  <c:v>0.18972838499697001</c:v>
                </c:pt>
                <c:pt idx="1084">
                  <c:v>0.19118883679138701</c:v>
                </c:pt>
                <c:pt idx="1085">
                  <c:v>0.19260066321817301</c:v>
                </c:pt>
                <c:pt idx="1086">
                  <c:v>0.193996459582682</c:v>
                </c:pt>
                <c:pt idx="1087">
                  <c:v>0.19535493837027901</c:v>
                </c:pt>
                <c:pt idx="1088">
                  <c:v>0.19671958654992</c:v>
                </c:pt>
                <c:pt idx="1089">
                  <c:v>0.198069845406704</c:v>
                </c:pt>
                <c:pt idx="1090">
                  <c:v>0.19937740432463399</c:v>
                </c:pt>
                <c:pt idx="1091">
                  <c:v>0.20065528599173299</c:v>
                </c:pt>
                <c:pt idx="1092">
                  <c:v>0.20194620964108001</c:v>
                </c:pt>
                <c:pt idx="1093">
                  <c:v>0.20323049470393401</c:v>
                </c:pt>
                <c:pt idx="1094">
                  <c:v>0.204472351431946</c:v>
                </c:pt>
                <c:pt idx="1095">
                  <c:v>0.20567198000859499</c:v>
                </c:pt>
                <c:pt idx="1096">
                  <c:v>0.206838172200137</c:v>
                </c:pt>
                <c:pt idx="1097">
                  <c:v>0.20797533700281001</c:v>
                </c:pt>
                <c:pt idx="1098">
                  <c:v>0.209111644015466</c:v>
                </c:pt>
                <c:pt idx="1099">
                  <c:v>0.21017655402520299</c:v>
                </c:pt>
                <c:pt idx="1100">
                  <c:v>0.211196988662153</c:v>
                </c:pt>
                <c:pt idx="1101">
                  <c:v>0.21218052416870101</c:v>
                </c:pt>
                <c:pt idx="1102">
                  <c:v>0.213136966411514</c:v>
                </c:pt>
                <c:pt idx="1103">
                  <c:v>0.21407570995150299</c:v>
                </c:pt>
                <c:pt idx="1104">
                  <c:v>0.21497911408806</c:v>
                </c:pt>
                <c:pt idx="1105">
                  <c:v>0.21582531600350399</c:v>
                </c:pt>
                <c:pt idx="1106">
                  <c:v>0.21663669578335601</c:v>
                </c:pt>
                <c:pt idx="1107">
                  <c:v>0.21742942156348999</c:v>
                </c:pt>
                <c:pt idx="1108">
                  <c:v>0.21819132411953801</c:v>
                </c:pt>
                <c:pt idx="1109">
                  <c:v>0.21889116175522</c:v>
                </c:pt>
                <c:pt idx="1110">
                  <c:v>0.21955821809632201</c:v>
                </c:pt>
                <c:pt idx="1111">
                  <c:v>0.22017342760205399</c:v>
                </c:pt>
                <c:pt idx="1112">
                  <c:v>0.22075517646273199</c:v>
                </c:pt>
                <c:pt idx="1113">
                  <c:v>0.22131618872924699</c:v>
                </c:pt>
                <c:pt idx="1114">
                  <c:v>0.22179963543411901</c:v>
                </c:pt>
                <c:pt idx="1115">
                  <c:v>0.222239161502781</c:v>
                </c:pt>
                <c:pt idx="1116">
                  <c:v>0.22265389300392699</c:v>
                </c:pt>
                <c:pt idx="1117">
                  <c:v>0.22297842219824801</c:v>
                </c:pt>
                <c:pt idx="1118">
                  <c:v>0.223242561498911</c:v>
                </c:pt>
                <c:pt idx="1119">
                  <c:v>0.22345455364927999</c:v>
                </c:pt>
                <c:pt idx="1120">
                  <c:v>0.22358760781992101</c:v>
                </c:pt>
                <c:pt idx="1121">
                  <c:v>0.223680986853836</c:v>
                </c:pt>
                <c:pt idx="1122">
                  <c:v>0.223711483864004</c:v>
                </c:pt>
                <c:pt idx="1123">
                  <c:v>0.22366160879554101</c:v>
                </c:pt>
                <c:pt idx="1124">
                  <c:v>0.22357480172951999</c:v>
                </c:pt>
                <c:pt idx="1125">
                  <c:v>0.22343833473572999</c:v>
                </c:pt>
                <c:pt idx="1126">
                  <c:v>0.22322286077658199</c:v>
                </c:pt>
                <c:pt idx="1127">
                  <c:v>0.22296531055946101</c:v>
                </c:pt>
                <c:pt idx="1128">
                  <c:v>0.222642065090388</c:v>
                </c:pt>
                <c:pt idx="1129">
                  <c:v>0.22226303219058699</c:v>
                </c:pt>
                <c:pt idx="1130">
                  <c:v>0.221824438235211</c:v>
                </c:pt>
                <c:pt idx="1131">
                  <c:v>0.22134364898369299</c:v>
                </c:pt>
                <c:pt idx="1132">
                  <c:v>0.22082371628733999</c:v>
                </c:pt>
                <c:pt idx="1133">
                  <c:v>0.22026911323088399</c:v>
                </c:pt>
                <c:pt idx="1134">
                  <c:v>0.21965645429814601</c:v>
                </c:pt>
                <c:pt idx="1135">
                  <c:v>0.21901982196049</c:v>
                </c:pt>
                <c:pt idx="1136">
                  <c:v>0.21833551210308999</c:v>
                </c:pt>
                <c:pt idx="1137">
                  <c:v>0.21763106216442701</c:v>
                </c:pt>
                <c:pt idx="1138">
                  <c:v>0.21690116632422199</c:v>
                </c:pt>
                <c:pt idx="1139">
                  <c:v>0.21611119790366601</c:v>
                </c:pt>
                <c:pt idx="1140">
                  <c:v>0.215313915819458</c:v>
                </c:pt>
                <c:pt idx="1141">
                  <c:v>0.21451210285029301</c:v>
                </c:pt>
                <c:pt idx="1142">
                  <c:v>0.21364560652172301</c:v>
                </c:pt>
                <c:pt idx="1143">
                  <c:v>0.212805048487758</c:v>
                </c:pt>
                <c:pt idx="1144">
                  <c:v>0.21192321964046201</c:v>
                </c:pt>
                <c:pt idx="1145">
                  <c:v>0.211034965488027</c:v>
                </c:pt>
                <c:pt idx="1146">
                  <c:v>0.21013421587533501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32-4DBA-8252-838F7D6C8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931456"/>
        <c:axId val="85931936"/>
      </c:lineChart>
      <c:lineChart>
        <c:grouping val="standard"/>
        <c:varyColors val="0"/>
        <c:ser>
          <c:idx val="0"/>
          <c:order val="0"/>
          <c:tx>
            <c:strRef>
              <c:f>'Sheet 1'!$F$1</c:f>
              <c:strCache>
                <c:ptCount val="1"/>
                <c:pt idx="0">
                  <c:v> Reported cases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1'!$F$2:$F$1148</c:f>
              <c:numCache>
                <c:formatCode>_(* #,##0_);_(* \(#,##0\);_(* "-"??_);_(@_)</c:formatCode>
                <c:ptCount val="1147"/>
                <c:pt idx="0">
                  <c:v>1.0742857142857101</c:v>
                </c:pt>
                <c:pt idx="1">
                  <c:v>1.0771428571428601</c:v>
                </c:pt>
                <c:pt idx="2">
                  <c:v>1.0842857142857101</c:v>
                </c:pt>
                <c:pt idx="3">
                  <c:v>1.0957142857142901</c:v>
                </c:pt>
                <c:pt idx="4">
                  <c:v>1.1128571428571401</c:v>
                </c:pt>
                <c:pt idx="5">
                  <c:v>1.1371428571428599</c:v>
                </c:pt>
                <c:pt idx="6">
                  <c:v>1.17</c:v>
                </c:pt>
                <c:pt idx="7">
                  <c:v>1.20857142857143</c:v>
                </c:pt>
                <c:pt idx="8">
                  <c:v>1.25</c:v>
                </c:pt>
                <c:pt idx="9">
                  <c:v>1.29142857142857</c:v>
                </c:pt>
                <c:pt idx="10">
                  <c:v>1.33</c:v>
                </c:pt>
                <c:pt idx="11">
                  <c:v>1.3628571428571401</c:v>
                </c:pt>
                <c:pt idx="12">
                  <c:v>1.3857142857142899</c:v>
                </c:pt>
                <c:pt idx="13">
                  <c:v>1.4</c:v>
                </c:pt>
                <c:pt idx="14">
                  <c:v>1.41</c:v>
                </c:pt>
                <c:pt idx="15">
                  <c:v>1.45</c:v>
                </c:pt>
                <c:pt idx="16">
                  <c:v>1.25285714285714</c:v>
                </c:pt>
                <c:pt idx="17">
                  <c:v>1.0642857142857101</c:v>
                </c:pt>
                <c:pt idx="18">
                  <c:v>1.3328571428571401</c:v>
                </c:pt>
                <c:pt idx="19">
                  <c:v>2.49714285714286</c:v>
                </c:pt>
                <c:pt idx="20">
                  <c:v>4.5557142857142896</c:v>
                </c:pt>
                <c:pt idx="21">
                  <c:v>7.5071428571428598</c:v>
                </c:pt>
                <c:pt idx="22">
                  <c:v>11.318571428571399</c:v>
                </c:pt>
                <c:pt idx="23">
                  <c:v>16.257142857142899</c:v>
                </c:pt>
                <c:pt idx="24">
                  <c:v>22.07</c:v>
                </c:pt>
                <c:pt idx="25">
                  <c:v>27.861428571428601</c:v>
                </c:pt>
                <c:pt idx="26">
                  <c:v>32.7585714285714</c:v>
                </c:pt>
                <c:pt idx="27">
                  <c:v>36.761428571428603</c:v>
                </c:pt>
                <c:pt idx="28">
                  <c:v>39.869999999999997</c:v>
                </c:pt>
                <c:pt idx="29">
                  <c:v>42.084285714285699</c:v>
                </c:pt>
                <c:pt idx="30">
                  <c:v>43.404285714285699</c:v>
                </c:pt>
                <c:pt idx="31">
                  <c:v>43.84</c:v>
                </c:pt>
                <c:pt idx="32">
                  <c:v>43.84</c:v>
                </c:pt>
                <c:pt idx="33">
                  <c:v>43.84</c:v>
                </c:pt>
                <c:pt idx="34">
                  <c:v>43.84</c:v>
                </c:pt>
                <c:pt idx="35">
                  <c:v>43.84</c:v>
                </c:pt>
                <c:pt idx="36">
                  <c:v>43.84</c:v>
                </c:pt>
                <c:pt idx="37">
                  <c:v>43.84</c:v>
                </c:pt>
                <c:pt idx="38">
                  <c:v>43.84</c:v>
                </c:pt>
                <c:pt idx="39">
                  <c:v>43.84</c:v>
                </c:pt>
                <c:pt idx="40">
                  <c:v>43.84</c:v>
                </c:pt>
                <c:pt idx="41">
                  <c:v>43.84</c:v>
                </c:pt>
                <c:pt idx="42">
                  <c:v>43.84</c:v>
                </c:pt>
                <c:pt idx="43">
                  <c:v>43.84</c:v>
                </c:pt>
                <c:pt idx="44">
                  <c:v>43.84</c:v>
                </c:pt>
                <c:pt idx="45">
                  <c:v>45.21</c:v>
                </c:pt>
                <c:pt idx="46">
                  <c:v>47.685714285714297</c:v>
                </c:pt>
                <c:pt idx="47">
                  <c:v>49.981428571428602</c:v>
                </c:pt>
                <c:pt idx="48">
                  <c:v>53.474285714285699</c:v>
                </c:pt>
                <c:pt idx="49">
                  <c:v>58.542857142857102</c:v>
                </c:pt>
                <c:pt idx="50">
                  <c:v>64.625714285714295</c:v>
                </c:pt>
                <c:pt idx="51">
                  <c:v>71.7328571428571</c:v>
                </c:pt>
                <c:pt idx="52">
                  <c:v>76.788571428571402</c:v>
                </c:pt>
                <c:pt idx="53">
                  <c:v>79.748571428571395</c:v>
                </c:pt>
                <c:pt idx="54">
                  <c:v>83.307142857142793</c:v>
                </c:pt>
                <c:pt idx="55">
                  <c:v>84.974285714285699</c:v>
                </c:pt>
                <c:pt idx="56">
                  <c:v>83.637142857142805</c:v>
                </c:pt>
                <c:pt idx="57">
                  <c:v>79.987142857142899</c:v>
                </c:pt>
                <c:pt idx="58">
                  <c:v>73.757142857142895</c:v>
                </c:pt>
                <c:pt idx="59">
                  <c:v>66.988571428571404</c:v>
                </c:pt>
                <c:pt idx="60">
                  <c:v>60.562857142857098</c:v>
                </c:pt>
                <c:pt idx="61">
                  <c:v>53.051428571428602</c:v>
                </c:pt>
                <c:pt idx="62">
                  <c:v>45.448571428571398</c:v>
                </c:pt>
                <c:pt idx="63">
                  <c:v>38.714285714285701</c:v>
                </c:pt>
                <c:pt idx="64">
                  <c:v>33.1271428571429</c:v>
                </c:pt>
                <c:pt idx="65">
                  <c:v>29.284285714285701</c:v>
                </c:pt>
                <c:pt idx="66">
                  <c:v>26.7128571428571</c:v>
                </c:pt>
                <c:pt idx="67">
                  <c:v>24.762857142857101</c:v>
                </c:pt>
                <c:pt idx="68">
                  <c:v>23.375714285714299</c:v>
                </c:pt>
                <c:pt idx="69">
                  <c:v>22.397142857142899</c:v>
                </c:pt>
                <c:pt idx="70">
                  <c:v>21.57</c:v>
                </c:pt>
                <c:pt idx="71">
                  <c:v>20.5571428571429</c:v>
                </c:pt>
                <c:pt idx="72">
                  <c:v>19.0085714285714</c:v>
                </c:pt>
                <c:pt idx="73">
                  <c:v>17.2914285714286</c:v>
                </c:pt>
                <c:pt idx="74">
                  <c:v>15.4671428571429</c:v>
                </c:pt>
                <c:pt idx="75">
                  <c:v>13.4771428571429</c:v>
                </c:pt>
                <c:pt idx="76">
                  <c:v>11.7728571428571</c:v>
                </c:pt>
                <c:pt idx="77">
                  <c:v>10.5385714285714</c:v>
                </c:pt>
                <c:pt idx="78">
                  <c:v>9.6714285714285708</c:v>
                </c:pt>
                <c:pt idx="79">
                  <c:v>9.1314285714285699</c:v>
                </c:pt>
                <c:pt idx="80">
                  <c:v>8.6371428571428606</c:v>
                </c:pt>
                <c:pt idx="81">
                  <c:v>8.4185714285714308</c:v>
                </c:pt>
                <c:pt idx="82">
                  <c:v>8.8371428571428599</c:v>
                </c:pt>
                <c:pt idx="83">
                  <c:v>9.7042857142857102</c:v>
                </c:pt>
                <c:pt idx="84">
                  <c:v>10.734285714285701</c:v>
                </c:pt>
                <c:pt idx="85">
                  <c:v>11.837142857142901</c:v>
                </c:pt>
                <c:pt idx="86">
                  <c:v>13.0614285714286</c:v>
                </c:pt>
                <c:pt idx="87">
                  <c:v>14.3471428571429</c:v>
                </c:pt>
                <c:pt idx="88">
                  <c:v>15.234285714285701</c:v>
                </c:pt>
                <c:pt idx="89">
                  <c:v>15.4285714285714</c:v>
                </c:pt>
                <c:pt idx="90">
                  <c:v>14.9585714285714</c:v>
                </c:pt>
                <c:pt idx="91">
                  <c:v>14.091428571428599</c:v>
                </c:pt>
                <c:pt idx="92">
                  <c:v>13.182857142857101</c:v>
                </c:pt>
                <c:pt idx="93">
                  <c:v>12.1414285714286</c:v>
                </c:pt>
                <c:pt idx="94">
                  <c:v>10.9571428571429</c:v>
                </c:pt>
                <c:pt idx="95">
                  <c:v>9.9571428571428608</c:v>
                </c:pt>
                <c:pt idx="96">
                  <c:v>9.1914285714285704</c:v>
                </c:pt>
                <c:pt idx="97">
                  <c:v>8.6314285714285699</c:v>
                </c:pt>
                <c:pt idx="98">
                  <c:v>8.1414285714285697</c:v>
                </c:pt>
                <c:pt idx="99">
                  <c:v>7.4271428571428597</c:v>
                </c:pt>
                <c:pt idx="100">
                  <c:v>6.6828571428571397</c:v>
                </c:pt>
                <c:pt idx="101">
                  <c:v>6.0914285714285699</c:v>
                </c:pt>
                <c:pt idx="102">
                  <c:v>5.5514285714285698</c:v>
                </c:pt>
                <c:pt idx="103">
                  <c:v>5.0928571428571399</c:v>
                </c:pt>
                <c:pt idx="104">
                  <c:v>4.71428571428571</c:v>
                </c:pt>
                <c:pt idx="105">
                  <c:v>4.4800000000000004</c:v>
                </c:pt>
                <c:pt idx="106">
                  <c:v>4.3771428571428599</c:v>
                </c:pt>
                <c:pt idx="107">
                  <c:v>4.25428571428571</c:v>
                </c:pt>
                <c:pt idx="108">
                  <c:v>4.1628571428571401</c:v>
                </c:pt>
                <c:pt idx="109">
                  <c:v>4.1314285714285699</c:v>
                </c:pt>
                <c:pt idx="110">
                  <c:v>4.1914285714285704</c:v>
                </c:pt>
                <c:pt idx="111">
                  <c:v>4.3442857142857099</c:v>
                </c:pt>
                <c:pt idx="112">
                  <c:v>4.41</c:v>
                </c:pt>
                <c:pt idx="113">
                  <c:v>4.4328571428571397</c:v>
                </c:pt>
                <c:pt idx="114">
                  <c:v>4.4742857142857098</c:v>
                </c:pt>
                <c:pt idx="115">
                  <c:v>4.4414285714285704</c:v>
                </c:pt>
                <c:pt idx="116">
                  <c:v>4.3771428571428599</c:v>
                </c:pt>
                <c:pt idx="117">
                  <c:v>4.1628571428571401</c:v>
                </c:pt>
                <c:pt idx="118">
                  <c:v>3.77571428571428</c:v>
                </c:pt>
                <c:pt idx="119">
                  <c:v>3.46142857142857</c:v>
                </c:pt>
                <c:pt idx="120">
                  <c:v>3.27428571428571</c:v>
                </c:pt>
                <c:pt idx="121">
                  <c:v>3.1414285714285701</c:v>
                </c:pt>
                <c:pt idx="122">
                  <c:v>3.0642857142857101</c:v>
                </c:pt>
                <c:pt idx="123">
                  <c:v>3.0714285714285698</c:v>
                </c:pt>
                <c:pt idx="124">
                  <c:v>3.2657142857142798</c:v>
                </c:pt>
                <c:pt idx="125">
                  <c:v>3.75571428571428</c:v>
                </c:pt>
                <c:pt idx="126">
                  <c:v>4.4128571428571401</c:v>
                </c:pt>
                <c:pt idx="127">
                  <c:v>5.0671428571428496</c:v>
                </c:pt>
                <c:pt idx="128">
                  <c:v>5.9342857142857097</c:v>
                </c:pt>
                <c:pt idx="129">
                  <c:v>7.1057142857142797</c:v>
                </c:pt>
                <c:pt idx="130">
                  <c:v>8.2957142857142792</c:v>
                </c:pt>
                <c:pt idx="131">
                  <c:v>9.3985714285714295</c:v>
                </c:pt>
                <c:pt idx="132">
                  <c:v>10.3571428571429</c:v>
                </c:pt>
                <c:pt idx="133">
                  <c:v>11.2742857142857</c:v>
                </c:pt>
                <c:pt idx="134">
                  <c:v>12.498571428571401</c:v>
                </c:pt>
                <c:pt idx="135">
                  <c:v>13.875714285714301</c:v>
                </c:pt>
                <c:pt idx="136">
                  <c:v>15.314285714285701</c:v>
                </c:pt>
                <c:pt idx="137">
                  <c:v>17.498571428571399</c:v>
                </c:pt>
                <c:pt idx="138">
                  <c:v>20.784285714285701</c:v>
                </c:pt>
                <c:pt idx="139">
                  <c:v>25.08</c:v>
                </c:pt>
                <c:pt idx="140">
                  <c:v>30.244285714285699</c:v>
                </c:pt>
                <c:pt idx="141">
                  <c:v>35.857142857142897</c:v>
                </c:pt>
                <c:pt idx="142">
                  <c:v>42.102857142857097</c:v>
                </c:pt>
                <c:pt idx="143">
                  <c:v>48.888571428571403</c:v>
                </c:pt>
                <c:pt idx="144">
                  <c:v>55.612857142857102</c:v>
                </c:pt>
                <c:pt idx="145">
                  <c:v>62.755714285714298</c:v>
                </c:pt>
                <c:pt idx="146">
                  <c:v>70.348571428571404</c:v>
                </c:pt>
                <c:pt idx="147">
                  <c:v>78.287142857142896</c:v>
                </c:pt>
                <c:pt idx="148">
                  <c:v>88.592857142857099</c:v>
                </c:pt>
                <c:pt idx="149">
                  <c:v>101.072857142857</c:v>
                </c:pt>
                <c:pt idx="150">
                  <c:v>115.297142857143</c:v>
                </c:pt>
                <c:pt idx="151">
                  <c:v>131.09285714285701</c:v>
                </c:pt>
                <c:pt idx="152">
                  <c:v>147.01</c:v>
                </c:pt>
                <c:pt idx="153">
                  <c:v>163.68285714285699</c:v>
                </c:pt>
                <c:pt idx="154">
                  <c:v>181.68285714285699</c:v>
                </c:pt>
                <c:pt idx="155">
                  <c:v>199.46857142857101</c:v>
                </c:pt>
                <c:pt idx="156">
                  <c:v>215.671428571429</c:v>
                </c:pt>
                <c:pt idx="157">
                  <c:v>230.538571428571</c:v>
                </c:pt>
                <c:pt idx="158">
                  <c:v>245.08</c:v>
                </c:pt>
                <c:pt idx="159">
                  <c:v>259.72285714285698</c:v>
                </c:pt>
                <c:pt idx="160">
                  <c:v>275.36571428571398</c:v>
                </c:pt>
                <c:pt idx="161">
                  <c:v>291.66142857142898</c:v>
                </c:pt>
                <c:pt idx="162">
                  <c:v>304.62142857142902</c:v>
                </c:pt>
                <c:pt idx="163">
                  <c:v>316.13285714285701</c:v>
                </c:pt>
                <c:pt idx="164">
                  <c:v>328.75571428571402</c:v>
                </c:pt>
                <c:pt idx="165">
                  <c:v>342.93857142857098</c:v>
                </c:pt>
                <c:pt idx="166">
                  <c:v>358.11285714285702</c:v>
                </c:pt>
                <c:pt idx="167">
                  <c:v>368.18428571428598</c:v>
                </c:pt>
                <c:pt idx="168">
                  <c:v>376.12285714285701</c:v>
                </c:pt>
                <c:pt idx="169">
                  <c:v>390.775714285714</c:v>
                </c:pt>
                <c:pt idx="170">
                  <c:v>408.73428571428599</c:v>
                </c:pt>
                <c:pt idx="171">
                  <c:v>426.44857142857097</c:v>
                </c:pt>
                <c:pt idx="172">
                  <c:v>441.15285714285699</c:v>
                </c:pt>
                <c:pt idx="173">
                  <c:v>452.18285714285702</c:v>
                </c:pt>
                <c:pt idx="174">
                  <c:v>469.93857142857098</c:v>
                </c:pt>
                <c:pt idx="175">
                  <c:v>488.16285714285698</c:v>
                </c:pt>
                <c:pt idx="176">
                  <c:v>495.31571428571402</c:v>
                </c:pt>
                <c:pt idx="177">
                  <c:v>497.59142857142899</c:v>
                </c:pt>
                <c:pt idx="178">
                  <c:v>495.62142857142902</c:v>
                </c:pt>
                <c:pt idx="179">
                  <c:v>489.65142857142899</c:v>
                </c:pt>
                <c:pt idx="180">
                  <c:v>482.77428571428601</c:v>
                </c:pt>
                <c:pt idx="181">
                  <c:v>466.96714285714302</c:v>
                </c:pt>
                <c:pt idx="182">
                  <c:v>444.19142857142901</c:v>
                </c:pt>
                <c:pt idx="183">
                  <c:v>423.63</c:v>
                </c:pt>
                <c:pt idx="184">
                  <c:v>402.87428571428597</c:v>
                </c:pt>
                <c:pt idx="185">
                  <c:v>381.45571428571401</c:v>
                </c:pt>
                <c:pt idx="186">
                  <c:v>361.67</c:v>
                </c:pt>
                <c:pt idx="187">
                  <c:v>342.26142857142901</c:v>
                </c:pt>
                <c:pt idx="188">
                  <c:v>323.844285714286</c:v>
                </c:pt>
                <c:pt idx="189">
                  <c:v>308.87571428571403</c:v>
                </c:pt>
                <c:pt idx="190">
                  <c:v>294.48857142857099</c:v>
                </c:pt>
                <c:pt idx="191">
                  <c:v>278.61142857142897</c:v>
                </c:pt>
                <c:pt idx="192">
                  <c:v>263.978571428571</c:v>
                </c:pt>
                <c:pt idx="193">
                  <c:v>248.918571428571</c:v>
                </c:pt>
                <c:pt idx="194">
                  <c:v>232.78571428571399</c:v>
                </c:pt>
                <c:pt idx="195">
                  <c:v>218.27428571428601</c:v>
                </c:pt>
                <c:pt idx="196">
                  <c:v>203.66142857142901</c:v>
                </c:pt>
                <c:pt idx="197">
                  <c:v>189.211428571429</c:v>
                </c:pt>
                <c:pt idx="198">
                  <c:v>176.42571428571401</c:v>
                </c:pt>
                <c:pt idx="199">
                  <c:v>163.29428571428599</c:v>
                </c:pt>
                <c:pt idx="200">
                  <c:v>151.20142857142901</c:v>
                </c:pt>
                <c:pt idx="201">
                  <c:v>140.65142857142899</c:v>
                </c:pt>
                <c:pt idx="202">
                  <c:v>130.387142857143</c:v>
                </c:pt>
                <c:pt idx="203">
                  <c:v>121.642857142857</c:v>
                </c:pt>
                <c:pt idx="204">
                  <c:v>114.368571428571</c:v>
                </c:pt>
                <c:pt idx="205">
                  <c:v>107.888571428571</c:v>
                </c:pt>
                <c:pt idx="206">
                  <c:v>102.377142857143</c:v>
                </c:pt>
                <c:pt idx="207">
                  <c:v>97.172857142857097</c:v>
                </c:pt>
                <c:pt idx="208">
                  <c:v>92.3771428571429</c:v>
                </c:pt>
                <c:pt idx="209">
                  <c:v>88.335714285714303</c:v>
                </c:pt>
                <c:pt idx="210">
                  <c:v>83.794285714285706</c:v>
                </c:pt>
                <c:pt idx="211">
                  <c:v>78.344285714285704</c:v>
                </c:pt>
                <c:pt idx="212">
                  <c:v>72.844285714285704</c:v>
                </c:pt>
                <c:pt idx="213">
                  <c:v>67.62</c:v>
                </c:pt>
                <c:pt idx="214">
                  <c:v>62.9471428571429</c:v>
                </c:pt>
                <c:pt idx="215">
                  <c:v>58.762857142857101</c:v>
                </c:pt>
                <c:pt idx="216">
                  <c:v>54.365714285714297</c:v>
                </c:pt>
                <c:pt idx="217">
                  <c:v>50.182857142857102</c:v>
                </c:pt>
                <c:pt idx="218">
                  <c:v>47.05</c:v>
                </c:pt>
                <c:pt idx="219">
                  <c:v>44.4171428571428</c:v>
                </c:pt>
                <c:pt idx="220">
                  <c:v>41.867142857142902</c:v>
                </c:pt>
                <c:pt idx="221">
                  <c:v>39.04</c:v>
                </c:pt>
                <c:pt idx="222">
                  <c:v>35.825714285714298</c:v>
                </c:pt>
                <c:pt idx="223">
                  <c:v>32.927142857142897</c:v>
                </c:pt>
                <c:pt idx="224">
                  <c:v>30.355714285714299</c:v>
                </c:pt>
                <c:pt idx="225">
                  <c:v>27.387142857142901</c:v>
                </c:pt>
                <c:pt idx="226">
                  <c:v>24.234285714285701</c:v>
                </c:pt>
                <c:pt idx="227">
                  <c:v>21.5085714285714</c:v>
                </c:pt>
                <c:pt idx="228">
                  <c:v>19.345714285714301</c:v>
                </c:pt>
                <c:pt idx="229">
                  <c:v>17.417142857142899</c:v>
                </c:pt>
                <c:pt idx="230">
                  <c:v>15.478571428571399</c:v>
                </c:pt>
                <c:pt idx="231">
                  <c:v>13.875714285714301</c:v>
                </c:pt>
                <c:pt idx="232">
                  <c:v>12.875714285714301</c:v>
                </c:pt>
                <c:pt idx="233">
                  <c:v>12.171428571428599</c:v>
                </c:pt>
                <c:pt idx="234">
                  <c:v>11.4471428571429</c:v>
                </c:pt>
                <c:pt idx="235">
                  <c:v>10.7842857142857</c:v>
                </c:pt>
                <c:pt idx="236">
                  <c:v>10.4571428571429</c:v>
                </c:pt>
                <c:pt idx="237">
                  <c:v>10.3957142857143</c:v>
                </c:pt>
                <c:pt idx="238">
                  <c:v>10.345714285714299</c:v>
                </c:pt>
                <c:pt idx="239">
                  <c:v>10.345714285714299</c:v>
                </c:pt>
                <c:pt idx="240">
                  <c:v>10.56</c:v>
                </c:pt>
                <c:pt idx="241">
                  <c:v>10.9485714285714</c:v>
                </c:pt>
                <c:pt idx="242">
                  <c:v>11.3671428571429</c:v>
                </c:pt>
                <c:pt idx="243">
                  <c:v>11.765714285714299</c:v>
                </c:pt>
                <c:pt idx="244">
                  <c:v>12.3785714285714</c:v>
                </c:pt>
                <c:pt idx="245">
                  <c:v>13.0714285714286</c:v>
                </c:pt>
                <c:pt idx="246">
                  <c:v>13.48</c:v>
                </c:pt>
                <c:pt idx="247">
                  <c:v>13.582857142857099</c:v>
                </c:pt>
                <c:pt idx="248">
                  <c:v>13.3728571428571</c:v>
                </c:pt>
                <c:pt idx="249">
                  <c:v>12.8157142857143</c:v>
                </c:pt>
                <c:pt idx="250">
                  <c:v>11.8771428571429</c:v>
                </c:pt>
                <c:pt idx="251">
                  <c:v>10.4685714285714</c:v>
                </c:pt>
                <c:pt idx="252">
                  <c:v>8.8471428571428508</c:v>
                </c:pt>
                <c:pt idx="253">
                  <c:v>7.3871428571428499</c:v>
                </c:pt>
                <c:pt idx="254">
                  <c:v>6.1314285714285699</c:v>
                </c:pt>
                <c:pt idx="255">
                  <c:v>5.1628571428571401</c:v>
                </c:pt>
                <c:pt idx="256">
                  <c:v>4.5157142857142798</c:v>
                </c:pt>
                <c:pt idx="257">
                  <c:v>4.1228571428571401</c:v>
                </c:pt>
                <c:pt idx="258">
                  <c:v>3.99</c:v>
                </c:pt>
                <c:pt idx="259">
                  <c:v>4.01</c:v>
                </c:pt>
                <c:pt idx="260">
                  <c:v>4.04142857142857</c:v>
                </c:pt>
                <c:pt idx="261">
                  <c:v>4.0114285714285698</c:v>
                </c:pt>
                <c:pt idx="262">
                  <c:v>3.8014285714285698</c:v>
                </c:pt>
                <c:pt idx="263">
                  <c:v>3.47</c:v>
                </c:pt>
                <c:pt idx="264">
                  <c:v>3.1742857142857099</c:v>
                </c:pt>
                <c:pt idx="265">
                  <c:v>2.8985714285714299</c:v>
                </c:pt>
                <c:pt idx="266">
                  <c:v>2.5614285714285701</c:v>
                </c:pt>
                <c:pt idx="267">
                  <c:v>2.2042857142857102</c:v>
                </c:pt>
                <c:pt idx="268">
                  <c:v>1.9085714285714299</c:v>
                </c:pt>
                <c:pt idx="269">
                  <c:v>1.71571428571428</c:v>
                </c:pt>
                <c:pt idx="270">
                  <c:v>1.5985714285714301</c:v>
                </c:pt>
                <c:pt idx="271">
                  <c:v>1.49142857142857</c:v>
                </c:pt>
                <c:pt idx="272">
                  <c:v>1.38</c:v>
                </c:pt>
                <c:pt idx="273">
                  <c:v>1.3185714285714301</c:v>
                </c:pt>
                <c:pt idx="274">
                  <c:v>1.26</c:v>
                </c:pt>
                <c:pt idx="275">
                  <c:v>1.1471428571428499</c:v>
                </c:pt>
                <c:pt idx="276">
                  <c:v>1.04142857142857</c:v>
                </c:pt>
                <c:pt idx="277">
                  <c:v>1.0814285714285701</c:v>
                </c:pt>
                <c:pt idx="278">
                  <c:v>1.28571428571428</c:v>
                </c:pt>
                <c:pt idx="279">
                  <c:v>1.55</c:v>
                </c:pt>
                <c:pt idx="280">
                  <c:v>1.8671428571428501</c:v>
                </c:pt>
                <c:pt idx="281">
                  <c:v>2.2385714285714302</c:v>
                </c:pt>
                <c:pt idx="282">
                  <c:v>2.6671428571428502</c:v>
                </c:pt>
                <c:pt idx="283">
                  <c:v>3.1028571428571401</c:v>
                </c:pt>
                <c:pt idx="284">
                  <c:v>3.2457142857142798</c:v>
                </c:pt>
                <c:pt idx="285">
                  <c:v>3.0314285714285698</c:v>
                </c:pt>
                <c:pt idx="286">
                  <c:v>2.71571428571428</c:v>
                </c:pt>
                <c:pt idx="287">
                  <c:v>2.3585714285714299</c:v>
                </c:pt>
                <c:pt idx="288">
                  <c:v>1.98428571428571</c:v>
                </c:pt>
                <c:pt idx="289">
                  <c:v>1.5971428571428501</c:v>
                </c:pt>
                <c:pt idx="290">
                  <c:v>1.22571428571428</c:v>
                </c:pt>
                <c:pt idx="291">
                  <c:v>1.03142857142857</c:v>
                </c:pt>
                <c:pt idx="292">
                  <c:v>1.02</c:v>
                </c:pt>
                <c:pt idx="293">
                  <c:v>1.03</c:v>
                </c:pt>
                <c:pt idx="294">
                  <c:v>1.02</c:v>
                </c:pt>
                <c:pt idx="295">
                  <c:v>0.98857142857142599</c:v>
                </c:pt>
                <c:pt idx="296">
                  <c:v>0.93714285714285495</c:v>
                </c:pt>
                <c:pt idx="297">
                  <c:v>0.83571428571428297</c:v>
                </c:pt>
                <c:pt idx="298">
                  <c:v>0.67285714285714004</c:v>
                </c:pt>
                <c:pt idx="299">
                  <c:v>0.499999999999997</c:v>
                </c:pt>
                <c:pt idx="300">
                  <c:v>0.35714285714285499</c:v>
                </c:pt>
                <c:pt idx="301">
                  <c:v>0.244285714285712</c:v>
                </c:pt>
                <c:pt idx="302">
                  <c:v>0.15285714285714</c:v>
                </c:pt>
                <c:pt idx="303">
                  <c:v>8.1428571428568894E-2</c:v>
                </c:pt>
                <c:pt idx="304">
                  <c:v>3.9999999999997503E-2</c:v>
                </c:pt>
                <c:pt idx="305">
                  <c:v>2.9999999999997501E-2</c:v>
                </c:pt>
                <c:pt idx="306">
                  <c:v>2.9999999999997501E-2</c:v>
                </c:pt>
                <c:pt idx="307">
                  <c:v>2.9999999999997501E-2</c:v>
                </c:pt>
                <c:pt idx="308">
                  <c:v>2.9999999999997501E-2</c:v>
                </c:pt>
                <c:pt idx="309">
                  <c:v>0.18285714285714</c:v>
                </c:pt>
                <c:pt idx="310">
                  <c:v>0.72428571428571198</c:v>
                </c:pt>
                <c:pt idx="311">
                  <c:v>1.8057142857142801</c:v>
                </c:pt>
                <c:pt idx="312">
                  <c:v>3.3471428571428499</c:v>
                </c:pt>
                <c:pt idx="313">
                  <c:v>5.1328571428571399</c:v>
                </c:pt>
                <c:pt idx="314">
                  <c:v>7.0914285714285699</c:v>
                </c:pt>
                <c:pt idx="315">
                  <c:v>9.2442857142857093</c:v>
                </c:pt>
                <c:pt idx="316">
                  <c:v>11.275714285714299</c:v>
                </c:pt>
                <c:pt idx="317">
                  <c:v>12.6928571428571</c:v>
                </c:pt>
                <c:pt idx="318">
                  <c:v>13.1928571428571</c:v>
                </c:pt>
                <c:pt idx="319">
                  <c:v>12.8957142857143</c:v>
                </c:pt>
                <c:pt idx="320">
                  <c:v>12.2014285714286</c:v>
                </c:pt>
                <c:pt idx="321">
                  <c:v>11.3857142857143</c:v>
                </c:pt>
                <c:pt idx="322">
                  <c:v>10.488571428571399</c:v>
                </c:pt>
                <c:pt idx="323">
                  <c:v>9.58</c:v>
                </c:pt>
                <c:pt idx="324">
                  <c:v>8.9985714285714309</c:v>
                </c:pt>
                <c:pt idx="325">
                  <c:v>8.8971428571428604</c:v>
                </c:pt>
                <c:pt idx="326">
                  <c:v>9.1228571428571392</c:v>
                </c:pt>
                <c:pt idx="327">
                  <c:v>9.5114285714285707</c:v>
                </c:pt>
                <c:pt idx="328">
                  <c:v>9.7457142857142802</c:v>
                </c:pt>
                <c:pt idx="329">
                  <c:v>9.6228571428571392</c:v>
                </c:pt>
                <c:pt idx="330">
                  <c:v>9.3271428571428601</c:v>
                </c:pt>
                <c:pt idx="331">
                  <c:v>8.7157142857142809</c:v>
                </c:pt>
                <c:pt idx="332">
                  <c:v>7.7771428571428496</c:v>
                </c:pt>
                <c:pt idx="333">
                  <c:v>6.79714285714285</c:v>
                </c:pt>
                <c:pt idx="334">
                  <c:v>5.79714285714285</c:v>
                </c:pt>
                <c:pt idx="335">
                  <c:v>4.8428571428571399</c:v>
                </c:pt>
                <c:pt idx="336">
                  <c:v>4.0828571428571401</c:v>
                </c:pt>
                <c:pt idx="337">
                  <c:v>3.46</c:v>
                </c:pt>
                <c:pt idx="338">
                  <c:v>3.04142857142857</c:v>
                </c:pt>
                <c:pt idx="339">
                  <c:v>2.8171428571428501</c:v>
                </c:pt>
                <c:pt idx="340">
                  <c:v>2.5842857142857101</c:v>
                </c:pt>
                <c:pt idx="341">
                  <c:v>2.27142857142857</c:v>
                </c:pt>
                <c:pt idx="342">
                  <c:v>1.95142857142857</c:v>
                </c:pt>
                <c:pt idx="343">
                  <c:v>1.6728571428571399</c:v>
                </c:pt>
                <c:pt idx="344">
                  <c:v>1.3757142857142799</c:v>
                </c:pt>
                <c:pt idx="345">
                  <c:v>1.04857142857143</c:v>
                </c:pt>
                <c:pt idx="346">
                  <c:v>0.742857142857141</c:v>
                </c:pt>
                <c:pt idx="347">
                  <c:v>0.497142857142855</c:v>
                </c:pt>
                <c:pt idx="348">
                  <c:v>0.34142857142856903</c:v>
                </c:pt>
                <c:pt idx="349">
                  <c:v>0.249999999999998</c:v>
                </c:pt>
                <c:pt idx="350">
                  <c:v>0.16714285714285501</c:v>
                </c:pt>
                <c:pt idx="351">
                  <c:v>0.118571428571427</c:v>
                </c:pt>
                <c:pt idx="352">
                  <c:v>0.108571428571427</c:v>
                </c:pt>
                <c:pt idx="353">
                  <c:v>0.105714285714284</c:v>
                </c:pt>
                <c:pt idx="354">
                  <c:v>0.111428571428569</c:v>
                </c:pt>
                <c:pt idx="355">
                  <c:v>0.125714285714284</c:v>
                </c:pt>
                <c:pt idx="356">
                  <c:v>0.13857142857142701</c:v>
                </c:pt>
                <c:pt idx="357">
                  <c:v>0.159999999999998</c:v>
                </c:pt>
                <c:pt idx="358">
                  <c:v>0.189999999999998</c:v>
                </c:pt>
                <c:pt idx="359">
                  <c:v>0.23142857142856901</c:v>
                </c:pt>
                <c:pt idx="360">
                  <c:v>0.28428571428571198</c:v>
                </c:pt>
                <c:pt idx="361">
                  <c:v>0.33857142857142603</c:v>
                </c:pt>
                <c:pt idx="362">
                  <c:v>0.40428571428571197</c:v>
                </c:pt>
                <c:pt idx="363">
                  <c:v>0.502857142857141</c:v>
                </c:pt>
                <c:pt idx="364">
                  <c:v>0.622857142857141</c:v>
                </c:pt>
                <c:pt idx="365">
                  <c:v>0.79571428571428404</c:v>
                </c:pt>
                <c:pt idx="366">
                  <c:v>1.01</c:v>
                </c:pt>
                <c:pt idx="367">
                  <c:v>1.23428571428571</c:v>
                </c:pt>
                <c:pt idx="368">
                  <c:v>1.44857142857143</c:v>
                </c:pt>
                <c:pt idx="369">
                  <c:v>1.6328571428571399</c:v>
                </c:pt>
                <c:pt idx="370">
                  <c:v>1.77571428571428</c:v>
                </c:pt>
                <c:pt idx="371">
                  <c:v>1.8471428571428501</c:v>
                </c:pt>
                <c:pt idx="372">
                  <c:v>1.8171428571428501</c:v>
                </c:pt>
                <c:pt idx="373">
                  <c:v>1.70428571428571</c:v>
                </c:pt>
                <c:pt idx="374">
                  <c:v>1.54142857142857</c:v>
                </c:pt>
                <c:pt idx="375">
                  <c:v>1.3571428571428601</c:v>
                </c:pt>
                <c:pt idx="376">
                  <c:v>1.1628571428571399</c:v>
                </c:pt>
                <c:pt idx="377">
                  <c:v>0.95857142857142696</c:v>
                </c:pt>
                <c:pt idx="378">
                  <c:v>0.79571428571428404</c:v>
                </c:pt>
                <c:pt idx="379">
                  <c:v>0.66285714285714104</c:v>
                </c:pt>
                <c:pt idx="380">
                  <c:v>0.55142857142856905</c:v>
                </c:pt>
                <c:pt idx="381">
                  <c:v>0.46999999999999797</c:v>
                </c:pt>
                <c:pt idx="382">
                  <c:v>0.40999999999999798</c:v>
                </c:pt>
                <c:pt idx="383">
                  <c:v>0.369999999999998</c:v>
                </c:pt>
                <c:pt idx="384">
                  <c:v>0.34999999999999798</c:v>
                </c:pt>
                <c:pt idx="385">
                  <c:v>0.32999999999999802</c:v>
                </c:pt>
                <c:pt idx="386">
                  <c:v>0.29857142857142699</c:v>
                </c:pt>
                <c:pt idx="387">
                  <c:v>0.25714285714285501</c:v>
                </c:pt>
                <c:pt idx="388">
                  <c:v>0.215714285714284</c:v>
                </c:pt>
                <c:pt idx="389">
                  <c:v>0.17428571428571199</c:v>
                </c:pt>
                <c:pt idx="390">
                  <c:v>0.13285714285714101</c:v>
                </c:pt>
                <c:pt idx="391">
                  <c:v>9.1428571428569402E-2</c:v>
                </c:pt>
                <c:pt idx="392">
                  <c:v>4.99999999999979E-2</c:v>
                </c:pt>
                <c:pt idx="393">
                  <c:v>3.9999999999997898E-2</c:v>
                </c:pt>
                <c:pt idx="394">
                  <c:v>6.9999999999997994E-2</c:v>
                </c:pt>
                <c:pt idx="395">
                  <c:v>0.111428571428569</c:v>
                </c:pt>
                <c:pt idx="396">
                  <c:v>0.152857142857141</c:v>
                </c:pt>
                <c:pt idx="397">
                  <c:v>0.20428571428571199</c:v>
                </c:pt>
                <c:pt idx="398">
                  <c:v>0.27571428571428402</c:v>
                </c:pt>
                <c:pt idx="399">
                  <c:v>0.35714285714285499</c:v>
                </c:pt>
                <c:pt idx="400">
                  <c:v>0.41857142857142599</c:v>
                </c:pt>
                <c:pt idx="401">
                  <c:v>0.439999999999998</c:v>
                </c:pt>
                <c:pt idx="402">
                  <c:v>0.439999999999998</c:v>
                </c:pt>
                <c:pt idx="403">
                  <c:v>0.439999999999998</c:v>
                </c:pt>
                <c:pt idx="404">
                  <c:v>0.41857142857142599</c:v>
                </c:pt>
                <c:pt idx="405">
                  <c:v>0.35714285714285499</c:v>
                </c:pt>
                <c:pt idx="406">
                  <c:v>0.27571428571428402</c:v>
                </c:pt>
                <c:pt idx="407">
                  <c:v>0.214285714285712</c:v>
                </c:pt>
                <c:pt idx="408">
                  <c:v>0.19285714285714101</c:v>
                </c:pt>
                <c:pt idx="409">
                  <c:v>0.20285714285714099</c:v>
                </c:pt>
                <c:pt idx="410">
                  <c:v>0.26285714285714101</c:v>
                </c:pt>
                <c:pt idx="411">
                  <c:v>0.45714285714285502</c:v>
                </c:pt>
                <c:pt idx="412">
                  <c:v>0.752857142857141</c:v>
                </c:pt>
                <c:pt idx="413">
                  <c:v>1.0900000000000001</c:v>
                </c:pt>
                <c:pt idx="414">
                  <c:v>1.4371428571428599</c:v>
                </c:pt>
                <c:pt idx="415">
                  <c:v>1.75428571428571</c:v>
                </c:pt>
                <c:pt idx="416">
                  <c:v>2.04</c:v>
                </c:pt>
                <c:pt idx="417">
                  <c:v>2.2242857142857102</c:v>
                </c:pt>
                <c:pt idx="418">
                  <c:v>2.1628571428571401</c:v>
                </c:pt>
                <c:pt idx="419">
                  <c:v>1.9385714285714299</c:v>
                </c:pt>
                <c:pt idx="420">
                  <c:v>1.6528571428571399</c:v>
                </c:pt>
                <c:pt idx="421">
                  <c:v>1.3157142857142801</c:v>
                </c:pt>
                <c:pt idx="422">
                  <c:v>0.97857142857142698</c:v>
                </c:pt>
                <c:pt idx="423">
                  <c:v>0.64142857142856902</c:v>
                </c:pt>
                <c:pt idx="424">
                  <c:v>0.36571428571428399</c:v>
                </c:pt>
                <c:pt idx="425">
                  <c:v>0.22285714285714101</c:v>
                </c:pt>
                <c:pt idx="426">
                  <c:v>0.16142857142856901</c:v>
                </c:pt>
                <c:pt idx="427">
                  <c:v>0.12999999999999801</c:v>
                </c:pt>
                <c:pt idx="428">
                  <c:v>0.12999999999999801</c:v>
                </c:pt>
                <c:pt idx="429">
                  <c:v>0.17142857142856899</c:v>
                </c:pt>
                <c:pt idx="430">
                  <c:v>0.252857142857141</c:v>
                </c:pt>
                <c:pt idx="431">
                  <c:v>0.314285714285712</c:v>
                </c:pt>
                <c:pt idx="432">
                  <c:v>0.35571428571428398</c:v>
                </c:pt>
                <c:pt idx="433">
                  <c:v>0.39714285714285502</c:v>
                </c:pt>
                <c:pt idx="434">
                  <c:v>0.45857142857142702</c:v>
                </c:pt>
                <c:pt idx="435">
                  <c:v>0.55142857142856905</c:v>
                </c:pt>
                <c:pt idx="436">
                  <c:v>0.61285714285714099</c:v>
                </c:pt>
                <c:pt idx="437">
                  <c:v>0.65428571428571203</c:v>
                </c:pt>
                <c:pt idx="438">
                  <c:v>0.72571428571428398</c:v>
                </c:pt>
                <c:pt idx="439">
                  <c:v>0.81714285714285495</c:v>
                </c:pt>
                <c:pt idx="440">
                  <c:v>0.91857142857142604</c:v>
                </c:pt>
                <c:pt idx="441">
                  <c:v>0.97999999999999798</c:v>
                </c:pt>
                <c:pt idx="442">
                  <c:v>0.97999999999999798</c:v>
                </c:pt>
                <c:pt idx="443">
                  <c:v>0.95857142857142696</c:v>
                </c:pt>
                <c:pt idx="444">
                  <c:v>0.90714285714285503</c:v>
                </c:pt>
                <c:pt idx="445">
                  <c:v>0.82571428571428396</c:v>
                </c:pt>
                <c:pt idx="446">
                  <c:v>0.72428571428571198</c:v>
                </c:pt>
                <c:pt idx="447">
                  <c:v>0.60714285714285499</c:v>
                </c:pt>
                <c:pt idx="448">
                  <c:v>0.51999999999999802</c:v>
                </c:pt>
                <c:pt idx="449">
                  <c:v>0.46857142857142697</c:v>
                </c:pt>
                <c:pt idx="450">
                  <c:v>0.42857142857142699</c:v>
                </c:pt>
                <c:pt idx="451">
                  <c:v>0.38714285714285501</c:v>
                </c:pt>
                <c:pt idx="452">
                  <c:v>0.34571428571428398</c:v>
                </c:pt>
                <c:pt idx="453">
                  <c:v>0.314285714285712</c:v>
                </c:pt>
                <c:pt idx="454">
                  <c:v>0.29428571428571199</c:v>
                </c:pt>
                <c:pt idx="455">
                  <c:v>0.26428571428571201</c:v>
                </c:pt>
                <c:pt idx="456">
                  <c:v>0.22285714285714101</c:v>
                </c:pt>
                <c:pt idx="457">
                  <c:v>0.19142857142856901</c:v>
                </c:pt>
                <c:pt idx="458">
                  <c:v>0.181428571428569</c:v>
                </c:pt>
                <c:pt idx="459">
                  <c:v>0.181428571428569</c:v>
                </c:pt>
                <c:pt idx="460">
                  <c:v>0.181428571428569</c:v>
                </c:pt>
                <c:pt idx="461">
                  <c:v>0.16571428571428401</c:v>
                </c:pt>
                <c:pt idx="462">
                  <c:v>0.13999999999999799</c:v>
                </c:pt>
                <c:pt idx="463">
                  <c:v>0.119999999999998</c:v>
                </c:pt>
                <c:pt idx="464">
                  <c:v>9.9999999999997896E-2</c:v>
                </c:pt>
                <c:pt idx="465">
                  <c:v>7.9999999999997906E-2</c:v>
                </c:pt>
                <c:pt idx="466">
                  <c:v>5.9999999999997902E-2</c:v>
                </c:pt>
                <c:pt idx="467">
                  <c:v>8.1428571428569296E-2</c:v>
                </c:pt>
                <c:pt idx="468">
                  <c:v>0.25571428571428401</c:v>
                </c:pt>
                <c:pt idx="469">
                  <c:v>0.66428571428571204</c:v>
                </c:pt>
                <c:pt idx="470">
                  <c:v>1.23571428571428</c:v>
                </c:pt>
                <c:pt idx="471">
                  <c:v>1.8985714285714299</c:v>
                </c:pt>
                <c:pt idx="472">
                  <c:v>2.6642857142857101</c:v>
                </c:pt>
                <c:pt idx="473">
                  <c:v>3.54142857142857</c:v>
                </c:pt>
                <c:pt idx="474">
                  <c:v>4.49</c:v>
                </c:pt>
                <c:pt idx="475">
                  <c:v>5.3057142857142798</c:v>
                </c:pt>
                <c:pt idx="476">
                  <c:v>5.7642857142857098</c:v>
                </c:pt>
                <c:pt idx="477">
                  <c:v>5.9485714285714302</c:v>
                </c:pt>
                <c:pt idx="478">
                  <c:v>6.02</c:v>
                </c:pt>
                <c:pt idx="479">
                  <c:v>5.95857142857143</c:v>
                </c:pt>
                <c:pt idx="480">
                  <c:v>5.8057142857142798</c:v>
                </c:pt>
                <c:pt idx="481">
                  <c:v>5.51</c:v>
                </c:pt>
                <c:pt idx="482">
                  <c:v>5.0714285714285703</c:v>
                </c:pt>
                <c:pt idx="483">
                  <c:v>4.7457142857142802</c:v>
                </c:pt>
                <c:pt idx="484">
                  <c:v>4.5514285714285698</c:v>
                </c:pt>
                <c:pt idx="485">
                  <c:v>4.3271428571428503</c:v>
                </c:pt>
                <c:pt idx="486">
                  <c:v>4.0814285714285701</c:v>
                </c:pt>
                <c:pt idx="487">
                  <c:v>3.71428571428571</c:v>
                </c:pt>
                <c:pt idx="488">
                  <c:v>3.2857142857142798</c:v>
                </c:pt>
                <c:pt idx="489">
                  <c:v>3.04</c:v>
                </c:pt>
                <c:pt idx="490">
                  <c:v>2.8142857142857101</c:v>
                </c:pt>
                <c:pt idx="491">
                  <c:v>2.53857142857143</c:v>
                </c:pt>
                <c:pt idx="492">
                  <c:v>2.3557142857142801</c:v>
                </c:pt>
                <c:pt idx="493">
                  <c:v>2.25428571428571</c:v>
                </c:pt>
                <c:pt idx="494">
                  <c:v>2.29571428571428</c:v>
                </c:pt>
                <c:pt idx="495">
                  <c:v>2.5</c:v>
                </c:pt>
                <c:pt idx="496">
                  <c:v>2.7457142857142798</c:v>
                </c:pt>
                <c:pt idx="497">
                  <c:v>3.25714285714285</c:v>
                </c:pt>
                <c:pt idx="498">
                  <c:v>4.1342857142857099</c:v>
                </c:pt>
                <c:pt idx="499">
                  <c:v>5.3685714285714301</c:v>
                </c:pt>
                <c:pt idx="500">
                  <c:v>7.2057142857142802</c:v>
                </c:pt>
                <c:pt idx="501">
                  <c:v>9.54142857142857</c:v>
                </c:pt>
                <c:pt idx="502">
                  <c:v>12.1942857142857</c:v>
                </c:pt>
                <c:pt idx="503">
                  <c:v>15.162857142857099</c:v>
                </c:pt>
                <c:pt idx="504">
                  <c:v>18.1314285714286</c:v>
                </c:pt>
                <c:pt idx="505">
                  <c:v>21.04</c:v>
                </c:pt>
                <c:pt idx="506">
                  <c:v>23.855714285714299</c:v>
                </c:pt>
                <c:pt idx="507">
                  <c:v>25.9471428571429</c:v>
                </c:pt>
                <c:pt idx="508">
                  <c:v>27.468571428571401</c:v>
                </c:pt>
                <c:pt idx="509">
                  <c:v>28.6928571428571</c:v>
                </c:pt>
                <c:pt idx="510">
                  <c:v>29.418571428571401</c:v>
                </c:pt>
                <c:pt idx="511">
                  <c:v>29.97</c:v>
                </c:pt>
                <c:pt idx="512">
                  <c:v>30.47</c:v>
                </c:pt>
                <c:pt idx="513">
                  <c:v>30.878571428571401</c:v>
                </c:pt>
                <c:pt idx="514">
                  <c:v>32.082857142857101</c:v>
                </c:pt>
                <c:pt idx="515">
                  <c:v>34.664285714285697</c:v>
                </c:pt>
                <c:pt idx="516">
                  <c:v>38.674285714285702</c:v>
                </c:pt>
                <c:pt idx="517">
                  <c:v>44.255714285714298</c:v>
                </c:pt>
                <c:pt idx="518">
                  <c:v>50.847142857142899</c:v>
                </c:pt>
                <c:pt idx="519">
                  <c:v>58.224285714285699</c:v>
                </c:pt>
                <c:pt idx="520">
                  <c:v>66.837142857142894</c:v>
                </c:pt>
                <c:pt idx="521">
                  <c:v>76.02</c:v>
                </c:pt>
                <c:pt idx="522">
                  <c:v>84.295714285714297</c:v>
                </c:pt>
                <c:pt idx="523">
                  <c:v>91.071428571428598</c:v>
                </c:pt>
                <c:pt idx="524">
                  <c:v>96.764285714285705</c:v>
                </c:pt>
                <c:pt idx="525">
                  <c:v>102.52</c:v>
                </c:pt>
                <c:pt idx="526">
                  <c:v>108.47</c:v>
                </c:pt>
                <c:pt idx="527">
                  <c:v>113.78571428571399</c:v>
                </c:pt>
                <c:pt idx="528">
                  <c:v>118.571428571429</c:v>
                </c:pt>
                <c:pt idx="529">
                  <c:v>123.71428571428601</c:v>
                </c:pt>
                <c:pt idx="530">
                  <c:v>130.16285714285701</c:v>
                </c:pt>
                <c:pt idx="531">
                  <c:v>137.602857142857</c:v>
                </c:pt>
                <c:pt idx="532">
                  <c:v>145.30714285714299</c:v>
                </c:pt>
                <c:pt idx="533">
                  <c:v>152.99</c:v>
                </c:pt>
                <c:pt idx="534">
                  <c:v>160.602857142857</c:v>
                </c:pt>
                <c:pt idx="535">
                  <c:v>168.92</c:v>
                </c:pt>
                <c:pt idx="536">
                  <c:v>178.072857142857</c:v>
                </c:pt>
                <c:pt idx="537">
                  <c:v>186.92</c:v>
                </c:pt>
                <c:pt idx="538">
                  <c:v>195.39857142857099</c:v>
                </c:pt>
                <c:pt idx="539">
                  <c:v>203.45857142857099</c:v>
                </c:pt>
                <c:pt idx="540">
                  <c:v>212.01</c:v>
                </c:pt>
                <c:pt idx="541">
                  <c:v>222.54</c:v>
                </c:pt>
                <c:pt idx="542">
                  <c:v>233.284285714286</c:v>
                </c:pt>
                <c:pt idx="543">
                  <c:v>243.43714285714299</c:v>
                </c:pt>
                <c:pt idx="544">
                  <c:v>254.957142857143</c:v>
                </c:pt>
                <c:pt idx="545">
                  <c:v>268.23285714285697</c:v>
                </c:pt>
                <c:pt idx="546">
                  <c:v>282.69285714285701</c:v>
                </c:pt>
                <c:pt idx="547">
                  <c:v>297.58</c:v>
                </c:pt>
                <c:pt idx="548">
                  <c:v>312.202857142857</c:v>
                </c:pt>
                <c:pt idx="549">
                  <c:v>328.19285714285701</c:v>
                </c:pt>
                <c:pt idx="550">
                  <c:v>347.01857142857102</c:v>
                </c:pt>
                <c:pt idx="551">
                  <c:v>366.73285714285697</c:v>
                </c:pt>
                <c:pt idx="552">
                  <c:v>387.86571428571398</c:v>
                </c:pt>
                <c:pt idx="553">
                  <c:v>413.66142857142898</c:v>
                </c:pt>
                <c:pt idx="554">
                  <c:v>444.05</c:v>
                </c:pt>
                <c:pt idx="555">
                  <c:v>478.95714285714303</c:v>
                </c:pt>
                <c:pt idx="556">
                  <c:v>519.64142857142804</c:v>
                </c:pt>
                <c:pt idx="557">
                  <c:v>565.09142857142899</c:v>
                </c:pt>
                <c:pt idx="558">
                  <c:v>614.60142857142898</c:v>
                </c:pt>
                <c:pt idx="559">
                  <c:v>666.31571428571397</c:v>
                </c:pt>
                <c:pt idx="560">
                  <c:v>717.74428571428598</c:v>
                </c:pt>
                <c:pt idx="561">
                  <c:v>768.90714285714296</c:v>
                </c:pt>
                <c:pt idx="562">
                  <c:v>818.224285714286</c:v>
                </c:pt>
                <c:pt idx="563">
                  <c:v>865.26428571428596</c:v>
                </c:pt>
                <c:pt idx="564">
                  <c:v>912.49857142857104</c:v>
                </c:pt>
                <c:pt idx="565">
                  <c:v>961.30571428571398</c:v>
                </c:pt>
                <c:pt idx="566">
                  <c:v>1010.82571428571</c:v>
                </c:pt>
                <c:pt idx="567">
                  <c:v>1060.3871428571399</c:v>
                </c:pt>
                <c:pt idx="568">
                  <c:v>1114.08142857143</c:v>
                </c:pt>
                <c:pt idx="569">
                  <c:v>1175.8257142857101</c:v>
                </c:pt>
                <c:pt idx="570">
                  <c:v>1240.8571428571399</c:v>
                </c:pt>
                <c:pt idx="571">
                  <c:v>1302.3871428571399</c:v>
                </c:pt>
                <c:pt idx="572">
                  <c:v>1359.22285714286</c:v>
                </c:pt>
                <c:pt idx="573">
                  <c:v>1415.8971428571399</c:v>
                </c:pt>
                <c:pt idx="574">
                  <c:v>1473.12142857143</c:v>
                </c:pt>
                <c:pt idx="575">
                  <c:v>1524.63142857143</c:v>
                </c:pt>
                <c:pt idx="576">
                  <c:v>1568.3157142857101</c:v>
                </c:pt>
                <c:pt idx="577">
                  <c:v>1605.17285714286</c:v>
                </c:pt>
                <c:pt idx="578">
                  <c:v>1638.4485714285699</c:v>
                </c:pt>
                <c:pt idx="579">
                  <c:v>1670.32714285714</c:v>
                </c:pt>
                <c:pt idx="580">
                  <c:v>1695.7957142857099</c:v>
                </c:pt>
                <c:pt idx="581">
                  <c:v>1715.02</c:v>
                </c:pt>
                <c:pt idx="582">
                  <c:v>1730.03</c:v>
                </c:pt>
                <c:pt idx="583">
                  <c:v>1737.05</c:v>
                </c:pt>
                <c:pt idx="584">
                  <c:v>1738.38571428571</c:v>
                </c:pt>
                <c:pt idx="585">
                  <c:v>1734.6814285714299</c:v>
                </c:pt>
                <c:pt idx="586">
                  <c:v>1726.14</c:v>
                </c:pt>
                <c:pt idx="587">
                  <c:v>1717.66142857143</c:v>
                </c:pt>
                <c:pt idx="588">
                  <c:v>1707.89571428571</c:v>
                </c:pt>
                <c:pt idx="589">
                  <c:v>1696.6914285714299</c:v>
                </c:pt>
                <c:pt idx="590">
                  <c:v>1687.9371428571401</c:v>
                </c:pt>
                <c:pt idx="591">
                  <c:v>1683.62142857143</c:v>
                </c:pt>
                <c:pt idx="592">
                  <c:v>1684.42857142857</c:v>
                </c:pt>
                <c:pt idx="593">
                  <c:v>1690.2042857142901</c:v>
                </c:pt>
                <c:pt idx="594">
                  <c:v>1699.61142857143</c:v>
                </c:pt>
                <c:pt idx="595">
                  <c:v>1716.9485714285699</c:v>
                </c:pt>
                <c:pt idx="596">
                  <c:v>1744.02</c:v>
                </c:pt>
                <c:pt idx="597">
                  <c:v>1776.9685714285699</c:v>
                </c:pt>
                <c:pt idx="598">
                  <c:v>1814.4985714285699</c:v>
                </c:pt>
                <c:pt idx="599">
                  <c:v>1858.9671428571401</c:v>
                </c:pt>
                <c:pt idx="600">
                  <c:v>1911.0085714285699</c:v>
                </c:pt>
                <c:pt idx="601">
                  <c:v>1966.2642857142901</c:v>
                </c:pt>
                <c:pt idx="602">
                  <c:v>2014.2442857142901</c:v>
                </c:pt>
                <c:pt idx="603">
                  <c:v>2056.0914285714298</c:v>
                </c:pt>
                <c:pt idx="604">
                  <c:v>2100.8771428571399</c:v>
                </c:pt>
                <c:pt idx="605">
                  <c:v>2146.2857142857101</c:v>
                </c:pt>
                <c:pt idx="606">
                  <c:v>2187</c:v>
                </c:pt>
                <c:pt idx="607">
                  <c:v>2212.2957142857099</c:v>
                </c:pt>
                <c:pt idx="608">
                  <c:v>2224.56142857143</c:v>
                </c:pt>
                <c:pt idx="609">
                  <c:v>2241.7657142857101</c:v>
                </c:pt>
                <c:pt idx="610">
                  <c:v>2261.8271428571402</c:v>
                </c:pt>
                <c:pt idx="611">
                  <c:v>2271.83714285714</c:v>
                </c:pt>
                <c:pt idx="612">
                  <c:v>2269.96</c:v>
                </c:pt>
                <c:pt idx="613">
                  <c:v>2261.46</c:v>
                </c:pt>
                <c:pt idx="614">
                  <c:v>2260.1228571428601</c:v>
                </c:pt>
                <c:pt idx="615">
                  <c:v>2267.0914285714298</c:v>
                </c:pt>
                <c:pt idx="616">
                  <c:v>2267.9271428571401</c:v>
                </c:pt>
                <c:pt idx="617">
                  <c:v>2259.30428571429</c:v>
                </c:pt>
                <c:pt idx="618">
                  <c:v>2247.26285714286</c:v>
                </c:pt>
                <c:pt idx="619">
                  <c:v>2238.34428571429</c:v>
                </c:pt>
                <c:pt idx="620">
                  <c:v>2228.1914285714302</c:v>
                </c:pt>
                <c:pt idx="621">
                  <c:v>2208.90571428571</c:v>
                </c:pt>
                <c:pt idx="622">
                  <c:v>2180.7942857142898</c:v>
                </c:pt>
                <c:pt idx="623">
                  <c:v>2145.7342857142899</c:v>
                </c:pt>
                <c:pt idx="624">
                  <c:v>2105.48</c:v>
                </c:pt>
                <c:pt idx="625">
                  <c:v>2060.1442857142902</c:v>
                </c:pt>
                <c:pt idx="626">
                  <c:v>2000.6542857142899</c:v>
                </c:pt>
                <c:pt idx="627">
                  <c:v>1932.84857142857</c:v>
                </c:pt>
                <c:pt idx="628">
                  <c:v>1864.17571428571</c:v>
                </c:pt>
                <c:pt idx="629">
                  <c:v>1788.4614285714299</c:v>
                </c:pt>
                <c:pt idx="630">
                  <c:v>1707.9614285714299</c:v>
                </c:pt>
                <c:pt idx="631">
                  <c:v>1627.24714285714</c:v>
                </c:pt>
                <c:pt idx="632">
                  <c:v>1553.0328571428599</c:v>
                </c:pt>
                <c:pt idx="633">
                  <c:v>1497.2785714285701</c:v>
                </c:pt>
                <c:pt idx="634">
                  <c:v>1453.33</c:v>
                </c:pt>
                <c:pt idx="635">
                  <c:v>1415.59428571429</c:v>
                </c:pt>
                <c:pt idx="636">
                  <c:v>1393.4614285714299</c:v>
                </c:pt>
                <c:pt idx="637">
                  <c:v>1385.0214285714301</c:v>
                </c:pt>
                <c:pt idx="638">
                  <c:v>1384.1228571428601</c:v>
                </c:pt>
                <c:pt idx="639">
                  <c:v>1384.09142857143</c:v>
                </c:pt>
                <c:pt idx="640">
                  <c:v>1377.9585714285699</c:v>
                </c:pt>
                <c:pt idx="641">
                  <c:v>1366.58</c:v>
                </c:pt>
                <c:pt idx="642">
                  <c:v>1351.16142857143</c:v>
                </c:pt>
                <c:pt idx="643">
                  <c:v>1330.6</c:v>
                </c:pt>
                <c:pt idx="644">
                  <c:v>1306.4071428571399</c:v>
                </c:pt>
                <c:pt idx="645">
                  <c:v>1282.07</c:v>
                </c:pt>
                <c:pt idx="646">
                  <c:v>1260.19285714286</c:v>
                </c:pt>
                <c:pt idx="647">
                  <c:v>1244.62142857143</c:v>
                </c:pt>
                <c:pt idx="648">
                  <c:v>1240.2957142857099</c:v>
                </c:pt>
                <c:pt idx="649">
                  <c:v>1243.41857142857</c:v>
                </c:pt>
                <c:pt idx="650">
                  <c:v>1251.47</c:v>
                </c:pt>
                <c:pt idx="651">
                  <c:v>1267.0314285714301</c:v>
                </c:pt>
                <c:pt idx="652">
                  <c:v>1288.29714285714</c:v>
                </c:pt>
                <c:pt idx="653">
                  <c:v>1312.0928571428601</c:v>
                </c:pt>
                <c:pt idx="654">
                  <c:v>1331.95</c:v>
                </c:pt>
                <c:pt idx="655">
                  <c:v>1343.0828571428599</c:v>
                </c:pt>
                <c:pt idx="656">
                  <c:v>1352.6442857142899</c:v>
                </c:pt>
                <c:pt idx="657">
                  <c:v>1360.38857142857</c:v>
                </c:pt>
                <c:pt idx="658">
                  <c:v>1364.2957142857099</c:v>
                </c:pt>
                <c:pt idx="659">
                  <c:v>1364.7657142857099</c:v>
                </c:pt>
                <c:pt idx="660">
                  <c:v>1363.7557142857099</c:v>
                </c:pt>
                <c:pt idx="661">
                  <c:v>1366.2657142857099</c:v>
                </c:pt>
                <c:pt idx="662">
                  <c:v>1373.2657142857099</c:v>
                </c:pt>
                <c:pt idx="663">
                  <c:v>1384.58142857143</c:v>
                </c:pt>
                <c:pt idx="664">
                  <c:v>1401.7542857142901</c:v>
                </c:pt>
                <c:pt idx="665">
                  <c:v>1420.17285714286</c:v>
                </c:pt>
                <c:pt idx="666">
                  <c:v>1439.59</c:v>
                </c:pt>
                <c:pt idx="667">
                  <c:v>1460.6</c:v>
                </c:pt>
                <c:pt idx="668">
                  <c:v>1482.74285714286</c:v>
                </c:pt>
                <c:pt idx="669">
                  <c:v>1511.81428571429</c:v>
                </c:pt>
                <c:pt idx="670">
                  <c:v>1547.4785714285699</c:v>
                </c:pt>
                <c:pt idx="671">
                  <c:v>1593.42857142857</c:v>
                </c:pt>
                <c:pt idx="672">
                  <c:v>1665.7557142857099</c:v>
                </c:pt>
                <c:pt idx="673">
                  <c:v>1775.4814285714299</c:v>
                </c:pt>
                <c:pt idx="674">
                  <c:v>1926.88</c:v>
                </c:pt>
                <c:pt idx="675">
                  <c:v>2122.19571428571</c:v>
                </c:pt>
                <c:pt idx="676">
                  <c:v>2354.77714285714</c:v>
                </c:pt>
                <c:pt idx="677">
                  <c:v>2622.9814285714301</c:v>
                </c:pt>
                <c:pt idx="678">
                  <c:v>2928.93</c:v>
                </c:pt>
                <c:pt idx="679">
                  <c:v>3288.1942857142899</c:v>
                </c:pt>
                <c:pt idx="680">
                  <c:v>3714.8571428571399</c:v>
                </c:pt>
                <c:pt idx="681">
                  <c:v>4211.1828571428596</c:v>
                </c:pt>
                <c:pt idx="682">
                  <c:v>4776.8471428571402</c:v>
                </c:pt>
                <c:pt idx="683">
                  <c:v>5416.16285714286</c:v>
                </c:pt>
                <c:pt idx="684">
                  <c:v>6140.4271428571401</c:v>
                </c:pt>
                <c:pt idx="685">
                  <c:v>7006.8257142857101</c:v>
                </c:pt>
                <c:pt idx="686">
                  <c:v>8048.2042857142897</c:v>
                </c:pt>
                <c:pt idx="687">
                  <c:v>9355.5814285714296</c:v>
                </c:pt>
                <c:pt idx="688">
                  <c:v>11051.204285714301</c:v>
                </c:pt>
                <c:pt idx="689">
                  <c:v>13122.05</c:v>
                </c:pt>
                <c:pt idx="690">
                  <c:v>15580.7442857143</c:v>
                </c:pt>
                <c:pt idx="691">
                  <c:v>18554.428571428602</c:v>
                </c:pt>
                <c:pt idx="692">
                  <c:v>22176.601428571401</c:v>
                </c:pt>
                <c:pt idx="693">
                  <c:v>26533.2028571429</c:v>
                </c:pt>
                <c:pt idx="694">
                  <c:v>31494.591428571399</c:v>
                </c:pt>
                <c:pt idx="695">
                  <c:v>37188.2642857143</c:v>
                </c:pt>
                <c:pt idx="696">
                  <c:v>43825.03</c:v>
                </c:pt>
                <c:pt idx="697">
                  <c:v>50855.724285714299</c:v>
                </c:pt>
                <c:pt idx="698">
                  <c:v>57992.8057142857</c:v>
                </c:pt>
                <c:pt idx="699">
                  <c:v>65187.101428571397</c:v>
                </c:pt>
                <c:pt idx="700">
                  <c:v>72569.53</c:v>
                </c:pt>
                <c:pt idx="701">
                  <c:v>80317.447142857098</c:v>
                </c:pt>
                <c:pt idx="702">
                  <c:v>87215.008571428596</c:v>
                </c:pt>
                <c:pt idx="703">
                  <c:v>92415.927142857094</c:v>
                </c:pt>
                <c:pt idx="704">
                  <c:v>96797.63</c:v>
                </c:pt>
                <c:pt idx="705">
                  <c:v>100249.782857143</c:v>
                </c:pt>
                <c:pt idx="706">
                  <c:v>102226.731428571</c:v>
                </c:pt>
                <c:pt idx="707">
                  <c:v>102011.60857142899</c:v>
                </c:pt>
                <c:pt idx="708">
                  <c:v>98970.558571428599</c:v>
                </c:pt>
                <c:pt idx="709">
                  <c:v>94451.8342857143</c:v>
                </c:pt>
                <c:pt idx="710">
                  <c:v>89406.324285714305</c:v>
                </c:pt>
                <c:pt idx="711">
                  <c:v>83517.498571428601</c:v>
                </c:pt>
                <c:pt idx="712">
                  <c:v>77269.744285714303</c:v>
                </c:pt>
                <c:pt idx="713">
                  <c:v>71037.5814285714</c:v>
                </c:pt>
                <c:pt idx="714">
                  <c:v>65154.021428571403</c:v>
                </c:pt>
                <c:pt idx="715">
                  <c:v>60249.092857142903</c:v>
                </c:pt>
                <c:pt idx="716">
                  <c:v>56050.981428571402</c:v>
                </c:pt>
                <c:pt idx="717">
                  <c:v>52359.001428571399</c:v>
                </c:pt>
                <c:pt idx="718">
                  <c:v>49206.41</c:v>
                </c:pt>
                <c:pt idx="719">
                  <c:v>46355.725714285698</c:v>
                </c:pt>
                <c:pt idx="720">
                  <c:v>43906.46</c:v>
                </c:pt>
                <c:pt idx="721">
                  <c:v>42022.775714285701</c:v>
                </c:pt>
                <c:pt idx="722">
                  <c:v>40464.6942857143</c:v>
                </c:pt>
                <c:pt idx="723">
                  <c:v>39083.601428571397</c:v>
                </c:pt>
                <c:pt idx="724">
                  <c:v>37733.795714285698</c:v>
                </c:pt>
                <c:pt idx="725">
                  <c:v>36374.131428571403</c:v>
                </c:pt>
                <c:pt idx="726">
                  <c:v>35093.754285714298</c:v>
                </c:pt>
                <c:pt idx="727">
                  <c:v>33807.551428571402</c:v>
                </c:pt>
                <c:pt idx="728">
                  <c:v>32432.888571428601</c:v>
                </c:pt>
                <c:pt idx="729">
                  <c:v>31133.6742857143</c:v>
                </c:pt>
                <c:pt idx="730">
                  <c:v>29923.41</c:v>
                </c:pt>
                <c:pt idx="731">
                  <c:v>28863.267142857101</c:v>
                </c:pt>
                <c:pt idx="732">
                  <c:v>27999.124285714301</c:v>
                </c:pt>
                <c:pt idx="733">
                  <c:v>27221.052857142899</c:v>
                </c:pt>
                <c:pt idx="734">
                  <c:v>26553.052857142899</c:v>
                </c:pt>
                <c:pt idx="735">
                  <c:v>26037.001428571399</c:v>
                </c:pt>
                <c:pt idx="736">
                  <c:v>25567.092857142899</c:v>
                </c:pt>
                <c:pt idx="737">
                  <c:v>25199.684285714298</c:v>
                </c:pt>
                <c:pt idx="738">
                  <c:v>24894.8671428571</c:v>
                </c:pt>
                <c:pt idx="739">
                  <c:v>24542.347142857099</c:v>
                </c:pt>
                <c:pt idx="740">
                  <c:v>24236.591428571399</c:v>
                </c:pt>
                <c:pt idx="741">
                  <c:v>23964.141428571402</c:v>
                </c:pt>
                <c:pt idx="742">
                  <c:v>23688.1314285714</c:v>
                </c:pt>
                <c:pt idx="743">
                  <c:v>23440.04</c:v>
                </c:pt>
                <c:pt idx="744">
                  <c:v>23201.8057142857</c:v>
                </c:pt>
                <c:pt idx="745">
                  <c:v>23017.122857142898</c:v>
                </c:pt>
                <c:pt idx="746">
                  <c:v>22944.827142857099</c:v>
                </c:pt>
                <c:pt idx="747">
                  <c:v>22912.48</c:v>
                </c:pt>
                <c:pt idx="748">
                  <c:v>22887.602857142901</c:v>
                </c:pt>
                <c:pt idx="749">
                  <c:v>22990.051428571402</c:v>
                </c:pt>
                <c:pt idx="750">
                  <c:v>23221.6828571429</c:v>
                </c:pt>
                <c:pt idx="751">
                  <c:v>23465.927142857101</c:v>
                </c:pt>
                <c:pt idx="752">
                  <c:v>23711.324285714301</c:v>
                </c:pt>
                <c:pt idx="753">
                  <c:v>23966.5285714286</c:v>
                </c:pt>
                <c:pt idx="754">
                  <c:v>24418.5285714286</c:v>
                </c:pt>
                <c:pt idx="755">
                  <c:v>25148.498571428601</c:v>
                </c:pt>
                <c:pt idx="756">
                  <c:v>25892.478571428601</c:v>
                </c:pt>
                <c:pt idx="757">
                  <c:v>26667.662857142899</c:v>
                </c:pt>
                <c:pt idx="758">
                  <c:v>27636.815714285702</c:v>
                </c:pt>
                <c:pt idx="759">
                  <c:v>28777.152857142901</c:v>
                </c:pt>
                <c:pt idx="760">
                  <c:v>30024.928571428602</c:v>
                </c:pt>
                <c:pt idx="761">
                  <c:v>31011.092857142899</c:v>
                </c:pt>
                <c:pt idx="762">
                  <c:v>31892.878571428599</c:v>
                </c:pt>
                <c:pt idx="763">
                  <c:v>33074.44</c:v>
                </c:pt>
                <c:pt idx="764">
                  <c:v>34412.807142857098</c:v>
                </c:pt>
                <c:pt idx="765">
                  <c:v>35845.562857142897</c:v>
                </c:pt>
                <c:pt idx="766">
                  <c:v>37355.8485714286</c:v>
                </c:pt>
                <c:pt idx="767">
                  <c:v>38969.725714285698</c:v>
                </c:pt>
                <c:pt idx="768">
                  <c:v>40966.868571428597</c:v>
                </c:pt>
                <c:pt idx="769">
                  <c:v>43035.827142857102</c:v>
                </c:pt>
                <c:pt idx="770">
                  <c:v>44846.142857142899</c:v>
                </c:pt>
                <c:pt idx="771">
                  <c:v>46581.6128571429</c:v>
                </c:pt>
                <c:pt idx="772">
                  <c:v>48183.377142857098</c:v>
                </c:pt>
                <c:pt idx="773">
                  <c:v>49639.0814285714</c:v>
                </c:pt>
                <c:pt idx="774">
                  <c:v>50980.672857142898</c:v>
                </c:pt>
                <c:pt idx="775">
                  <c:v>52124.692857142902</c:v>
                </c:pt>
                <c:pt idx="776">
                  <c:v>53155.998571428601</c:v>
                </c:pt>
                <c:pt idx="777">
                  <c:v>54068.897142857102</c:v>
                </c:pt>
                <c:pt idx="778">
                  <c:v>54797.8871428571</c:v>
                </c:pt>
                <c:pt idx="779">
                  <c:v>55451.234285714301</c:v>
                </c:pt>
                <c:pt idx="780">
                  <c:v>56023.234285714301</c:v>
                </c:pt>
                <c:pt idx="781">
                  <c:v>56469.765714285699</c:v>
                </c:pt>
                <c:pt idx="782">
                  <c:v>56752.755714285697</c:v>
                </c:pt>
                <c:pt idx="783">
                  <c:v>56837.755714285697</c:v>
                </c:pt>
                <c:pt idx="784">
                  <c:v>56880.295714285698</c:v>
                </c:pt>
                <c:pt idx="785">
                  <c:v>56876.784285714297</c:v>
                </c:pt>
                <c:pt idx="786">
                  <c:v>56680.3057142857</c:v>
                </c:pt>
                <c:pt idx="787">
                  <c:v>56363.877142857098</c:v>
                </c:pt>
                <c:pt idx="788">
                  <c:v>55969.02</c:v>
                </c:pt>
                <c:pt idx="789">
                  <c:v>55442.54</c:v>
                </c:pt>
                <c:pt idx="790">
                  <c:v>54794.275714285701</c:v>
                </c:pt>
                <c:pt idx="791">
                  <c:v>53976.6128571429</c:v>
                </c:pt>
                <c:pt idx="792">
                  <c:v>52960.797142857104</c:v>
                </c:pt>
                <c:pt idx="793">
                  <c:v>51866.1128571429</c:v>
                </c:pt>
                <c:pt idx="794">
                  <c:v>50656.521428571403</c:v>
                </c:pt>
                <c:pt idx="795">
                  <c:v>49308.642857142899</c:v>
                </c:pt>
                <c:pt idx="796">
                  <c:v>47945.765714285699</c:v>
                </c:pt>
                <c:pt idx="797">
                  <c:v>46670.622857142902</c:v>
                </c:pt>
                <c:pt idx="798">
                  <c:v>45562.122857142902</c:v>
                </c:pt>
                <c:pt idx="799">
                  <c:v>44685.378571428599</c:v>
                </c:pt>
                <c:pt idx="800">
                  <c:v>44008.368571428597</c:v>
                </c:pt>
                <c:pt idx="801">
                  <c:v>43545.43</c:v>
                </c:pt>
                <c:pt idx="802">
                  <c:v>43268.868571428597</c:v>
                </c:pt>
                <c:pt idx="803">
                  <c:v>43103.388571428601</c:v>
                </c:pt>
                <c:pt idx="804">
                  <c:v>42957.265714285699</c:v>
                </c:pt>
                <c:pt idx="805">
                  <c:v>42676.898571428603</c:v>
                </c:pt>
                <c:pt idx="806">
                  <c:v>42219.561428571396</c:v>
                </c:pt>
                <c:pt idx="807">
                  <c:v>41650.928571428602</c:v>
                </c:pt>
                <c:pt idx="808">
                  <c:v>41016.795714285698</c:v>
                </c:pt>
                <c:pt idx="809">
                  <c:v>40385.684285714298</c:v>
                </c:pt>
                <c:pt idx="810">
                  <c:v>39833.8171428571</c:v>
                </c:pt>
                <c:pt idx="811">
                  <c:v>39406.092857142903</c:v>
                </c:pt>
                <c:pt idx="812">
                  <c:v>39234.255714285697</c:v>
                </c:pt>
                <c:pt idx="813">
                  <c:v>39269.847142857099</c:v>
                </c:pt>
                <c:pt idx="814">
                  <c:v>39428.162857142903</c:v>
                </c:pt>
                <c:pt idx="815">
                  <c:v>39734.5814285714</c:v>
                </c:pt>
                <c:pt idx="816">
                  <c:v>40152.214285714297</c:v>
                </c:pt>
                <c:pt idx="817">
                  <c:v>40707.468571428602</c:v>
                </c:pt>
                <c:pt idx="818">
                  <c:v>41440.7228571429</c:v>
                </c:pt>
                <c:pt idx="819">
                  <c:v>42213.05</c:v>
                </c:pt>
                <c:pt idx="820">
                  <c:v>43115.07</c:v>
                </c:pt>
                <c:pt idx="821">
                  <c:v>44192.631428571403</c:v>
                </c:pt>
                <c:pt idx="822">
                  <c:v>45279.9571428571</c:v>
                </c:pt>
                <c:pt idx="823">
                  <c:v>46380.691428571401</c:v>
                </c:pt>
                <c:pt idx="824">
                  <c:v>47578.794285714299</c:v>
                </c:pt>
                <c:pt idx="825">
                  <c:v>48758.365714285697</c:v>
                </c:pt>
                <c:pt idx="826">
                  <c:v>49754.712857142898</c:v>
                </c:pt>
                <c:pt idx="827">
                  <c:v>50518.998571428601</c:v>
                </c:pt>
                <c:pt idx="828">
                  <c:v>51024.8057142857</c:v>
                </c:pt>
                <c:pt idx="829">
                  <c:v>51326.239999999998</c:v>
                </c:pt>
                <c:pt idx="830">
                  <c:v>51407.1942857143</c:v>
                </c:pt>
                <c:pt idx="831">
                  <c:v>50922.837142857097</c:v>
                </c:pt>
                <c:pt idx="832">
                  <c:v>49885.102857142898</c:v>
                </c:pt>
                <c:pt idx="833">
                  <c:v>48697.928571428602</c:v>
                </c:pt>
                <c:pt idx="834">
                  <c:v>47369.775714285701</c:v>
                </c:pt>
                <c:pt idx="835">
                  <c:v>45849.325714285696</c:v>
                </c:pt>
                <c:pt idx="836">
                  <c:v>44185.754285714298</c:v>
                </c:pt>
                <c:pt idx="837">
                  <c:v>42440.835714285698</c:v>
                </c:pt>
                <c:pt idx="838">
                  <c:v>40812.855714285703</c:v>
                </c:pt>
                <c:pt idx="839">
                  <c:v>39345.57</c:v>
                </c:pt>
                <c:pt idx="840">
                  <c:v>37843.998571428601</c:v>
                </c:pt>
                <c:pt idx="841">
                  <c:v>36344.488571428599</c:v>
                </c:pt>
                <c:pt idx="842">
                  <c:v>34975.611428571399</c:v>
                </c:pt>
                <c:pt idx="843">
                  <c:v>33731.197142857098</c:v>
                </c:pt>
                <c:pt idx="844">
                  <c:v>32553.304285714301</c:v>
                </c:pt>
                <c:pt idx="845">
                  <c:v>31461.437142857099</c:v>
                </c:pt>
                <c:pt idx="846">
                  <c:v>30500.927142857101</c:v>
                </c:pt>
                <c:pt idx="847">
                  <c:v>29727.672857142901</c:v>
                </c:pt>
                <c:pt idx="848">
                  <c:v>29116.3671428571</c:v>
                </c:pt>
                <c:pt idx="849">
                  <c:v>28566.571428571398</c:v>
                </c:pt>
                <c:pt idx="850">
                  <c:v>28124.9857142857</c:v>
                </c:pt>
                <c:pt idx="851">
                  <c:v>27883.3685714286</c:v>
                </c:pt>
                <c:pt idx="852">
                  <c:v>27733.9657142857</c:v>
                </c:pt>
                <c:pt idx="853">
                  <c:v>27507.888571428601</c:v>
                </c:pt>
                <c:pt idx="854">
                  <c:v>27221.704285714299</c:v>
                </c:pt>
                <c:pt idx="855">
                  <c:v>26964.162857142899</c:v>
                </c:pt>
                <c:pt idx="856">
                  <c:v>26799.315714285702</c:v>
                </c:pt>
                <c:pt idx="857">
                  <c:v>26640.127142857102</c:v>
                </c:pt>
                <c:pt idx="858">
                  <c:v>26346.560000000001</c:v>
                </c:pt>
                <c:pt idx="859">
                  <c:v>26117.671428571401</c:v>
                </c:pt>
                <c:pt idx="860">
                  <c:v>26205.121428571401</c:v>
                </c:pt>
                <c:pt idx="861">
                  <c:v>26478.692857142902</c:v>
                </c:pt>
                <c:pt idx="862">
                  <c:v>26761.234285714301</c:v>
                </c:pt>
                <c:pt idx="863">
                  <c:v>27030.734285714301</c:v>
                </c:pt>
                <c:pt idx="864">
                  <c:v>27339.3871428571</c:v>
                </c:pt>
                <c:pt idx="865">
                  <c:v>27767.0614285714</c:v>
                </c:pt>
                <c:pt idx="866">
                  <c:v>28131.495714285698</c:v>
                </c:pt>
                <c:pt idx="867">
                  <c:v>28341.662857142899</c:v>
                </c:pt>
                <c:pt idx="868">
                  <c:v>28571.7442857143</c:v>
                </c:pt>
                <c:pt idx="869">
                  <c:v>28859.7442857143</c:v>
                </c:pt>
                <c:pt idx="870">
                  <c:v>29191.152857142901</c:v>
                </c:pt>
                <c:pt idx="871">
                  <c:v>29594.091428571399</c:v>
                </c:pt>
                <c:pt idx="872">
                  <c:v>30066.254285714302</c:v>
                </c:pt>
                <c:pt idx="873">
                  <c:v>30705.03</c:v>
                </c:pt>
                <c:pt idx="874">
                  <c:v>31465.4585714286</c:v>
                </c:pt>
                <c:pt idx="875">
                  <c:v>32231.335714285698</c:v>
                </c:pt>
                <c:pt idx="876">
                  <c:v>33093.508571428603</c:v>
                </c:pt>
                <c:pt idx="877">
                  <c:v>34035.314285714303</c:v>
                </c:pt>
                <c:pt idx="878">
                  <c:v>34930.997142857101</c:v>
                </c:pt>
                <c:pt idx="879">
                  <c:v>35736.171428571397</c:v>
                </c:pt>
                <c:pt idx="880">
                  <c:v>36454.232857142903</c:v>
                </c:pt>
                <c:pt idx="881">
                  <c:v>37089.550000000003</c:v>
                </c:pt>
                <c:pt idx="882">
                  <c:v>37662.111428571399</c:v>
                </c:pt>
                <c:pt idx="883">
                  <c:v>38132.867142857103</c:v>
                </c:pt>
                <c:pt idx="884">
                  <c:v>38498.3871428571</c:v>
                </c:pt>
                <c:pt idx="885">
                  <c:v>38889.6685714286</c:v>
                </c:pt>
                <c:pt idx="886">
                  <c:v>39383.061428571396</c:v>
                </c:pt>
                <c:pt idx="887">
                  <c:v>39973.357142857101</c:v>
                </c:pt>
                <c:pt idx="888">
                  <c:v>40649.0814285714</c:v>
                </c:pt>
                <c:pt idx="889">
                  <c:v>41400.704285714302</c:v>
                </c:pt>
                <c:pt idx="890">
                  <c:v>42272.795714285698</c:v>
                </c:pt>
                <c:pt idx="891">
                  <c:v>43262.745714285702</c:v>
                </c:pt>
                <c:pt idx="892">
                  <c:v>44203.199999999997</c:v>
                </c:pt>
                <c:pt idx="893">
                  <c:v>44977.255714285697</c:v>
                </c:pt>
                <c:pt idx="894">
                  <c:v>45535.204285714302</c:v>
                </c:pt>
                <c:pt idx="895">
                  <c:v>45919.46</c:v>
                </c:pt>
                <c:pt idx="896">
                  <c:v>45912.98</c:v>
                </c:pt>
                <c:pt idx="897">
                  <c:v>45561.225714285698</c:v>
                </c:pt>
                <c:pt idx="898">
                  <c:v>45211.9185714286</c:v>
                </c:pt>
                <c:pt idx="899">
                  <c:v>44823.24</c:v>
                </c:pt>
                <c:pt idx="900">
                  <c:v>44360.265714285699</c:v>
                </c:pt>
                <c:pt idx="901">
                  <c:v>43785.582857142901</c:v>
                </c:pt>
                <c:pt idx="902">
                  <c:v>43042.632857142897</c:v>
                </c:pt>
                <c:pt idx="903">
                  <c:v>42568.622857142902</c:v>
                </c:pt>
                <c:pt idx="904">
                  <c:v>42042.337142857097</c:v>
                </c:pt>
                <c:pt idx="905">
                  <c:v>40827.745714285702</c:v>
                </c:pt>
                <c:pt idx="906">
                  <c:v>39283.275714285701</c:v>
                </c:pt>
                <c:pt idx="907">
                  <c:v>37625.825714285696</c:v>
                </c:pt>
                <c:pt idx="908">
                  <c:v>35935.1828571429</c:v>
                </c:pt>
                <c:pt idx="909">
                  <c:v>34216.091428571403</c:v>
                </c:pt>
                <c:pt idx="910">
                  <c:v>32230.98</c:v>
                </c:pt>
                <c:pt idx="911">
                  <c:v>30244.448571428598</c:v>
                </c:pt>
                <c:pt idx="912">
                  <c:v>28605.672857142901</c:v>
                </c:pt>
                <c:pt idx="913">
                  <c:v>27146.76</c:v>
                </c:pt>
                <c:pt idx="914">
                  <c:v>25777.775714285701</c:v>
                </c:pt>
                <c:pt idx="915">
                  <c:v>24475.01</c:v>
                </c:pt>
                <c:pt idx="916">
                  <c:v>23265.01</c:v>
                </c:pt>
                <c:pt idx="917">
                  <c:v>22193.427142857101</c:v>
                </c:pt>
                <c:pt idx="918">
                  <c:v>21226.0085714286</c:v>
                </c:pt>
                <c:pt idx="919">
                  <c:v>20329.8257142857</c:v>
                </c:pt>
                <c:pt idx="920">
                  <c:v>19486.877142857102</c:v>
                </c:pt>
                <c:pt idx="921">
                  <c:v>18682.4385714286</c:v>
                </c:pt>
                <c:pt idx="922">
                  <c:v>17861.907142857101</c:v>
                </c:pt>
                <c:pt idx="923">
                  <c:v>17025.407142857101</c:v>
                </c:pt>
                <c:pt idx="924">
                  <c:v>16199.4485714286</c:v>
                </c:pt>
                <c:pt idx="925">
                  <c:v>15389.0514285714</c:v>
                </c:pt>
                <c:pt idx="926">
                  <c:v>14616.01</c:v>
                </c:pt>
                <c:pt idx="927">
                  <c:v>13881.2742857143</c:v>
                </c:pt>
                <c:pt idx="928">
                  <c:v>13197.232857142901</c:v>
                </c:pt>
                <c:pt idx="929">
                  <c:v>12670.8971428571</c:v>
                </c:pt>
                <c:pt idx="930">
                  <c:v>12295.611428571399</c:v>
                </c:pt>
                <c:pt idx="931">
                  <c:v>11986.978571428601</c:v>
                </c:pt>
                <c:pt idx="932">
                  <c:v>11722.2228571429</c:v>
                </c:pt>
                <c:pt idx="933">
                  <c:v>11464.59</c:v>
                </c:pt>
                <c:pt idx="934">
                  <c:v>11220.978571428601</c:v>
                </c:pt>
                <c:pt idx="935">
                  <c:v>10983</c:v>
                </c:pt>
                <c:pt idx="936">
                  <c:v>10690.775714285701</c:v>
                </c:pt>
                <c:pt idx="937">
                  <c:v>10338.837142857101</c:v>
                </c:pt>
                <c:pt idx="938">
                  <c:v>9974.9599999999991</c:v>
                </c:pt>
                <c:pt idx="939">
                  <c:v>9624.0628571428606</c:v>
                </c:pt>
                <c:pt idx="940">
                  <c:v>9251.7371428571405</c:v>
                </c:pt>
                <c:pt idx="941">
                  <c:v>8839.8171428571404</c:v>
                </c:pt>
                <c:pt idx="942">
                  <c:v>8436.0971428571393</c:v>
                </c:pt>
                <c:pt idx="943">
                  <c:v>8034.8428571428603</c:v>
                </c:pt>
                <c:pt idx="944">
                  <c:v>7626.35142857143</c:v>
                </c:pt>
                <c:pt idx="945">
                  <c:v>7209.2842857142896</c:v>
                </c:pt>
                <c:pt idx="946">
                  <c:v>6793.9485714285702</c:v>
                </c:pt>
                <c:pt idx="947">
                  <c:v>6500.14</c:v>
                </c:pt>
                <c:pt idx="948">
                  <c:v>6342.0628571428597</c:v>
                </c:pt>
                <c:pt idx="949">
                  <c:v>6221.7985714285696</c:v>
                </c:pt>
                <c:pt idx="950">
                  <c:v>6158.66285714286</c:v>
                </c:pt>
                <c:pt idx="951">
                  <c:v>6178.6157142857101</c:v>
                </c:pt>
                <c:pt idx="952">
                  <c:v>6279.8714285714304</c:v>
                </c:pt>
                <c:pt idx="953">
                  <c:v>6438.4285714285697</c:v>
                </c:pt>
                <c:pt idx="954">
                  <c:v>6579.1871428571403</c:v>
                </c:pt>
                <c:pt idx="955">
                  <c:v>6662.6257142857103</c:v>
                </c:pt>
                <c:pt idx="956">
                  <c:v>6708.7557142857104</c:v>
                </c:pt>
                <c:pt idx="957">
                  <c:v>6717.5785714285703</c:v>
                </c:pt>
                <c:pt idx="958">
                  <c:v>6689.0914285714298</c:v>
                </c:pt>
                <c:pt idx="959">
                  <c:v>6623.29714285714</c:v>
                </c:pt>
                <c:pt idx="960">
                  <c:v>6520.1942857142903</c:v>
                </c:pt>
                <c:pt idx="961">
                  <c:v>6379.7814285714303</c:v>
                </c:pt>
                <c:pt idx="962">
                  <c:v>6220.2457142857102</c:v>
                </c:pt>
                <c:pt idx="963">
                  <c:v>6059.7728571428597</c:v>
                </c:pt>
                <c:pt idx="964">
                  <c:v>5898.3614285714302</c:v>
                </c:pt>
                <c:pt idx="965">
                  <c:v>5736.0128571428604</c:v>
                </c:pt>
                <c:pt idx="966">
                  <c:v>5572.7257142857097</c:v>
                </c:pt>
                <c:pt idx="967">
                  <c:v>5408.5014285714296</c:v>
                </c:pt>
                <c:pt idx="968">
                  <c:v>5243.34</c:v>
                </c:pt>
                <c:pt idx="969">
                  <c:v>5083.8314285714296</c:v>
                </c:pt>
                <c:pt idx="970">
                  <c:v>4936.5671428571404</c:v>
                </c:pt>
                <c:pt idx="971">
                  <c:v>4801.5457142857103</c:v>
                </c:pt>
                <c:pt idx="972">
                  <c:v>4678.7671428571402</c:v>
                </c:pt>
                <c:pt idx="973">
                  <c:v>4568.2314285714301</c:v>
                </c:pt>
                <c:pt idx="974">
                  <c:v>4469.93857142857</c:v>
                </c:pt>
                <c:pt idx="975">
                  <c:v>4383.8900000000003</c:v>
                </c:pt>
                <c:pt idx="976">
                  <c:v>4320.4985714285704</c:v>
                </c:pt>
                <c:pt idx="977">
                  <c:v>4290.1771428571401</c:v>
                </c:pt>
                <c:pt idx="978">
                  <c:v>4292.9257142857196</c:v>
                </c:pt>
                <c:pt idx="979">
                  <c:v>4328.7457142857102</c:v>
                </c:pt>
                <c:pt idx="980">
                  <c:v>4397.6371428571401</c:v>
                </c:pt>
                <c:pt idx="981">
                  <c:v>4499.6000000000004</c:v>
                </c:pt>
                <c:pt idx="982">
                  <c:v>4634.6328571428603</c:v>
                </c:pt>
                <c:pt idx="983">
                  <c:v>4770.2471428571398</c:v>
                </c:pt>
                <c:pt idx="984">
                  <c:v>4873.95</c:v>
                </c:pt>
                <c:pt idx="985">
                  <c:v>4945.7442857142896</c:v>
                </c:pt>
                <c:pt idx="986">
                  <c:v>4985.6271428571399</c:v>
                </c:pt>
                <c:pt idx="987">
                  <c:v>4993.6000000000004</c:v>
                </c:pt>
                <c:pt idx="988">
                  <c:v>4969.66285714286</c:v>
                </c:pt>
                <c:pt idx="989">
                  <c:v>4913.8142857142902</c:v>
                </c:pt>
                <c:pt idx="990">
                  <c:v>4865.2228571428604</c:v>
                </c:pt>
                <c:pt idx="991">
                  <c:v>4863.0585714285698</c:v>
                </c:pt>
                <c:pt idx="992">
                  <c:v>4907.3185714285701</c:v>
                </c:pt>
                <c:pt idx="993">
                  <c:v>4998.0057142857104</c:v>
                </c:pt>
                <c:pt idx="994">
                  <c:v>5135.1185714285702</c:v>
                </c:pt>
                <c:pt idx="995">
                  <c:v>5318.65571428571</c:v>
                </c:pt>
                <c:pt idx="996">
                  <c:v>5548.62</c:v>
                </c:pt>
                <c:pt idx="997">
                  <c:v>5798.2914285714296</c:v>
                </c:pt>
                <c:pt idx="998">
                  <c:v>6040.95285714286</c:v>
                </c:pt>
                <c:pt idx="999">
                  <c:v>6276.6042857142902</c:v>
                </c:pt>
                <c:pt idx="1000">
                  <c:v>6505.2457142857102</c:v>
                </c:pt>
                <c:pt idx="1001">
                  <c:v>6726.8757142857103</c:v>
                </c:pt>
                <c:pt idx="1002">
                  <c:v>6941.4971428571398</c:v>
                </c:pt>
                <c:pt idx="1003">
                  <c:v>7149.1071428571404</c:v>
                </c:pt>
                <c:pt idx="1004">
                  <c:v>7382.10142857143</c:v>
                </c:pt>
                <c:pt idx="1005">
                  <c:v>7672.8728571428601</c:v>
                </c:pt>
                <c:pt idx="1006">
                  <c:v>8021.4228571428603</c:v>
                </c:pt>
                <c:pt idx="1007">
                  <c:v>8427.7485714285704</c:v>
                </c:pt>
                <c:pt idx="1008">
                  <c:v>8891.8528571428596</c:v>
                </c:pt>
                <c:pt idx="1009">
                  <c:v>9413.7342857142794</c:v>
                </c:pt>
                <c:pt idx="1010">
                  <c:v>9993.3942857142792</c:v>
                </c:pt>
                <c:pt idx="1011">
                  <c:v>10560.4428571429</c:v>
                </c:pt>
                <c:pt idx="1012">
                  <c:v>11044.4914285714</c:v>
                </c:pt>
                <c:pt idx="1013">
                  <c:v>11445.5414285714</c:v>
                </c:pt>
                <c:pt idx="1014">
                  <c:v>11763.592857142899</c:v>
                </c:pt>
                <c:pt idx="1015">
                  <c:v>11998.644285714299</c:v>
                </c:pt>
                <c:pt idx="1016">
                  <c:v>12150.6971428571</c:v>
                </c:pt>
                <c:pt idx="1017">
                  <c:v>12221.67</c:v>
                </c:pt>
                <c:pt idx="1018">
                  <c:v>12277.1557142857</c:v>
                </c:pt>
                <c:pt idx="1019">
                  <c:v>12383.837142857101</c:v>
                </c:pt>
                <c:pt idx="1020">
                  <c:v>12546.5242857143</c:v>
                </c:pt>
                <c:pt idx="1021">
                  <c:v>12765.34</c:v>
                </c:pt>
                <c:pt idx="1022">
                  <c:v>13038.8857142857</c:v>
                </c:pt>
                <c:pt idx="1023">
                  <c:v>13366.3057142857</c:v>
                </c:pt>
                <c:pt idx="1024">
                  <c:v>13744.5128571429</c:v>
                </c:pt>
                <c:pt idx="1025">
                  <c:v>14126.771428571399</c:v>
                </c:pt>
                <c:pt idx="1026">
                  <c:v>14442.73</c:v>
                </c:pt>
                <c:pt idx="1027">
                  <c:v>14665.3257142857</c:v>
                </c:pt>
                <c:pt idx="1028">
                  <c:v>14794.5</c:v>
                </c:pt>
                <c:pt idx="1029">
                  <c:v>14831.2685714286</c:v>
                </c:pt>
                <c:pt idx="1030">
                  <c:v>14776.8257142857</c:v>
                </c:pt>
                <c:pt idx="1031">
                  <c:v>14631.951428571399</c:v>
                </c:pt>
                <c:pt idx="1032">
                  <c:v>14462.611428571399</c:v>
                </c:pt>
                <c:pt idx="1033">
                  <c:v>14333.9757142857</c:v>
                </c:pt>
                <c:pt idx="1034">
                  <c:v>14245.064285714299</c:v>
                </c:pt>
                <c:pt idx="1035">
                  <c:v>14196.69</c:v>
                </c:pt>
                <c:pt idx="1036">
                  <c:v>14189.832857142899</c:v>
                </c:pt>
                <c:pt idx="1037">
                  <c:v>14224.5185714286</c:v>
                </c:pt>
                <c:pt idx="1038">
                  <c:v>14302.1942857143</c:v>
                </c:pt>
                <c:pt idx="1039">
                  <c:v>14380.08</c:v>
                </c:pt>
                <c:pt idx="1040">
                  <c:v>14438.7457142857</c:v>
                </c:pt>
                <c:pt idx="1041">
                  <c:v>14502.1828571429</c:v>
                </c:pt>
                <c:pt idx="1042">
                  <c:v>14569.97</c:v>
                </c:pt>
                <c:pt idx="1043">
                  <c:v>14642.247142857101</c:v>
                </c:pt>
                <c:pt idx="1044">
                  <c:v>14719.1757142857</c:v>
                </c:pt>
                <c:pt idx="1045">
                  <c:v>14800.912857142899</c:v>
                </c:pt>
                <c:pt idx="1046">
                  <c:v>14887.3728571429</c:v>
                </c:pt>
                <c:pt idx="1047">
                  <c:v>14978.3028571429</c:v>
                </c:pt>
                <c:pt idx="1048">
                  <c:v>15074.37</c:v>
                </c:pt>
                <c:pt idx="1049">
                  <c:v>15175.695714285701</c:v>
                </c:pt>
                <c:pt idx="1050">
                  <c:v>15281.705714285699</c:v>
                </c:pt>
                <c:pt idx="1051">
                  <c:v>15393.6971428571</c:v>
                </c:pt>
                <c:pt idx="1052">
                  <c:v>15510.5671428571</c:v>
                </c:pt>
                <c:pt idx="1053">
                  <c:v>15632.96</c:v>
                </c:pt>
                <c:pt idx="1054">
                  <c:v>15760.7557142857</c:v>
                </c:pt>
                <c:pt idx="1055">
                  <c:v>15894.667142857101</c:v>
                </c:pt>
                <c:pt idx="1056">
                  <c:v>16034.1371428571</c:v>
                </c:pt>
                <c:pt idx="1057">
                  <c:v>16179.828571428599</c:v>
                </c:pt>
                <c:pt idx="1058">
                  <c:v>16331.4471428571</c:v>
                </c:pt>
                <c:pt idx="1059">
                  <c:v>16489.41</c:v>
                </c:pt>
                <c:pt idx="1060">
                  <c:v>16653.294285714299</c:v>
                </c:pt>
                <c:pt idx="1061">
                  <c:v>16823.419999999998</c:v>
                </c:pt>
                <c:pt idx="1062">
                  <c:v>16999.397142857099</c:v>
                </c:pt>
                <c:pt idx="1063">
                  <c:v>17182.795714285701</c:v>
                </c:pt>
                <c:pt idx="1064">
                  <c:v>17374.287142857102</c:v>
                </c:pt>
                <c:pt idx="1065">
                  <c:v>17571.385714285701</c:v>
                </c:pt>
                <c:pt idx="1066">
                  <c:v>17774.2071428571</c:v>
                </c:pt>
                <c:pt idx="1067">
                  <c:v>17981.5757142857</c:v>
                </c:pt>
                <c:pt idx="1068">
                  <c:v>18191.288571428599</c:v>
                </c:pt>
                <c:pt idx="1069">
                  <c:v>18402.361428571399</c:v>
                </c:pt>
                <c:pt idx="1070">
                  <c:v>18611.7928571429</c:v>
                </c:pt>
                <c:pt idx="1071">
                  <c:v>18820.677142857101</c:v>
                </c:pt>
                <c:pt idx="1072">
                  <c:v>19028.247142857101</c:v>
                </c:pt>
                <c:pt idx="1073">
                  <c:v>19234.501428571399</c:v>
                </c:pt>
                <c:pt idx="1074">
                  <c:v>19442.2</c:v>
                </c:pt>
                <c:pt idx="1075">
                  <c:v>19646.96</c:v>
                </c:pt>
                <c:pt idx="1076">
                  <c:v>19841.135714285701</c:v>
                </c:pt>
                <c:pt idx="1077">
                  <c:v>20028.71</c:v>
                </c:pt>
                <c:pt idx="1078">
                  <c:v>20203.941428571401</c:v>
                </c:pt>
                <c:pt idx="1079">
                  <c:v>20365.697142857101</c:v>
                </c:pt>
                <c:pt idx="1080">
                  <c:v>20515.275714285701</c:v>
                </c:pt>
                <c:pt idx="1081">
                  <c:v>20646.310000000001</c:v>
                </c:pt>
                <c:pt idx="1082">
                  <c:v>20763.7071428571</c:v>
                </c:pt>
                <c:pt idx="1083">
                  <c:v>20873.48</c:v>
                </c:pt>
                <c:pt idx="1084">
                  <c:v>20971.84</c:v>
                </c:pt>
                <c:pt idx="1085">
                  <c:v>21061.282857142902</c:v>
                </c:pt>
                <c:pt idx="1086">
                  <c:v>21142.025714285701</c:v>
                </c:pt>
                <c:pt idx="1087">
                  <c:v>21212.0985714286</c:v>
                </c:pt>
                <c:pt idx="1088">
                  <c:v>21275.9857142857</c:v>
                </c:pt>
                <c:pt idx="1089">
                  <c:v>21331.7771428571</c:v>
                </c:pt>
                <c:pt idx="1090">
                  <c:v>21381.044285714299</c:v>
                </c:pt>
                <c:pt idx="1091">
                  <c:v>21419.844285714302</c:v>
                </c:pt>
                <c:pt idx="1092">
                  <c:v>21452.998571428601</c:v>
                </c:pt>
                <c:pt idx="1093">
                  <c:v>21480.07</c:v>
                </c:pt>
                <c:pt idx="1094">
                  <c:v>21497.7971428571</c:v>
                </c:pt>
                <c:pt idx="1095">
                  <c:v>21507.488571428599</c:v>
                </c:pt>
                <c:pt idx="1096">
                  <c:v>21507.007142857099</c:v>
                </c:pt>
                <c:pt idx="1097">
                  <c:v>21499.304285714301</c:v>
                </c:pt>
                <c:pt idx="1098">
                  <c:v>21487.198571428598</c:v>
                </c:pt>
                <c:pt idx="1099">
                  <c:v>21463.454285714299</c:v>
                </c:pt>
                <c:pt idx="1100">
                  <c:v>21431.81</c:v>
                </c:pt>
                <c:pt idx="1101">
                  <c:v>21392.455714285701</c:v>
                </c:pt>
                <c:pt idx="1102">
                  <c:v>21346.375714285699</c:v>
                </c:pt>
                <c:pt idx="1103">
                  <c:v>21296.4528571429</c:v>
                </c:pt>
                <c:pt idx="1104">
                  <c:v>21236.6328571429</c:v>
                </c:pt>
                <c:pt idx="1105">
                  <c:v>21169.77</c:v>
                </c:pt>
                <c:pt idx="1106">
                  <c:v>21095.9585714286</c:v>
                </c:pt>
                <c:pt idx="1107">
                  <c:v>21016.372857142898</c:v>
                </c:pt>
                <c:pt idx="1108">
                  <c:v>20932.687142857099</c:v>
                </c:pt>
                <c:pt idx="1109">
                  <c:v>20840.818571428601</c:v>
                </c:pt>
                <c:pt idx="1110">
                  <c:v>20743.23</c:v>
                </c:pt>
                <c:pt idx="1111">
                  <c:v>20640.775714285701</c:v>
                </c:pt>
                <c:pt idx="1112">
                  <c:v>20533.4771428571</c:v>
                </c:pt>
                <c:pt idx="1113">
                  <c:v>20423.435714285701</c:v>
                </c:pt>
                <c:pt idx="1114">
                  <c:v>20307.3171428571</c:v>
                </c:pt>
                <c:pt idx="1115">
                  <c:v>20185.675714285699</c:v>
                </c:pt>
                <c:pt idx="1116">
                  <c:v>20062.238571428599</c:v>
                </c:pt>
                <c:pt idx="1117">
                  <c:v>19932.3542857143</c:v>
                </c:pt>
                <c:pt idx="1118">
                  <c:v>19799.191428571401</c:v>
                </c:pt>
                <c:pt idx="1119">
                  <c:v>19661.337142857101</c:v>
                </c:pt>
                <c:pt idx="1120">
                  <c:v>19520.122857142898</c:v>
                </c:pt>
                <c:pt idx="1121">
                  <c:v>19377.495714285698</c:v>
                </c:pt>
                <c:pt idx="1122">
                  <c:v>19232.87</c:v>
                </c:pt>
                <c:pt idx="1123">
                  <c:v>19083.59</c:v>
                </c:pt>
                <c:pt idx="1124">
                  <c:v>18935.002857142899</c:v>
                </c:pt>
                <c:pt idx="1125">
                  <c:v>18785.684285714298</c:v>
                </c:pt>
                <c:pt idx="1126">
                  <c:v>18634.8628571429</c:v>
                </c:pt>
                <c:pt idx="1127">
                  <c:v>18482.931428571399</c:v>
                </c:pt>
                <c:pt idx="1128">
                  <c:v>18329.8957142857</c:v>
                </c:pt>
                <c:pt idx="1129">
                  <c:v>18176.785714285699</c:v>
                </c:pt>
                <c:pt idx="1130">
                  <c:v>18025.211428571401</c:v>
                </c:pt>
                <c:pt idx="1131">
                  <c:v>17873.372857142898</c:v>
                </c:pt>
                <c:pt idx="1132">
                  <c:v>17722.7414285714</c:v>
                </c:pt>
                <c:pt idx="1133">
                  <c:v>17574.592857142899</c:v>
                </c:pt>
                <c:pt idx="1134">
                  <c:v>17427.8342857143</c:v>
                </c:pt>
                <c:pt idx="1135">
                  <c:v>17283.507142857099</c:v>
                </c:pt>
                <c:pt idx="1136">
                  <c:v>17140.759999999998</c:v>
                </c:pt>
                <c:pt idx="1137">
                  <c:v>17000.375714285699</c:v>
                </c:pt>
                <c:pt idx="1138">
                  <c:v>16863.7214285714</c:v>
                </c:pt>
                <c:pt idx="1139">
                  <c:v>16728.2771428571</c:v>
                </c:pt>
                <c:pt idx="1140">
                  <c:v>16596.3114285714</c:v>
                </c:pt>
                <c:pt idx="1141">
                  <c:v>16468.332857142901</c:v>
                </c:pt>
                <c:pt idx="1142">
                  <c:v>16342.0228571429</c:v>
                </c:pt>
                <c:pt idx="1143">
                  <c:v>16221.625714285699</c:v>
                </c:pt>
                <c:pt idx="1144">
                  <c:v>16103.171428571401</c:v>
                </c:pt>
                <c:pt idx="1145">
                  <c:v>15988.804285714299</c:v>
                </c:pt>
                <c:pt idx="1146">
                  <c:v>15878.667142857101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32-4DBA-8252-838F7D6C8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459120"/>
        <c:axId val="188458160"/>
      </c:lineChart>
      <c:catAx>
        <c:axId val="8593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31936"/>
        <c:crosses val="autoZero"/>
        <c:auto val="1"/>
        <c:lblAlgn val="ctr"/>
        <c:lblOffset val="100"/>
        <c:noMultiLvlLbl val="0"/>
      </c:catAx>
      <c:valAx>
        <c:axId val="8593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31456"/>
        <c:crosses val="autoZero"/>
        <c:crossBetween val="between"/>
      </c:valAx>
      <c:valAx>
        <c:axId val="188458160"/>
        <c:scaling>
          <c:orientation val="minMax"/>
        </c:scaling>
        <c:delete val="0"/>
        <c:axPos val="r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59120"/>
        <c:crosses val="max"/>
        <c:crossBetween val="between"/>
      </c:valAx>
      <c:catAx>
        <c:axId val="188459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8458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Japan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'Sheet 1'!$G$1</c:f>
              <c:strCache>
                <c:ptCount val="1"/>
                <c:pt idx="0">
                  <c:v>% of Infections reported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1'!$G$2:$G$1148</c:f>
              <c:numCache>
                <c:formatCode>0%</c:formatCode>
                <c:ptCount val="1147"/>
                <c:pt idx="0">
                  <c:v>2.3312048419558999E-3</c:v>
                </c:pt>
                <c:pt idx="1">
                  <c:v>2.53837149658701E-3</c:v>
                </c:pt>
                <c:pt idx="2">
                  <c:v>3.0343101371933202E-3</c:v>
                </c:pt>
                <c:pt idx="3">
                  <c:v>3.5727647824460298E-3</c:v>
                </c:pt>
                <c:pt idx="4">
                  <c:v>4.1929509537553204E-3</c:v>
                </c:pt>
                <c:pt idx="5">
                  <c:v>5.0469122914833901E-3</c:v>
                </c:pt>
                <c:pt idx="6">
                  <c:v>6.1593211059403196E-3</c:v>
                </c:pt>
                <c:pt idx="7">
                  <c:v>7.3664569079644601E-3</c:v>
                </c:pt>
                <c:pt idx="8">
                  <c:v>8.5474486380721897E-3</c:v>
                </c:pt>
                <c:pt idx="9">
                  <c:v>1.0008679613757201E-2</c:v>
                </c:pt>
                <c:pt idx="10">
                  <c:v>1.1785620974429501E-2</c:v>
                </c:pt>
                <c:pt idx="11">
                  <c:v>1.36113298731598E-2</c:v>
                </c:pt>
                <c:pt idx="12">
                  <c:v>1.51996468640044E-2</c:v>
                </c:pt>
                <c:pt idx="13">
                  <c:v>1.65444869055081E-2</c:v>
                </c:pt>
                <c:pt idx="14">
                  <c:v>1.7935483575367301E-2</c:v>
                </c:pt>
                <c:pt idx="15">
                  <c:v>1.92677558897189E-2</c:v>
                </c:pt>
                <c:pt idx="16">
                  <c:v>1.99480153854702E-2</c:v>
                </c:pt>
                <c:pt idx="17">
                  <c:v>2.0100265501160501E-2</c:v>
                </c:pt>
                <c:pt idx="18">
                  <c:v>2.0126016890499199E-2</c:v>
                </c:pt>
                <c:pt idx="19">
                  <c:v>2.0310332934623899E-2</c:v>
                </c:pt>
                <c:pt idx="20">
                  <c:v>2.0839625490788299E-2</c:v>
                </c:pt>
                <c:pt idx="21">
                  <c:v>2.1464484610235202E-2</c:v>
                </c:pt>
                <c:pt idx="22">
                  <c:v>2.2545426090235101E-2</c:v>
                </c:pt>
                <c:pt idx="23">
                  <c:v>2.47734538718468E-2</c:v>
                </c:pt>
                <c:pt idx="24">
                  <c:v>2.7989688674510901E-2</c:v>
                </c:pt>
                <c:pt idx="25">
                  <c:v>3.1685185995304503E-2</c:v>
                </c:pt>
                <c:pt idx="26">
                  <c:v>3.5786952166245098E-2</c:v>
                </c:pt>
                <c:pt idx="27">
                  <c:v>3.9942546020601002E-2</c:v>
                </c:pt>
                <c:pt idx="28">
                  <c:v>4.3718077478745197E-2</c:v>
                </c:pt>
                <c:pt idx="29">
                  <c:v>4.6108052978893997E-2</c:v>
                </c:pt>
                <c:pt idx="30">
                  <c:v>4.6670094292673103E-2</c:v>
                </c:pt>
                <c:pt idx="31">
                  <c:v>4.57200210589188E-2</c:v>
                </c:pt>
                <c:pt idx="32">
                  <c:v>4.34389076277958E-2</c:v>
                </c:pt>
                <c:pt idx="33">
                  <c:v>4.0097172531398502E-2</c:v>
                </c:pt>
                <c:pt idx="34">
                  <c:v>3.6013304144958097E-2</c:v>
                </c:pt>
                <c:pt idx="35">
                  <c:v>3.1603152106599697E-2</c:v>
                </c:pt>
                <c:pt idx="36">
                  <c:v>2.75819536646143E-2</c:v>
                </c:pt>
                <c:pt idx="37">
                  <c:v>2.3922410782014999E-2</c:v>
                </c:pt>
                <c:pt idx="38">
                  <c:v>2.0586157420557701E-2</c:v>
                </c:pt>
                <c:pt idx="39">
                  <c:v>1.7975399636382901E-2</c:v>
                </c:pt>
                <c:pt idx="40">
                  <c:v>1.6073241202933901E-2</c:v>
                </c:pt>
                <c:pt idx="41">
                  <c:v>1.48492493654548E-2</c:v>
                </c:pt>
                <c:pt idx="42">
                  <c:v>1.4193360935570601E-2</c:v>
                </c:pt>
                <c:pt idx="43">
                  <c:v>1.3807125206498599E-2</c:v>
                </c:pt>
                <c:pt idx="44">
                  <c:v>1.39785082701641E-2</c:v>
                </c:pt>
                <c:pt idx="45">
                  <c:v>1.47161139202033E-2</c:v>
                </c:pt>
                <c:pt idx="46">
                  <c:v>1.5465783953584699E-2</c:v>
                </c:pt>
                <c:pt idx="47">
                  <c:v>1.6325874243006799E-2</c:v>
                </c:pt>
                <c:pt idx="48">
                  <c:v>1.7500373744250199E-2</c:v>
                </c:pt>
                <c:pt idx="49">
                  <c:v>1.9042325976195498E-2</c:v>
                </c:pt>
                <c:pt idx="50">
                  <c:v>2.1202843534406799E-2</c:v>
                </c:pt>
                <c:pt idx="51">
                  <c:v>2.3792516025332701E-2</c:v>
                </c:pt>
                <c:pt idx="52">
                  <c:v>2.67035116874734E-2</c:v>
                </c:pt>
                <c:pt idx="53">
                  <c:v>3.02854359572453E-2</c:v>
                </c:pt>
                <c:pt idx="54">
                  <c:v>3.4387172959543598E-2</c:v>
                </c:pt>
                <c:pt idx="55">
                  <c:v>3.8929919650897003E-2</c:v>
                </c:pt>
                <c:pt idx="56">
                  <c:v>4.4062274528540099E-2</c:v>
                </c:pt>
                <c:pt idx="57">
                  <c:v>4.9556356483581601E-2</c:v>
                </c:pt>
                <c:pt idx="58">
                  <c:v>5.5407304346558398E-2</c:v>
                </c:pt>
                <c:pt idx="59">
                  <c:v>6.1533135147961403E-2</c:v>
                </c:pt>
                <c:pt idx="60">
                  <c:v>6.7681575309002498E-2</c:v>
                </c:pt>
                <c:pt idx="61">
                  <c:v>7.3974212983422993E-2</c:v>
                </c:pt>
                <c:pt idx="62">
                  <c:v>8.0246279419197E-2</c:v>
                </c:pt>
                <c:pt idx="63">
                  <c:v>8.6161370364649104E-2</c:v>
                </c:pt>
                <c:pt idx="64">
                  <c:v>9.16237518516098E-2</c:v>
                </c:pt>
                <c:pt idx="65">
                  <c:v>9.6450706086452495E-2</c:v>
                </c:pt>
                <c:pt idx="66">
                  <c:v>0.10060357497632801</c:v>
                </c:pt>
                <c:pt idx="67">
                  <c:v>0.10433853649713</c:v>
                </c:pt>
                <c:pt idx="68">
                  <c:v>0.107772247794803</c:v>
                </c:pt>
                <c:pt idx="69">
                  <c:v>0.11096217295838701</c:v>
                </c:pt>
                <c:pt idx="70">
                  <c:v>0.11402943404072099</c:v>
                </c:pt>
                <c:pt idx="71">
                  <c:v>0.117034044752152</c:v>
                </c:pt>
                <c:pt idx="72">
                  <c:v>0.119974013272893</c:v>
                </c:pt>
                <c:pt idx="73">
                  <c:v>0.123063403608589</c:v>
                </c:pt>
                <c:pt idx="74">
                  <c:v>0.12623943055901199</c:v>
                </c:pt>
                <c:pt idx="75">
                  <c:v>0.129272237774223</c:v>
                </c:pt>
                <c:pt idx="76">
                  <c:v>0.131777809655448</c:v>
                </c:pt>
                <c:pt idx="77">
                  <c:v>0.13293991974733901</c:v>
                </c:pt>
                <c:pt idx="78">
                  <c:v>0.13249838109873499</c:v>
                </c:pt>
                <c:pt idx="79">
                  <c:v>0.13096742869320799</c:v>
                </c:pt>
                <c:pt idx="80">
                  <c:v>0.12896892416821501</c:v>
                </c:pt>
                <c:pt idx="81">
                  <c:v>0.12705989859262501</c:v>
                </c:pt>
                <c:pt idx="82">
                  <c:v>0.12505423433495799</c:v>
                </c:pt>
                <c:pt idx="83">
                  <c:v>0.123334120082064</c:v>
                </c:pt>
                <c:pt idx="84">
                  <c:v>0.123430137342202</c:v>
                </c:pt>
                <c:pt idx="85">
                  <c:v>0.12511765127246599</c:v>
                </c:pt>
                <c:pt idx="86">
                  <c:v>0.12719673946847199</c:v>
                </c:pt>
                <c:pt idx="87">
                  <c:v>0.12873386996306799</c:v>
                </c:pt>
                <c:pt idx="88">
                  <c:v>0.128580580419142</c:v>
                </c:pt>
                <c:pt idx="89">
                  <c:v>0.12735641354704899</c:v>
                </c:pt>
                <c:pt idx="90">
                  <c:v>0.12586137634807301</c:v>
                </c:pt>
                <c:pt idx="91">
                  <c:v>0.123333077596344</c:v>
                </c:pt>
                <c:pt idx="92">
                  <c:v>0.120674611693177</c:v>
                </c:pt>
                <c:pt idx="93">
                  <c:v>0.11859806667713201</c:v>
                </c:pt>
                <c:pt idx="94">
                  <c:v>0.116828787226708</c:v>
                </c:pt>
                <c:pt idx="95">
                  <c:v>0.11562107331834801</c:v>
                </c:pt>
                <c:pt idx="96">
                  <c:v>0.113581880751275</c:v>
                </c:pt>
                <c:pt idx="97">
                  <c:v>0.10961996351155</c:v>
                </c:pt>
                <c:pt idx="98">
                  <c:v>0.103163900288908</c:v>
                </c:pt>
                <c:pt idx="99">
                  <c:v>9.3932639015774394E-2</c:v>
                </c:pt>
                <c:pt idx="100">
                  <c:v>8.3848678362235904E-2</c:v>
                </c:pt>
                <c:pt idx="101">
                  <c:v>7.4125662023751204E-2</c:v>
                </c:pt>
                <c:pt idx="102">
                  <c:v>6.5040850092775104E-2</c:v>
                </c:pt>
                <c:pt idx="103">
                  <c:v>5.71664618904376E-2</c:v>
                </c:pt>
                <c:pt idx="104">
                  <c:v>5.0786184329247003E-2</c:v>
                </c:pt>
                <c:pt idx="105">
                  <c:v>4.6306809522358001E-2</c:v>
                </c:pt>
                <c:pt idx="106">
                  <c:v>4.42546796759739E-2</c:v>
                </c:pt>
                <c:pt idx="107">
                  <c:v>4.4043514751259401E-2</c:v>
                </c:pt>
                <c:pt idx="108">
                  <c:v>4.4683067441629198E-2</c:v>
                </c:pt>
                <c:pt idx="109">
                  <c:v>4.6078963109972497E-2</c:v>
                </c:pt>
                <c:pt idx="110">
                  <c:v>4.88237198367589E-2</c:v>
                </c:pt>
                <c:pt idx="111">
                  <c:v>5.2550633636259503E-2</c:v>
                </c:pt>
                <c:pt idx="112">
                  <c:v>5.6477225279759999E-2</c:v>
                </c:pt>
                <c:pt idx="113">
                  <c:v>5.97200308838833E-2</c:v>
                </c:pt>
                <c:pt idx="114">
                  <c:v>6.22148125778254E-2</c:v>
                </c:pt>
                <c:pt idx="115">
                  <c:v>6.4654611963974595E-2</c:v>
                </c:pt>
                <c:pt idx="116">
                  <c:v>6.65914068014406E-2</c:v>
                </c:pt>
                <c:pt idx="117">
                  <c:v>6.7013240955304101E-2</c:v>
                </c:pt>
                <c:pt idx="118">
                  <c:v>6.6501913497310397E-2</c:v>
                </c:pt>
                <c:pt idx="119">
                  <c:v>6.5838684812539197E-2</c:v>
                </c:pt>
                <c:pt idx="120">
                  <c:v>6.54246426796391E-2</c:v>
                </c:pt>
                <c:pt idx="121">
                  <c:v>6.50781572820818E-2</c:v>
                </c:pt>
                <c:pt idx="122">
                  <c:v>6.4552599062526597E-2</c:v>
                </c:pt>
                <c:pt idx="123">
                  <c:v>6.4745181970802201E-2</c:v>
                </c:pt>
                <c:pt idx="124">
                  <c:v>6.5583173086076599E-2</c:v>
                </c:pt>
                <c:pt idx="125">
                  <c:v>6.6092118029792798E-2</c:v>
                </c:pt>
                <c:pt idx="126">
                  <c:v>6.6391456909756494E-2</c:v>
                </c:pt>
                <c:pt idx="127">
                  <c:v>6.61989950326132E-2</c:v>
                </c:pt>
                <c:pt idx="128">
                  <c:v>6.5291436426961405E-2</c:v>
                </c:pt>
                <c:pt idx="129">
                  <c:v>6.3379554637853996E-2</c:v>
                </c:pt>
                <c:pt idx="130">
                  <c:v>5.9761302107651598E-2</c:v>
                </c:pt>
                <c:pt idx="131">
                  <c:v>5.5509958662157098E-2</c:v>
                </c:pt>
                <c:pt idx="132">
                  <c:v>5.1928455966324401E-2</c:v>
                </c:pt>
                <c:pt idx="133">
                  <c:v>4.8837465760283298E-2</c:v>
                </c:pt>
                <c:pt idx="134">
                  <c:v>4.6303241892930801E-2</c:v>
                </c:pt>
                <c:pt idx="135">
                  <c:v>4.4404737197115102E-2</c:v>
                </c:pt>
                <c:pt idx="136">
                  <c:v>4.3268463108930399E-2</c:v>
                </c:pt>
                <c:pt idx="137">
                  <c:v>4.3339600593267302E-2</c:v>
                </c:pt>
                <c:pt idx="138">
                  <c:v>4.4292897559712101E-2</c:v>
                </c:pt>
                <c:pt idx="139">
                  <c:v>4.5376040709498099E-2</c:v>
                </c:pt>
                <c:pt idx="140">
                  <c:v>4.67100580618681E-2</c:v>
                </c:pt>
                <c:pt idx="141">
                  <c:v>4.8764108901081897E-2</c:v>
                </c:pt>
                <c:pt idx="142">
                  <c:v>5.1671412071688599E-2</c:v>
                </c:pt>
                <c:pt idx="143">
                  <c:v>5.4876474487675998E-2</c:v>
                </c:pt>
                <c:pt idx="144">
                  <c:v>5.7614949465328399E-2</c:v>
                </c:pt>
                <c:pt idx="145">
                  <c:v>5.9895823102442097E-2</c:v>
                </c:pt>
                <c:pt idx="146">
                  <c:v>6.1926030195428902E-2</c:v>
                </c:pt>
                <c:pt idx="147">
                  <c:v>6.3856242590628304E-2</c:v>
                </c:pt>
                <c:pt idx="148">
                  <c:v>6.5619633404868302E-2</c:v>
                </c:pt>
                <c:pt idx="149">
                  <c:v>6.6847555004011294E-2</c:v>
                </c:pt>
                <c:pt idx="150">
                  <c:v>6.7925531646357798E-2</c:v>
                </c:pt>
                <c:pt idx="151">
                  <c:v>6.9146329120380406E-2</c:v>
                </c:pt>
                <c:pt idx="152">
                  <c:v>7.0303979005592501E-2</c:v>
                </c:pt>
                <c:pt idx="153">
                  <c:v>7.1790925529387206E-2</c:v>
                </c:pt>
                <c:pt idx="154">
                  <c:v>7.3688884399033205E-2</c:v>
                </c:pt>
                <c:pt idx="155">
                  <c:v>7.5512145394100297E-2</c:v>
                </c:pt>
                <c:pt idx="156">
                  <c:v>7.7286948001605502E-2</c:v>
                </c:pt>
                <c:pt idx="157">
                  <c:v>7.8634322871433293E-2</c:v>
                </c:pt>
                <c:pt idx="158">
                  <c:v>7.9320548374271299E-2</c:v>
                </c:pt>
                <c:pt idx="159">
                  <c:v>7.9909153060028298E-2</c:v>
                </c:pt>
                <c:pt idx="160">
                  <c:v>8.0511300066584093E-2</c:v>
                </c:pt>
                <c:pt idx="161">
                  <c:v>8.1142550544992795E-2</c:v>
                </c:pt>
                <c:pt idx="162">
                  <c:v>8.1833772605685001E-2</c:v>
                </c:pt>
                <c:pt idx="163">
                  <c:v>8.2466910002580801E-2</c:v>
                </c:pt>
                <c:pt idx="164">
                  <c:v>8.3598617733291802E-2</c:v>
                </c:pt>
                <c:pt idx="165">
                  <c:v>8.5534012058044298E-2</c:v>
                </c:pt>
                <c:pt idx="166">
                  <c:v>8.8095655209470894E-2</c:v>
                </c:pt>
                <c:pt idx="167">
                  <c:v>9.1524951796660106E-2</c:v>
                </c:pt>
                <c:pt idx="168">
                  <c:v>9.5800966367953405E-2</c:v>
                </c:pt>
                <c:pt idx="169">
                  <c:v>0.10160645286419</c:v>
                </c:pt>
                <c:pt idx="170">
                  <c:v>0.109756888261966</c:v>
                </c:pt>
                <c:pt idx="171">
                  <c:v>0.119697939313209</c:v>
                </c:pt>
                <c:pt idx="172">
                  <c:v>0.130972306205241</c:v>
                </c:pt>
                <c:pt idx="173">
                  <c:v>0.143256776246248</c:v>
                </c:pt>
                <c:pt idx="174">
                  <c:v>0.15549719241476401</c:v>
                </c:pt>
                <c:pt idx="175">
                  <c:v>0.16714245683207099</c:v>
                </c:pt>
                <c:pt idx="176">
                  <c:v>0.17729938853131999</c:v>
                </c:pt>
                <c:pt idx="177">
                  <c:v>0.18496657563282101</c:v>
                </c:pt>
                <c:pt idx="178">
                  <c:v>0.190840403253621</c:v>
                </c:pt>
                <c:pt idx="179">
                  <c:v>0.19547517919875801</c:v>
                </c:pt>
                <c:pt idx="180">
                  <c:v>0.19833257562422399</c:v>
                </c:pt>
                <c:pt idx="181">
                  <c:v>0.19969316330697101</c:v>
                </c:pt>
                <c:pt idx="182">
                  <c:v>0.20026772706558199</c:v>
                </c:pt>
                <c:pt idx="183">
                  <c:v>0.20037138300701501</c:v>
                </c:pt>
                <c:pt idx="184">
                  <c:v>0.200166487603645</c:v>
                </c:pt>
                <c:pt idx="185">
                  <c:v>0.19877781720923399</c:v>
                </c:pt>
                <c:pt idx="186">
                  <c:v>0.196177490655981</c:v>
                </c:pt>
                <c:pt idx="187">
                  <c:v>0.19449656004087701</c:v>
                </c:pt>
                <c:pt idx="188">
                  <c:v>0.19472402459169899</c:v>
                </c:pt>
                <c:pt idx="189">
                  <c:v>0.196206390767655</c:v>
                </c:pt>
                <c:pt idx="190">
                  <c:v>0.198131096947333</c:v>
                </c:pt>
                <c:pt idx="191">
                  <c:v>0.20019071068311201</c:v>
                </c:pt>
                <c:pt idx="192">
                  <c:v>0.20305128231407599</c:v>
                </c:pt>
                <c:pt idx="193">
                  <c:v>0.20691721652068601</c:v>
                </c:pt>
                <c:pt idx="194">
                  <c:v>0.210670660409775</c:v>
                </c:pt>
                <c:pt idx="195">
                  <c:v>0.213457637570902</c:v>
                </c:pt>
                <c:pt idx="196">
                  <c:v>0.21522832483870799</c:v>
                </c:pt>
                <c:pt idx="197">
                  <c:v>0.21657544068842699</c:v>
                </c:pt>
                <c:pt idx="198">
                  <c:v>0.21788786162907001</c:v>
                </c:pt>
                <c:pt idx="199">
                  <c:v>0.21865305167978799</c:v>
                </c:pt>
                <c:pt idx="200">
                  <c:v>0.21850068462849401</c:v>
                </c:pt>
                <c:pt idx="201">
                  <c:v>0.21714083886176799</c:v>
                </c:pt>
                <c:pt idx="202">
                  <c:v>0.21403829246422801</c:v>
                </c:pt>
                <c:pt idx="203">
                  <c:v>0.20930759289072501</c:v>
                </c:pt>
                <c:pt idx="204">
                  <c:v>0.20335058786408999</c:v>
                </c:pt>
                <c:pt idx="205">
                  <c:v>0.19631440724747501</c:v>
                </c:pt>
                <c:pt idx="206">
                  <c:v>0.18897474245613599</c:v>
                </c:pt>
                <c:pt idx="207">
                  <c:v>0.18153724144418201</c:v>
                </c:pt>
                <c:pt idx="208">
                  <c:v>0.174084774374865</c:v>
                </c:pt>
                <c:pt idx="209">
                  <c:v>0.16768418308222299</c:v>
                </c:pt>
                <c:pt idx="210">
                  <c:v>0.163445941636335</c:v>
                </c:pt>
                <c:pt idx="211">
                  <c:v>0.16178295775874699</c:v>
                </c:pt>
                <c:pt idx="212">
                  <c:v>0.16264576782326901</c:v>
                </c:pt>
                <c:pt idx="213">
                  <c:v>0.16540062439613801</c:v>
                </c:pt>
                <c:pt idx="214">
                  <c:v>0.16944394589942899</c:v>
                </c:pt>
                <c:pt idx="215">
                  <c:v>0.17452436817499301</c:v>
                </c:pt>
                <c:pt idx="216">
                  <c:v>0.18011730485234101</c:v>
                </c:pt>
                <c:pt idx="217">
                  <c:v>0.183782882278749</c:v>
                </c:pt>
                <c:pt idx="218">
                  <c:v>0.18388854112710801</c:v>
                </c:pt>
                <c:pt idx="219">
                  <c:v>0.18106321881982901</c:v>
                </c:pt>
                <c:pt idx="220">
                  <c:v>0.17628540830616801</c:v>
                </c:pt>
                <c:pt idx="221">
                  <c:v>0.17083444716777299</c:v>
                </c:pt>
                <c:pt idx="222">
                  <c:v>0.164546649970745</c:v>
                </c:pt>
                <c:pt idx="223">
                  <c:v>0.15664716474736401</c:v>
                </c:pt>
                <c:pt idx="224">
                  <c:v>0.14919376374789101</c:v>
                </c:pt>
                <c:pt idx="225">
                  <c:v>0.143751104324879</c:v>
                </c:pt>
                <c:pt idx="226">
                  <c:v>0.13968047401231701</c:v>
                </c:pt>
                <c:pt idx="227">
                  <c:v>0.13633085359917199</c:v>
                </c:pt>
                <c:pt idx="228">
                  <c:v>0.132911935861108</c:v>
                </c:pt>
                <c:pt idx="229">
                  <c:v>0.130545250599269</c:v>
                </c:pt>
                <c:pt idx="230">
                  <c:v>0.13132548368458499</c:v>
                </c:pt>
                <c:pt idx="231">
                  <c:v>0.13428824840912901</c:v>
                </c:pt>
                <c:pt idx="232">
                  <c:v>0.13717236287946299</c:v>
                </c:pt>
                <c:pt idx="233">
                  <c:v>0.13921802332375099</c:v>
                </c:pt>
                <c:pt idx="234">
                  <c:v>0.140466049578237</c:v>
                </c:pt>
                <c:pt idx="235">
                  <c:v>0.14140108734496101</c:v>
                </c:pt>
                <c:pt idx="236">
                  <c:v>0.141616832956871</c:v>
                </c:pt>
                <c:pt idx="237">
                  <c:v>0.14002394091467599</c:v>
                </c:pt>
                <c:pt idx="238">
                  <c:v>0.13704728179808001</c:v>
                </c:pt>
                <c:pt idx="239">
                  <c:v>0.13420921292132901</c:v>
                </c:pt>
                <c:pt idx="240">
                  <c:v>0.132411370861965</c:v>
                </c:pt>
                <c:pt idx="241">
                  <c:v>0.131646279925795</c:v>
                </c:pt>
                <c:pt idx="242">
                  <c:v>0.131427926688024</c:v>
                </c:pt>
                <c:pt idx="243">
                  <c:v>0.13148823490609601</c:v>
                </c:pt>
                <c:pt idx="244">
                  <c:v>0.131907638764345</c:v>
                </c:pt>
                <c:pt idx="245">
                  <c:v>0.13251450815347801</c:v>
                </c:pt>
                <c:pt idx="246">
                  <c:v>0.132676699977199</c:v>
                </c:pt>
                <c:pt idx="247">
                  <c:v>0.13166002814804401</c:v>
                </c:pt>
                <c:pt idx="248">
                  <c:v>0.12942174116573099</c:v>
                </c:pt>
                <c:pt idx="249">
                  <c:v>0.12658555785764</c:v>
                </c:pt>
                <c:pt idx="250">
                  <c:v>0.123484782798642</c:v>
                </c:pt>
                <c:pt idx="251">
                  <c:v>0.120309820053616</c:v>
                </c:pt>
                <c:pt idx="252">
                  <c:v>0.116919602904582</c:v>
                </c:pt>
                <c:pt idx="253">
                  <c:v>0.113617850879017</c:v>
                </c:pt>
                <c:pt idx="254">
                  <c:v>0.111019163698289</c:v>
                </c:pt>
                <c:pt idx="255">
                  <c:v>0.108955161252516</c:v>
                </c:pt>
                <c:pt idx="256">
                  <c:v>0.107074521382442</c:v>
                </c:pt>
                <c:pt idx="257">
                  <c:v>0.105385069325896</c:v>
                </c:pt>
                <c:pt idx="258">
                  <c:v>0.103742688302944</c:v>
                </c:pt>
                <c:pt idx="259">
                  <c:v>0.102227477631958</c:v>
                </c:pt>
                <c:pt idx="260">
                  <c:v>0.100463678142346</c:v>
                </c:pt>
                <c:pt idx="261">
                  <c:v>9.8136608802901107E-2</c:v>
                </c:pt>
                <c:pt idx="262">
                  <c:v>9.5628008264951297E-2</c:v>
                </c:pt>
                <c:pt idx="263">
                  <c:v>9.2893140486157905E-2</c:v>
                </c:pt>
                <c:pt idx="264">
                  <c:v>9.0059581610395206E-2</c:v>
                </c:pt>
                <c:pt idx="265">
                  <c:v>8.6998915801365095E-2</c:v>
                </c:pt>
                <c:pt idx="266">
                  <c:v>8.3806228086209494E-2</c:v>
                </c:pt>
                <c:pt idx="267">
                  <c:v>8.1203606484925903E-2</c:v>
                </c:pt>
                <c:pt idx="268">
                  <c:v>7.94010650972405E-2</c:v>
                </c:pt>
                <c:pt idx="269">
                  <c:v>7.8137968681148806E-2</c:v>
                </c:pt>
                <c:pt idx="270">
                  <c:v>7.7280773351688495E-2</c:v>
                </c:pt>
                <c:pt idx="271">
                  <c:v>7.6840436967831605E-2</c:v>
                </c:pt>
                <c:pt idx="272">
                  <c:v>7.7598030162973203E-2</c:v>
                </c:pt>
                <c:pt idx="273">
                  <c:v>7.9650937064572602E-2</c:v>
                </c:pt>
                <c:pt idx="274">
                  <c:v>8.2317343975007798E-2</c:v>
                </c:pt>
                <c:pt idx="275">
                  <c:v>8.5370292278998797E-2</c:v>
                </c:pt>
                <c:pt idx="276">
                  <c:v>8.8882524168425694E-2</c:v>
                </c:pt>
                <c:pt idx="277">
                  <c:v>9.2885535053301299E-2</c:v>
                </c:pt>
                <c:pt idx="278">
                  <c:v>9.7223330694114499E-2</c:v>
                </c:pt>
                <c:pt idx="279">
                  <c:v>0.10160512338859699</c:v>
                </c:pt>
                <c:pt idx="280">
                  <c:v>0.105964749471488</c:v>
                </c:pt>
                <c:pt idx="281">
                  <c:v>0.110448286932081</c:v>
                </c:pt>
                <c:pt idx="282">
                  <c:v>0.115117069839359</c:v>
                </c:pt>
                <c:pt idx="283">
                  <c:v>0.119965146845287</c:v>
                </c:pt>
                <c:pt idx="284">
                  <c:v>0.124953771378325</c:v>
                </c:pt>
                <c:pt idx="285">
                  <c:v>0.12932558474445799</c:v>
                </c:pt>
                <c:pt idx="286">
                  <c:v>0.13232220138495199</c:v>
                </c:pt>
                <c:pt idx="287">
                  <c:v>0.13427724161324101</c:v>
                </c:pt>
                <c:pt idx="288">
                  <c:v>0.135417594353441</c:v>
                </c:pt>
                <c:pt idx="289">
                  <c:v>0.13567307395316699</c:v>
                </c:pt>
                <c:pt idx="290">
                  <c:v>0.134844259140499</c:v>
                </c:pt>
                <c:pt idx="291">
                  <c:v>0.13287560980677801</c:v>
                </c:pt>
                <c:pt idx="292">
                  <c:v>0.13112984326320401</c:v>
                </c:pt>
                <c:pt idx="293">
                  <c:v>0.130522398987752</c:v>
                </c:pt>
                <c:pt idx="294">
                  <c:v>0.13020265349416199</c:v>
                </c:pt>
                <c:pt idx="295">
                  <c:v>0.129736081327995</c:v>
                </c:pt>
                <c:pt idx="296">
                  <c:v>0.129153144819774</c:v>
                </c:pt>
                <c:pt idx="297">
                  <c:v>0.12869989292113301</c:v>
                </c:pt>
                <c:pt idx="298">
                  <c:v>0.128729896838603</c:v>
                </c:pt>
                <c:pt idx="299">
                  <c:v>0.128803300976158</c:v>
                </c:pt>
                <c:pt idx="300">
                  <c:v>0.12864468975231499</c:v>
                </c:pt>
                <c:pt idx="301">
                  <c:v>0.12872820751066699</c:v>
                </c:pt>
                <c:pt idx="302">
                  <c:v>0.129125602351957</c:v>
                </c:pt>
                <c:pt idx="303">
                  <c:v>0.129731860620866</c:v>
                </c:pt>
                <c:pt idx="304">
                  <c:v>0.130390912534007</c:v>
                </c:pt>
                <c:pt idx="305">
                  <c:v>0.13072596861993699</c:v>
                </c:pt>
                <c:pt idx="306">
                  <c:v>0.130598959096974</c:v>
                </c:pt>
                <c:pt idx="307">
                  <c:v>0.129992679991246</c:v>
                </c:pt>
                <c:pt idx="308">
                  <c:v>0.128987330190381</c:v>
                </c:pt>
                <c:pt idx="309">
                  <c:v>0.12779496367912599</c:v>
                </c:pt>
                <c:pt idx="310">
                  <c:v>0.126525068858719</c:v>
                </c:pt>
                <c:pt idx="311">
                  <c:v>0.12532576650912999</c:v>
                </c:pt>
                <c:pt idx="312">
                  <c:v>0.124392573884748</c:v>
                </c:pt>
                <c:pt idx="313">
                  <c:v>0.123784519485863</c:v>
                </c:pt>
                <c:pt idx="314">
                  <c:v>0.12342668176944301</c:v>
                </c:pt>
                <c:pt idx="315">
                  <c:v>0.123162729731929</c:v>
                </c:pt>
                <c:pt idx="316">
                  <c:v>0.123015292195385</c:v>
                </c:pt>
                <c:pt idx="317">
                  <c:v>0.12272984560674501</c:v>
                </c:pt>
                <c:pt idx="318">
                  <c:v>0.121771009902109</c:v>
                </c:pt>
                <c:pt idx="319">
                  <c:v>0.12008140403829599</c:v>
                </c:pt>
                <c:pt idx="320">
                  <c:v>0.118037055244753</c:v>
                </c:pt>
                <c:pt idx="321">
                  <c:v>0.115953240909174</c:v>
                </c:pt>
                <c:pt idx="322">
                  <c:v>0.114068960821059</c:v>
                </c:pt>
                <c:pt idx="323">
                  <c:v>0.112102912445237</c:v>
                </c:pt>
                <c:pt idx="324">
                  <c:v>0.10994643461749801</c:v>
                </c:pt>
                <c:pt idx="325">
                  <c:v>0.10829780079604701</c:v>
                </c:pt>
                <c:pt idx="326">
                  <c:v>0.10767043932402499</c:v>
                </c:pt>
                <c:pt idx="327">
                  <c:v>0.108110737927768</c:v>
                </c:pt>
                <c:pt idx="328">
                  <c:v>0.10977057062534901</c:v>
                </c:pt>
                <c:pt idx="329">
                  <c:v>0.11308408601919701</c:v>
                </c:pt>
                <c:pt idx="330">
                  <c:v>0.119094216722949</c:v>
                </c:pt>
                <c:pt idx="331">
                  <c:v>0.12852443928326199</c:v>
                </c:pt>
                <c:pt idx="332">
                  <c:v>0.140533369715621</c:v>
                </c:pt>
                <c:pt idx="333">
                  <c:v>0.15384915356048301</c:v>
                </c:pt>
                <c:pt idx="334">
                  <c:v>0.167322837813554</c:v>
                </c:pt>
                <c:pt idx="335">
                  <c:v>0.18034021508322901</c:v>
                </c:pt>
                <c:pt idx="336">
                  <c:v>0.192341569897129</c:v>
                </c:pt>
                <c:pt idx="337">
                  <c:v>0.20221877249526701</c:v>
                </c:pt>
                <c:pt idx="338">
                  <c:v>0.209622938727901</c:v>
                </c:pt>
                <c:pt idx="339">
                  <c:v>0.21523931402313001</c:v>
                </c:pt>
                <c:pt idx="340">
                  <c:v>0.220013377125439</c:v>
                </c:pt>
                <c:pt idx="341">
                  <c:v>0.22528896666654699</c:v>
                </c:pt>
                <c:pt idx="342">
                  <c:v>0.23142297869054301</c:v>
                </c:pt>
                <c:pt idx="343">
                  <c:v>0.23795763171823101</c:v>
                </c:pt>
                <c:pt idx="344">
                  <c:v>0.244578914474856</c:v>
                </c:pt>
                <c:pt idx="345">
                  <c:v>0.25033899363102902</c:v>
                </c:pt>
                <c:pt idx="346">
                  <c:v>0.25467591859105798</c:v>
                </c:pt>
                <c:pt idx="347">
                  <c:v>0.25705855173028802</c:v>
                </c:pt>
                <c:pt idx="348">
                  <c:v>0.25673075372106902</c:v>
                </c:pt>
                <c:pt idx="349">
                  <c:v>0.25372576736955199</c:v>
                </c:pt>
                <c:pt idx="350">
                  <c:v>0.248599370641646</c:v>
                </c:pt>
                <c:pt idx="351">
                  <c:v>0.24251007103727301</c:v>
                </c:pt>
                <c:pt idx="352">
                  <c:v>0.23666271504894601</c:v>
                </c:pt>
                <c:pt idx="353">
                  <c:v>0.23116000002527801</c:v>
                </c:pt>
                <c:pt idx="354">
                  <c:v>0.226200364839692</c:v>
                </c:pt>
                <c:pt idx="355">
                  <c:v>0.221573208722741</c:v>
                </c:pt>
                <c:pt idx="356">
                  <c:v>0.216826997824562</c:v>
                </c:pt>
                <c:pt idx="357">
                  <c:v>0.21203281499354601</c:v>
                </c:pt>
                <c:pt idx="358">
                  <c:v>0.20685189576069499</c:v>
                </c:pt>
                <c:pt idx="359">
                  <c:v>0.201037488644948</c:v>
                </c:pt>
                <c:pt idx="360">
                  <c:v>0.19451672693528099</c:v>
                </c:pt>
                <c:pt idx="361">
                  <c:v>0.187454621038979</c:v>
                </c:pt>
                <c:pt idx="362">
                  <c:v>0.180375113032191</c:v>
                </c:pt>
                <c:pt idx="363">
                  <c:v>0.17360629047377801</c:v>
                </c:pt>
                <c:pt idx="364">
                  <c:v>0.16719586590503999</c:v>
                </c:pt>
                <c:pt idx="365">
                  <c:v>0.16087381463328301</c:v>
                </c:pt>
                <c:pt idx="366">
                  <c:v>0.15440140795652599</c:v>
                </c:pt>
                <c:pt idx="367">
                  <c:v>0.148422838204644</c:v>
                </c:pt>
                <c:pt idx="368">
                  <c:v>0.14308666579423601</c:v>
                </c:pt>
                <c:pt idx="369">
                  <c:v>0.13812305310842901</c:v>
                </c:pt>
                <c:pt idx="370">
                  <c:v>0.13348563101156599</c:v>
                </c:pt>
                <c:pt idx="371">
                  <c:v>0.129402657368899</c:v>
                </c:pt>
                <c:pt idx="372">
                  <c:v>0.12562039001914199</c:v>
                </c:pt>
                <c:pt idx="373">
                  <c:v>0.124664998786469</c:v>
                </c:pt>
                <c:pt idx="374">
                  <c:v>0.12441869871894499</c:v>
                </c:pt>
                <c:pt idx="375">
                  <c:v>0.124316139371535</c:v>
                </c:pt>
                <c:pt idx="376">
                  <c:v>0.12458065895890801</c:v>
                </c:pt>
                <c:pt idx="377">
                  <c:v>0.125154791590636</c:v>
                </c:pt>
                <c:pt idx="378">
                  <c:v>0.12560385487095099</c:v>
                </c:pt>
                <c:pt idx="379">
                  <c:v>0.12677952191480199</c:v>
                </c:pt>
                <c:pt idx="380">
                  <c:v>0.12606816021220901</c:v>
                </c:pt>
                <c:pt idx="381">
                  <c:v>0.125289709043576</c:v>
                </c:pt>
                <c:pt idx="382">
                  <c:v>0.124381466412298</c:v>
                </c:pt>
                <c:pt idx="383">
                  <c:v>0.122902567679351</c:v>
                </c:pt>
                <c:pt idx="384">
                  <c:v>0.121626417427981</c:v>
                </c:pt>
                <c:pt idx="385">
                  <c:v>0.12139419138954401</c:v>
                </c:pt>
                <c:pt idx="386">
                  <c:v>0.12186063155975101</c:v>
                </c:pt>
                <c:pt idx="387">
                  <c:v>0.122400279867787</c:v>
                </c:pt>
                <c:pt idx="388">
                  <c:v>0.12293510556255299</c:v>
                </c:pt>
                <c:pt idx="389">
                  <c:v>0.12372390437398</c:v>
                </c:pt>
                <c:pt idx="390">
                  <c:v>0.125363591845501</c:v>
                </c:pt>
                <c:pt idx="391">
                  <c:v>0.12777099957040999</c:v>
                </c:pt>
                <c:pt idx="392">
                  <c:v>0.130391495344341</c:v>
                </c:pt>
                <c:pt idx="393">
                  <c:v>0.13338637278843901</c:v>
                </c:pt>
                <c:pt idx="394">
                  <c:v>0.13696509537340201</c:v>
                </c:pt>
                <c:pt idx="395">
                  <c:v>0.14047118519046201</c:v>
                </c:pt>
                <c:pt idx="396">
                  <c:v>0.143171425913034</c:v>
                </c:pt>
                <c:pt idx="397">
                  <c:v>0.144516155194331</c:v>
                </c:pt>
                <c:pt idx="398">
                  <c:v>0.144159566603796</c:v>
                </c:pt>
                <c:pt idx="399">
                  <c:v>0.142444497872659</c:v>
                </c:pt>
                <c:pt idx="400">
                  <c:v>0.139464629594137</c:v>
                </c:pt>
                <c:pt idx="401">
                  <c:v>0.13556193202047501</c:v>
                </c:pt>
                <c:pt idx="402">
                  <c:v>0.13136260045051201</c:v>
                </c:pt>
                <c:pt idx="403">
                  <c:v>0.12728533326296099</c:v>
                </c:pt>
                <c:pt idx="404">
                  <c:v>0.12375729776361501</c:v>
                </c:pt>
                <c:pt idx="405">
                  <c:v>0.12107589788008399</c:v>
                </c:pt>
                <c:pt idx="406">
                  <c:v>0.11918654704123199</c:v>
                </c:pt>
                <c:pt idx="407">
                  <c:v>0.118229686797588</c:v>
                </c:pt>
                <c:pt idx="408">
                  <c:v>0.11808369237881799</c:v>
                </c:pt>
                <c:pt idx="409">
                  <c:v>0.118673021907812</c:v>
                </c:pt>
                <c:pt idx="410">
                  <c:v>0.119904300385689</c:v>
                </c:pt>
                <c:pt idx="411">
                  <c:v>0.121382527897698</c:v>
                </c:pt>
                <c:pt idx="412">
                  <c:v>0.12305693283419999</c:v>
                </c:pt>
                <c:pt idx="413">
                  <c:v>0.124883718596927</c:v>
                </c:pt>
                <c:pt idx="414">
                  <c:v>0.12662753302358701</c:v>
                </c:pt>
                <c:pt idx="415">
                  <c:v>0.128276580366951</c:v>
                </c:pt>
                <c:pt idx="416">
                  <c:v>0.12985182088106101</c:v>
                </c:pt>
                <c:pt idx="417">
                  <c:v>0.1311591982842</c:v>
                </c:pt>
                <c:pt idx="418">
                  <c:v>0.13225637429054199</c:v>
                </c:pt>
                <c:pt idx="419">
                  <c:v>0.133259803511521</c:v>
                </c:pt>
                <c:pt idx="420">
                  <c:v>0.134272225697291</c:v>
                </c:pt>
                <c:pt idx="421">
                  <c:v>0.13538155326436599</c:v>
                </c:pt>
                <c:pt idx="422">
                  <c:v>0.13665058107553599</c:v>
                </c:pt>
                <c:pt idx="423">
                  <c:v>0.13783632280830399</c:v>
                </c:pt>
                <c:pt idx="424">
                  <c:v>0.138782955703873</c:v>
                </c:pt>
                <c:pt idx="425">
                  <c:v>0.13965859757534199</c:v>
                </c:pt>
                <c:pt idx="426">
                  <c:v>0.14034217528889101</c:v>
                </c:pt>
                <c:pt idx="427">
                  <c:v>0.14086640230504399</c:v>
                </c:pt>
                <c:pt idx="428">
                  <c:v>0.14140518208000899</c:v>
                </c:pt>
                <c:pt idx="429">
                  <c:v>0.14198448604092501</c:v>
                </c:pt>
                <c:pt idx="430">
                  <c:v>0.142964870296933</c:v>
                </c:pt>
                <c:pt idx="431">
                  <c:v>0.14459514615830699</c:v>
                </c:pt>
                <c:pt idx="432">
                  <c:v>0.14668540709069</c:v>
                </c:pt>
                <c:pt idx="433">
                  <c:v>0.14931508141709901</c:v>
                </c:pt>
                <c:pt idx="434">
                  <c:v>0.15252783735345199</c:v>
                </c:pt>
                <c:pt idx="435">
                  <c:v>0.15616179121721899</c:v>
                </c:pt>
                <c:pt idx="436">
                  <c:v>0.16015615691837201</c:v>
                </c:pt>
                <c:pt idx="437">
                  <c:v>0.16433029666525301</c:v>
                </c:pt>
                <c:pt idx="438">
                  <c:v>0.168535251640586</c:v>
                </c:pt>
                <c:pt idx="439">
                  <c:v>0.172791763343214</c:v>
                </c:pt>
                <c:pt idx="440">
                  <c:v>0.17681401768827601</c:v>
                </c:pt>
                <c:pt idx="441">
                  <c:v>0.18018270229386699</c:v>
                </c:pt>
                <c:pt idx="442">
                  <c:v>0.18238712443769101</c:v>
                </c:pt>
                <c:pt idx="443">
                  <c:v>0.183357237656773</c:v>
                </c:pt>
                <c:pt idx="444">
                  <c:v>0.183900311909278</c:v>
                </c:pt>
                <c:pt idx="445">
                  <c:v>0.184694465571898</c:v>
                </c:pt>
                <c:pt idx="446">
                  <c:v>0.18525435389602599</c:v>
                </c:pt>
                <c:pt idx="447">
                  <c:v>0.184829193681218</c:v>
                </c:pt>
                <c:pt idx="448">
                  <c:v>0.18352168769058999</c:v>
                </c:pt>
                <c:pt idx="449">
                  <c:v>0.18305952956738</c:v>
                </c:pt>
                <c:pt idx="450">
                  <c:v>0.18461520117944999</c:v>
                </c:pt>
                <c:pt idx="451">
                  <c:v>0.18730218831260101</c:v>
                </c:pt>
                <c:pt idx="452">
                  <c:v>0.19044356106500401</c:v>
                </c:pt>
                <c:pt idx="453">
                  <c:v>0.195167903680174</c:v>
                </c:pt>
                <c:pt idx="454">
                  <c:v>0.20354564785389101</c:v>
                </c:pt>
                <c:pt idx="455">
                  <c:v>0.21624376070211301</c:v>
                </c:pt>
                <c:pt idx="456">
                  <c:v>0.23098507987366901</c:v>
                </c:pt>
                <c:pt idx="457">
                  <c:v>0.24519870499848401</c:v>
                </c:pt>
                <c:pt idx="458">
                  <c:v>0.25853542248800798</c:v>
                </c:pt>
                <c:pt idx="459">
                  <c:v>0.27114056827135702</c:v>
                </c:pt>
                <c:pt idx="460">
                  <c:v>0.28257173112578199</c:v>
                </c:pt>
                <c:pt idx="461">
                  <c:v>0.29154485254785201</c:v>
                </c:pt>
                <c:pt idx="462">
                  <c:v>0.29747906382450201</c:v>
                </c:pt>
                <c:pt idx="463">
                  <c:v>0.30172670834785897</c:v>
                </c:pt>
                <c:pt idx="464">
                  <c:v>0.30579280131625503</c:v>
                </c:pt>
                <c:pt idx="465">
                  <c:v>0.310235856045603</c:v>
                </c:pt>
                <c:pt idx="466">
                  <c:v>0.31542513425347102</c:v>
                </c:pt>
                <c:pt idx="467">
                  <c:v>0.32088353952123999</c:v>
                </c:pt>
                <c:pt idx="468">
                  <c:v>0.32623979121826302</c:v>
                </c:pt>
                <c:pt idx="469">
                  <c:v>0.33130492967577402</c:v>
                </c:pt>
                <c:pt idx="470">
                  <c:v>0.33551211719099999</c:v>
                </c:pt>
                <c:pt idx="471">
                  <c:v>0.33881878539444199</c:v>
                </c:pt>
                <c:pt idx="472">
                  <c:v>0.34134555786348603</c:v>
                </c:pt>
                <c:pt idx="473">
                  <c:v>0.34288513708274099</c:v>
                </c:pt>
                <c:pt idx="474">
                  <c:v>0.34331152691861</c:v>
                </c:pt>
                <c:pt idx="475">
                  <c:v>0.34223040181671499</c:v>
                </c:pt>
                <c:pt idx="476">
                  <c:v>0.33963731847331402</c:v>
                </c:pt>
                <c:pt idx="477">
                  <c:v>0.33613655711881602</c:v>
                </c:pt>
                <c:pt idx="478">
                  <c:v>0.330103583848881</c:v>
                </c:pt>
                <c:pt idx="479">
                  <c:v>0.326404542060662</c:v>
                </c:pt>
                <c:pt idx="480">
                  <c:v>0.32289225580671899</c:v>
                </c:pt>
                <c:pt idx="481">
                  <c:v>0.32009819067358902</c:v>
                </c:pt>
                <c:pt idx="482">
                  <c:v>0.31852030600500097</c:v>
                </c:pt>
                <c:pt idx="483">
                  <c:v>0.31823049324396102</c:v>
                </c:pt>
                <c:pt idx="484">
                  <c:v>0.31895355865219699</c:v>
                </c:pt>
                <c:pt idx="485">
                  <c:v>0.32294073941278501</c:v>
                </c:pt>
                <c:pt idx="486">
                  <c:v>0.32324949115972801</c:v>
                </c:pt>
                <c:pt idx="487">
                  <c:v>0.32245827451001402</c:v>
                </c:pt>
                <c:pt idx="488">
                  <c:v>0.32024921785716198</c:v>
                </c:pt>
                <c:pt idx="489">
                  <c:v>0.31657997702040203</c:v>
                </c:pt>
                <c:pt idx="490">
                  <c:v>0.31166208781709898</c:v>
                </c:pt>
                <c:pt idx="491">
                  <c:v>0.30574517940906099</c:v>
                </c:pt>
                <c:pt idx="492">
                  <c:v>0.298827094651129</c:v>
                </c:pt>
                <c:pt idx="493">
                  <c:v>0.291481373027493</c:v>
                </c:pt>
                <c:pt idx="494">
                  <c:v>0.28386333041751999</c:v>
                </c:pt>
                <c:pt idx="495">
                  <c:v>0.27617583370672999</c:v>
                </c:pt>
                <c:pt idx="496">
                  <c:v>0.26947094297887297</c:v>
                </c:pt>
                <c:pt idx="497">
                  <c:v>0.26404412960239598</c:v>
                </c:pt>
                <c:pt idx="498">
                  <c:v>0.259543919287958</c:v>
                </c:pt>
                <c:pt idx="499">
                  <c:v>0.25613064781078398</c:v>
                </c:pt>
                <c:pt idx="500">
                  <c:v>0.25350343249256302</c:v>
                </c:pt>
                <c:pt idx="501">
                  <c:v>0.251383458828221</c:v>
                </c:pt>
                <c:pt idx="502">
                  <c:v>0.24979777364904901</c:v>
                </c:pt>
                <c:pt idx="503">
                  <c:v>0.24823708973788899</c:v>
                </c:pt>
                <c:pt idx="504">
                  <c:v>0.24646566808405601</c:v>
                </c:pt>
                <c:pt idx="505">
                  <c:v>0.24430655352740299</c:v>
                </c:pt>
                <c:pt idx="506">
                  <c:v>0.241742448920029</c:v>
                </c:pt>
                <c:pt idx="507">
                  <c:v>0.23875256559276101</c:v>
                </c:pt>
                <c:pt idx="508">
                  <c:v>0.23473463156902599</c:v>
                </c:pt>
                <c:pt idx="509">
                  <c:v>0.22988073121462199</c:v>
                </c:pt>
                <c:pt idx="510">
                  <c:v>0.22503610015346401</c:v>
                </c:pt>
                <c:pt idx="511">
                  <c:v>0.22055106721069501</c:v>
                </c:pt>
                <c:pt idx="512">
                  <c:v>0.216685101994568</c:v>
                </c:pt>
                <c:pt idx="513">
                  <c:v>0.213593685802139</c:v>
                </c:pt>
                <c:pt idx="514">
                  <c:v>0.21152851085060401</c:v>
                </c:pt>
                <c:pt idx="515">
                  <c:v>0.21057143351310401</c:v>
                </c:pt>
                <c:pt idx="516">
                  <c:v>0.21040538701536601</c:v>
                </c:pt>
                <c:pt idx="517">
                  <c:v>0.21065629113434001</c:v>
                </c:pt>
                <c:pt idx="518">
                  <c:v>0.21087739060890001</c:v>
                </c:pt>
                <c:pt idx="519">
                  <c:v>0.21045587844063501</c:v>
                </c:pt>
                <c:pt idx="520">
                  <c:v>0.20889372567009401</c:v>
                </c:pt>
                <c:pt idx="521">
                  <c:v>0.20556699700261299</c:v>
                </c:pt>
                <c:pt idx="522">
                  <c:v>0.20039184745638799</c:v>
                </c:pt>
                <c:pt idx="523">
                  <c:v>0.19443388061972799</c:v>
                </c:pt>
                <c:pt idx="524">
                  <c:v>0.18882197722091201</c:v>
                </c:pt>
                <c:pt idx="525">
                  <c:v>0.184207740002128</c:v>
                </c:pt>
                <c:pt idx="526">
                  <c:v>0.18024791027173101</c:v>
                </c:pt>
                <c:pt idx="527">
                  <c:v>0.175832837874178</c:v>
                </c:pt>
                <c:pt idx="528">
                  <c:v>0.17194622412535601</c:v>
                </c:pt>
                <c:pt idx="529">
                  <c:v>0.17013995542421401</c:v>
                </c:pt>
                <c:pt idx="530">
                  <c:v>0.17078328560076</c:v>
                </c:pt>
                <c:pt idx="531">
                  <c:v>0.17417681949844199</c:v>
                </c:pt>
                <c:pt idx="532">
                  <c:v>0.180392207784136</c:v>
                </c:pt>
                <c:pt idx="533">
                  <c:v>0.19018309905198499</c:v>
                </c:pt>
                <c:pt idx="534">
                  <c:v>0.205277875691739</c:v>
                </c:pt>
                <c:pt idx="535">
                  <c:v>0.224241108788862</c:v>
                </c:pt>
                <c:pt idx="536">
                  <c:v>0.24388483967458799</c:v>
                </c:pt>
                <c:pt idx="537">
                  <c:v>0.26296043926739898</c:v>
                </c:pt>
                <c:pt idx="538">
                  <c:v>0.280530122971617</c:v>
                </c:pt>
                <c:pt idx="539">
                  <c:v>0.29571779453617297</c:v>
                </c:pt>
                <c:pt idx="540">
                  <c:v>0.30795445604994498</c:v>
                </c:pt>
                <c:pt idx="541">
                  <c:v>0.31611526240240501</c:v>
                </c:pt>
                <c:pt idx="542">
                  <c:v>0.32098623874937798</c:v>
                </c:pt>
                <c:pt idx="543">
                  <c:v>0.32477447712651902</c:v>
                </c:pt>
                <c:pt idx="544">
                  <c:v>0.32686073073278599</c:v>
                </c:pt>
                <c:pt idx="545">
                  <c:v>0.32727056382497399</c:v>
                </c:pt>
                <c:pt idx="546">
                  <c:v>0.32785113454644799</c:v>
                </c:pt>
                <c:pt idx="547">
                  <c:v>0.32958075229310202</c:v>
                </c:pt>
                <c:pt idx="548">
                  <c:v>0.33308004178917</c:v>
                </c:pt>
                <c:pt idx="549">
                  <c:v>0.33818420102091801</c:v>
                </c:pt>
                <c:pt idx="550">
                  <c:v>0.344379481173402</c:v>
                </c:pt>
                <c:pt idx="551">
                  <c:v>0.35425244168236197</c:v>
                </c:pt>
                <c:pt idx="552">
                  <c:v>0.36936503585465502</c:v>
                </c:pt>
                <c:pt idx="553">
                  <c:v>0.38796827035832399</c:v>
                </c:pt>
                <c:pt idx="554">
                  <c:v>0.40905536189918101</c:v>
                </c:pt>
                <c:pt idx="555">
                  <c:v>0.43260169748905702</c:v>
                </c:pt>
                <c:pt idx="556">
                  <c:v>0.45924316519661801</c:v>
                </c:pt>
                <c:pt idx="557">
                  <c:v>0.489139393258814</c:v>
                </c:pt>
                <c:pt idx="558">
                  <c:v>0.52050666925966604</c:v>
                </c:pt>
                <c:pt idx="559">
                  <c:v>0.55187867473056096</c:v>
                </c:pt>
                <c:pt idx="560">
                  <c:v>0.58367707053099704</c:v>
                </c:pt>
                <c:pt idx="561">
                  <c:v>0.61607134765740401</c:v>
                </c:pt>
                <c:pt idx="562">
                  <c:v>0.64875325493037606</c:v>
                </c:pt>
                <c:pt idx="563">
                  <c:v>0.68152259737730403</c:v>
                </c:pt>
                <c:pt idx="564">
                  <c:v>0.71498927410837498</c:v>
                </c:pt>
                <c:pt idx="565">
                  <c:v>0.74946267361276298</c:v>
                </c:pt>
                <c:pt idx="566">
                  <c:v>0.784476310926841</c:v>
                </c:pt>
                <c:pt idx="567">
                  <c:v>0.81866610278710605</c:v>
                </c:pt>
                <c:pt idx="568">
                  <c:v>0.84997502270741399</c:v>
                </c:pt>
                <c:pt idx="569">
                  <c:v>0.87694780849642395</c:v>
                </c:pt>
                <c:pt idx="570">
                  <c:v>0.898611513685181</c:v>
                </c:pt>
                <c:pt idx="571">
                  <c:v>0.91431934689100902</c:v>
                </c:pt>
                <c:pt idx="572">
                  <c:v>0.92326935633740403</c:v>
                </c:pt>
                <c:pt idx="573">
                  <c:v>0.92492648931760302</c:v>
                </c:pt>
                <c:pt idx="574">
                  <c:v>0.92038923817031204</c:v>
                </c:pt>
                <c:pt idx="575">
                  <c:v>0.91120476432924202</c:v>
                </c:pt>
                <c:pt idx="576">
                  <c:v>0.89819120660936502</c:v>
                </c:pt>
                <c:pt idx="577">
                  <c:v>0.88103520797526402</c:v>
                </c:pt>
                <c:pt idx="578">
                  <c:v>0.85878238798358597</c:v>
                </c:pt>
                <c:pt idx="579">
                  <c:v>0.83235259568157305</c:v>
                </c:pt>
                <c:pt idx="580">
                  <c:v>0.80166951926593499</c:v>
                </c:pt>
                <c:pt idx="581">
                  <c:v>0.76648864024216601</c:v>
                </c:pt>
                <c:pt idx="582">
                  <c:v>0.72953619524593305</c:v>
                </c:pt>
                <c:pt idx="583">
                  <c:v>0.69163061704275097</c:v>
                </c:pt>
                <c:pt idx="584">
                  <c:v>0.65353268728769598</c:v>
                </c:pt>
                <c:pt idx="585">
                  <c:v>0.618456949217978</c:v>
                </c:pt>
                <c:pt idx="586">
                  <c:v>0.58391484778479696</c:v>
                </c:pt>
                <c:pt idx="587">
                  <c:v>0.54916765443328497</c:v>
                </c:pt>
                <c:pt idx="588">
                  <c:v>0.51893976082635496</c:v>
                </c:pt>
                <c:pt idx="589">
                  <c:v>0.491651454003182</c:v>
                </c:pt>
                <c:pt idx="590">
                  <c:v>0.46660459727935899</c:v>
                </c:pt>
                <c:pt idx="591">
                  <c:v>0.44542794242841599</c:v>
                </c:pt>
                <c:pt idx="592">
                  <c:v>0.42556346063835199</c:v>
                </c:pt>
                <c:pt idx="593">
                  <c:v>0.41180068041337398</c:v>
                </c:pt>
                <c:pt idx="594">
                  <c:v>0.40671697154754</c:v>
                </c:pt>
                <c:pt idx="595">
                  <c:v>0.40150188135457499</c:v>
                </c:pt>
                <c:pt idx="596">
                  <c:v>0.397726017675536</c:v>
                </c:pt>
                <c:pt idx="597">
                  <c:v>0.39711218183722602</c:v>
                </c:pt>
                <c:pt idx="598">
                  <c:v>0.39382297633718399</c:v>
                </c:pt>
                <c:pt idx="599">
                  <c:v>0.38639933295273099</c:v>
                </c:pt>
                <c:pt idx="600">
                  <c:v>0.37180178697629701</c:v>
                </c:pt>
                <c:pt idx="601">
                  <c:v>0.35145349462546799</c:v>
                </c:pt>
                <c:pt idx="602">
                  <c:v>0.33313065950065202</c:v>
                </c:pt>
                <c:pt idx="603">
                  <c:v>0.31590902146473498</c:v>
                </c:pt>
                <c:pt idx="604">
                  <c:v>0.29898265515672201</c:v>
                </c:pt>
                <c:pt idx="605">
                  <c:v>0.286240415851574</c:v>
                </c:pt>
                <c:pt idx="606">
                  <c:v>0.27721426823157302</c:v>
                </c:pt>
                <c:pt idx="607">
                  <c:v>0.27099516837362397</c:v>
                </c:pt>
                <c:pt idx="608">
                  <c:v>0.26813656563552402</c:v>
                </c:pt>
                <c:pt idx="609">
                  <c:v>0.26890168076684001</c:v>
                </c:pt>
                <c:pt idx="610">
                  <c:v>0.27313882177279802</c:v>
                </c:pt>
                <c:pt idx="611">
                  <c:v>0.28053032683759399</c:v>
                </c:pt>
                <c:pt idx="612">
                  <c:v>0.29043395793498999</c:v>
                </c:pt>
                <c:pt idx="613">
                  <c:v>0.30204479804543299</c:v>
                </c:pt>
                <c:pt idx="614">
                  <c:v>0.31507381478132601</c:v>
                </c:pt>
                <c:pt idx="615">
                  <c:v>0.32859404958760502</c:v>
                </c:pt>
                <c:pt idx="616">
                  <c:v>0.33959446136641203</c:v>
                </c:pt>
                <c:pt idx="617">
                  <c:v>0.34535269157384302</c:v>
                </c:pt>
                <c:pt idx="618">
                  <c:v>0.34480000599601901</c:v>
                </c:pt>
                <c:pt idx="619">
                  <c:v>0.336677058871164</c:v>
                </c:pt>
                <c:pt idx="620">
                  <c:v>0.32130059198864402</c:v>
                </c:pt>
                <c:pt idx="621">
                  <c:v>0.30218319390269199</c:v>
                </c:pt>
                <c:pt idx="622">
                  <c:v>0.28331856271455302</c:v>
                </c:pt>
                <c:pt idx="623">
                  <c:v>0.26778697245537297</c:v>
                </c:pt>
                <c:pt idx="624">
                  <c:v>0.25711545637556799</c:v>
                </c:pt>
                <c:pt idx="625">
                  <c:v>0.25179373684623102</c:v>
                </c:pt>
                <c:pt idx="626">
                  <c:v>0.25232616295768101</c:v>
                </c:pt>
                <c:pt idx="627">
                  <c:v>0.25700564259451297</c:v>
                </c:pt>
                <c:pt idx="628">
                  <c:v>0.26394787403342101</c:v>
                </c:pt>
                <c:pt idx="629">
                  <c:v>0.27296288557698101</c:v>
                </c:pt>
                <c:pt idx="630">
                  <c:v>0.28228959838232298</c:v>
                </c:pt>
                <c:pt idx="631">
                  <c:v>0.290276741278366</c:v>
                </c:pt>
                <c:pt idx="632">
                  <c:v>0.29683441361396401</c:v>
                </c:pt>
                <c:pt idx="633">
                  <c:v>0.30076836412383101</c:v>
                </c:pt>
                <c:pt idx="634">
                  <c:v>0.30325490073374101</c:v>
                </c:pt>
                <c:pt idx="635">
                  <c:v>0.306435710077824</c:v>
                </c:pt>
                <c:pt idx="636">
                  <c:v>0.30994029583772298</c:v>
                </c:pt>
                <c:pt idx="637">
                  <c:v>0.31674385906872898</c:v>
                </c:pt>
                <c:pt idx="638">
                  <c:v>0.32631568821261703</c:v>
                </c:pt>
                <c:pt idx="639">
                  <c:v>0.33368781313422602</c:v>
                </c:pt>
                <c:pt idx="640">
                  <c:v>0.33886536138165602</c:v>
                </c:pt>
                <c:pt idx="641">
                  <c:v>0.34056712510235299</c:v>
                </c:pt>
                <c:pt idx="642">
                  <c:v>0.33726881042454798</c:v>
                </c:pt>
                <c:pt idx="643">
                  <c:v>0.33108369039518898</c:v>
                </c:pt>
                <c:pt idx="644">
                  <c:v>0.32156728382630301</c:v>
                </c:pt>
                <c:pt idx="645">
                  <c:v>0.30980806067002897</c:v>
                </c:pt>
                <c:pt idx="646">
                  <c:v>0.29890775273714298</c:v>
                </c:pt>
                <c:pt idx="647">
                  <c:v>0.28933537461134201</c:v>
                </c:pt>
                <c:pt idx="648">
                  <c:v>0.28143160028269298</c:v>
                </c:pt>
                <c:pt idx="649">
                  <c:v>0.275384552724113</c:v>
                </c:pt>
                <c:pt idx="650">
                  <c:v>0.26849716749997199</c:v>
                </c:pt>
                <c:pt idx="651">
                  <c:v>0.25901247707253</c:v>
                </c:pt>
                <c:pt idx="652">
                  <c:v>0.24866191543420799</c:v>
                </c:pt>
                <c:pt idx="653">
                  <c:v>0.23845536072814899</c:v>
                </c:pt>
                <c:pt idx="654">
                  <c:v>0.22664281739870101</c:v>
                </c:pt>
                <c:pt idx="655">
                  <c:v>0.21312778360631099</c:v>
                </c:pt>
                <c:pt idx="656">
                  <c:v>0.200339713150086</c:v>
                </c:pt>
                <c:pt idx="657">
                  <c:v>0.191781433076707</c:v>
                </c:pt>
                <c:pt idx="658">
                  <c:v>0.188053894176198</c:v>
                </c:pt>
                <c:pt idx="659">
                  <c:v>0.18625403303348201</c:v>
                </c:pt>
                <c:pt idx="660">
                  <c:v>0.18544552950365101</c:v>
                </c:pt>
                <c:pt idx="661">
                  <c:v>0.186625744383727</c:v>
                </c:pt>
                <c:pt idx="662">
                  <c:v>0.18926040828832999</c:v>
                </c:pt>
                <c:pt idx="663">
                  <c:v>0.191303088950184</c:v>
                </c:pt>
                <c:pt idx="664">
                  <c:v>0.19239164881412699</c:v>
                </c:pt>
                <c:pt idx="665">
                  <c:v>0.19297291554953</c:v>
                </c:pt>
                <c:pt idx="666">
                  <c:v>0.189011129904777</c:v>
                </c:pt>
                <c:pt idx="667">
                  <c:v>0.18430920587608099</c:v>
                </c:pt>
                <c:pt idx="668">
                  <c:v>0.178722331561042</c:v>
                </c:pt>
                <c:pt idx="669">
                  <c:v>0.17200098105719999</c:v>
                </c:pt>
                <c:pt idx="670">
                  <c:v>0.164671517671518</c:v>
                </c:pt>
                <c:pt idx="671">
                  <c:v>0.15585193030524599</c:v>
                </c:pt>
                <c:pt idx="672">
                  <c:v>0.14407782260229701</c:v>
                </c:pt>
                <c:pt idx="673">
                  <c:v>0.13198335584843199</c:v>
                </c:pt>
                <c:pt idx="674">
                  <c:v>0.118785618685778</c:v>
                </c:pt>
                <c:pt idx="675">
                  <c:v>0.10515879192015599</c:v>
                </c:pt>
                <c:pt idx="676">
                  <c:v>9.1392100062268194E-2</c:v>
                </c:pt>
                <c:pt idx="677">
                  <c:v>7.8033969249041601E-2</c:v>
                </c:pt>
                <c:pt idx="678">
                  <c:v>6.59327981729112E-2</c:v>
                </c:pt>
                <c:pt idx="679">
                  <c:v>5.5818217439681198E-2</c:v>
                </c:pt>
                <c:pt idx="680">
                  <c:v>4.7325652033561899E-2</c:v>
                </c:pt>
                <c:pt idx="681">
                  <c:v>3.9691366327331598E-2</c:v>
                </c:pt>
                <c:pt idx="682">
                  <c:v>3.2762506909769298E-2</c:v>
                </c:pt>
                <c:pt idx="683">
                  <c:v>2.6781963009423301E-2</c:v>
                </c:pt>
                <c:pt idx="684">
                  <c:v>2.1981914742777699E-2</c:v>
                </c:pt>
                <c:pt idx="685">
                  <c:v>1.8303937366249801E-2</c:v>
                </c:pt>
                <c:pt idx="686">
                  <c:v>1.5385391933281201E-2</c:v>
                </c:pt>
                <c:pt idx="687">
                  <c:v>1.29907292588449E-2</c:v>
                </c:pt>
                <c:pt idx="688">
                  <c:v>1.10572232594456E-2</c:v>
                </c:pt>
                <c:pt idx="689">
                  <c:v>9.5323313438984408E-3</c:v>
                </c:pt>
                <c:pt idx="690">
                  <c:v>8.4698811065148198E-3</c:v>
                </c:pt>
                <c:pt idx="691">
                  <c:v>7.8230214868863605E-3</c:v>
                </c:pt>
                <c:pt idx="692">
                  <c:v>7.7146650835796899E-3</c:v>
                </c:pt>
                <c:pt idx="693">
                  <c:v>8.4070833969109703E-3</c:v>
                </c:pt>
                <c:pt idx="694">
                  <c:v>1.00240657122488E-2</c:v>
                </c:pt>
                <c:pt idx="695">
                  <c:v>1.25980341822775E-2</c:v>
                </c:pt>
                <c:pt idx="696">
                  <c:v>1.5831658700162701E-2</c:v>
                </c:pt>
                <c:pt idx="697">
                  <c:v>1.9084932776264298E-2</c:v>
                </c:pt>
                <c:pt idx="698">
                  <c:v>2.2016914371406401E-2</c:v>
                </c:pt>
                <c:pt idx="699">
                  <c:v>2.50712762665408E-2</c:v>
                </c:pt>
                <c:pt idx="700">
                  <c:v>2.8657507876212299E-2</c:v>
                </c:pt>
                <c:pt idx="701">
                  <c:v>3.26505333094547E-2</c:v>
                </c:pt>
                <c:pt idx="702">
                  <c:v>3.6936689708733303E-2</c:v>
                </c:pt>
                <c:pt idx="703">
                  <c:v>4.1419027050685897E-2</c:v>
                </c:pt>
                <c:pt idx="704">
                  <c:v>4.5844983190952399E-2</c:v>
                </c:pt>
                <c:pt idx="705">
                  <c:v>5.0963069409425701E-2</c:v>
                </c:pt>
                <c:pt idx="706">
                  <c:v>5.71648562582001E-2</c:v>
                </c:pt>
                <c:pt idx="707">
                  <c:v>6.3878551695634306E-2</c:v>
                </c:pt>
                <c:pt idx="708">
                  <c:v>7.0852160796173194E-2</c:v>
                </c:pt>
                <c:pt idx="709">
                  <c:v>7.8017799162695106E-2</c:v>
                </c:pt>
                <c:pt idx="710">
                  <c:v>8.5258140758151593E-2</c:v>
                </c:pt>
                <c:pt idx="711">
                  <c:v>9.2354293954254499E-2</c:v>
                </c:pt>
                <c:pt idx="712">
                  <c:v>9.9367297780189101E-2</c:v>
                </c:pt>
                <c:pt idx="713">
                  <c:v>0.106266929246995</c:v>
                </c:pt>
                <c:pt idx="714">
                  <c:v>0.112968223389706</c:v>
                </c:pt>
                <c:pt idx="715">
                  <c:v>0.11958381796712</c:v>
                </c:pt>
                <c:pt idx="716">
                  <c:v>0.12625931458814599</c:v>
                </c:pt>
                <c:pt idx="717">
                  <c:v>0.133188516759706</c:v>
                </c:pt>
                <c:pt idx="718">
                  <c:v>0.140378071910158</c:v>
                </c:pt>
                <c:pt idx="719">
                  <c:v>0.14745340847530899</c:v>
                </c:pt>
                <c:pt idx="720">
                  <c:v>0.15424702152012101</c:v>
                </c:pt>
                <c:pt idx="721">
                  <c:v>0.160759988027673</c:v>
                </c:pt>
                <c:pt idx="722">
                  <c:v>0.166895293406148</c:v>
                </c:pt>
                <c:pt idx="723">
                  <c:v>0.172408229180884</c:v>
                </c:pt>
                <c:pt idx="724">
                  <c:v>0.17694039876867201</c:v>
                </c:pt>
                <c:pt idx="725">
                  <c:v>0.180855242012044</c:v>
                </c:pt>
                <c:pt idx="726">
                  <c:v>0.18436253910431499</c:v>
                </c:pt>
                <c:pt idx="727">
                  <c:v>0.18729364978117199</c:v>
                </c:pt>
                <c:pt idx="728">
                  <c:v>0.189920219521794</c:v>
                </c:pt>
                <c:pt idx="729">
                  <c:v>0.19247750344849601</c:v>
                </c:pt>
                <c:pt idx="730">
                  <c:v>0.19385807893297</c:v>
                </c:pt>
                <c:pt idx="731">
                  <c:v>0.19447055539133101</c:v>
                </c:pt>
                <c:pt idx="732">
                  <c:v>0.19563345416887801</c:v>
                </c:pt>
                <c:pt idx="733">
                  <c:v>0.196956201011529</c:v>
                </c:pt>
                <c:pt idx="734">
                  <c:v>0.19831487132550299</c:v>
                </c:pt>
                <c:pt idx="735">
                  <c:v>0.19946243415259099</c:v>
                </c:pt>
                <c:pt idx="736">
                  <c:v>0.199876311113867</c:v>
                </c:pt>
                <c:pt idx="737">
                  <c:v>0.202237347247223</c:v>
                </c:pt>
                <c:pt idx="738">
                  <c:v>0.20657900142361299</c:v>
                </c:pt>
                <c:pt idx="739">
                  <c:v>0.210306739959955</c:v>
                </c:pt>
                <c:pt idx="740">
                  <c:v>0.21378470190236201</c:v>
                </c:pt>
                <c:pt idx="741">
                  <c:v>0.217177121927603</c:v>
                </c:pt>
                <c:pt idx="742">
                  <c:v>0.219740435170618</c:v>
                </c:pt>
                <c:pt idx="743">
                  <c:v>0.22220027439089199</c:v>
                </c:pt>
                <c:pt idx="744">
                  <c:v>0.22462268395702201</c:v>
                </c:pt>
                <c:pt idx="745">
                  <c:v>0.22659830948253301</c:v>
                </c:pt>
                <c:pt idx="746">
                  <c:v>0.22930279817636501</c:v>
                </c:pt>
                <c:pt idx="747">
                  <c:v>0.23236063233984</c:v>
                </c:pt>
                <c:pt idx="748">
                  <c:v>0.235101554123027</c:v>
                </c:pt>
                <c:pt idx="749">
                  <c:v>0.239854413516982</c:v>
                </c:pt>
                <c:pt idx="750">
                  <c:v>0.246151356769236</c:v>
                </c:pt>
                <c:pt idx="751">
                  <c:v>0.25045720247956499</c:v>
                </c:pt>
                <c:pt idx="752">
                  <c:v>0.25350573854573499</c:v>
                </c:pt>
                <c:pt idx="753">
                  <c:v>0.25605646203356303</c:v>
                </c:pt>
                <c:pt idx="754">
                  <c:v>0.25852570614160097</c:v>
                </c:pt>
                <c:pt idx="755">
                  <c:v>0.26179704591178299</c:v>
                </c:pt>
                <c:pt idx="756">
                  <c:v>0.26489641379086698</c:v>
                </c:pt>
                <c:pt idx="757">
                  <c:v>0.26792972790144198</c:v>
                </c:pt>
                <c:pt idx="758">
                  <c:v>0.27254894531045398</c:v>
                </c:pt>
                <c:pt idx="759">
                  <c:v>0.27813553348711501</c:v>
                </c:pt>
                <c:pt idx="760">
                  <c:v>0.283942049975698</c:v>
                </c:pt>
                <c:pt idx="761">
                  <c:v>0.28932280231973001</c:v>
                </c:pt>
                <c:pt idx="762">
                  <c:v>0.29316412632794497</c:v>
                </c:pt>
                <c:pt idx="763">
                  <c:v>0.29450444856729402</c:v>
                </c:pt>
                <c:pt idx="764">
                  <c:v>0.29340261638435</c:v>
                </c:pt>
                <c:pt idx="765">
                  <c:v>0.29005812511477402</c:v>
                </c:pt>
                <c:pt idx="766">
                  <c:v>0.28478949156573702</c:v>
                </c:pt>
                <c:pt idx="767">
                  <c:v>0.27854475665811201</c:v>
                </c:pt>
                <c:pt idx="768">
                  <c:v>0.26979035049555999</c:v>
                </c:pt>
                <c:pt idx="769">
                  <c:v>0.25913882225127599</c:v>
                </c:pt>
                <c:pt idx="770">
                  <c:v>0.24964253417221199</c:v>
                </c:pt>
                <c:pt idx="771">
                  <c:v>0.24167022803507299</c:v>
                </c:pt>
                <c:pt idx="772">
                  <c:v>0.23547847345912101</c:v>
                </c:pt>
                <c:pt idx="773">
                  <c:v>0.23104181468079499</c:v>
                </c:pt>
                <c:pt idx="774">
                  <c:v>0.22744172681413399</c:v>
                </c:pt>
                <c:pt idx="775">
                  <c:v>0.22901705664491101</c:v>
                </c:pt>
                <c:pt idx="776">
                  <c:v>0.23595361272566501</c:v>
                </c:pt>
                <c:pt idx="777">
                  <c:v>0.242865703129794</c:v>
                </c:pt>
                <c:pt idx="778">
                  <c:v>0.249422122340757</c:v>
                </c:pt>
                <c:pt idx="779">
                  <c:v>0.25586193687179898</c:v>
                </c:pt>
                <c:pt idx="780">
                  <c:v>0.26226830859561401</c:v>
                </c:pt>
                <c:pt idx="781">
                  <c:v>0.26892395682098802</c:v>
                </c:pt>
                <c:pt idx="782">
                  <c:v>0.27385138624042599</c:v>
                </c:pt>
                <c:pt idx="783">
                  <c:v>0.27750511054865201</c:v>
                </c:pt>
                <c:pt idx="784">
                  <c:v>0.28283788694033601</c:v>
                </c:pt>
                <c:pt idx="785">
                  <c:v>0.28992412646482302</c:v>
                </c:pt>
                <c:pt idx="786">
                  <c:v>0.298602494072432</c:v>
                </c:pt>
                <c:pt idx="787">
                  <c:v>0.30872906183694299</c:v>
                </c:pt>
                <c:pt idx="788">
                  <c:v>0.31992079275430402</c:v>
                </c:pt>
                <c:pt idx="789">
                  <c:v>0.33178029459889002</c:v>
                </c:pt>
                <c:pt idx="790">
                  <c:v>0.34327245500160802</c:v>
                </c:pt>
                <c:pt idx="791">
                  <c:v>0.35294381335803598</c:v>
                </c:pt>
                <c:pt idx="792">
                  <c:v>0.35996486633399399</c:v>
                </c:pt>
                <c:pt idx="793">
                  <c:v>0.36371462039383601</c:v>
                </c:pt>
                <c:pt idx="794">
                  <c:v>0.36443120862144701</c:v>
                </c:pt>
                <c:pt idx="795">
                  <c:v>0.363320525372957</c:v>
                </c:pt>
                <c:pt idx="796">
                  <c:v>0.36040728899399299</c:v>
                </c:pt>
                <c:pt idx="797">
                  <c:v>0.35611857040790801</c:v>
                </c:pt>
                <c:pt idx="798">
                  <c:v>0.35227938318716401</c:v>
                </c:pt>
                <c:pt idx="799">
                  <c:v>0.35002572407155602</c:v>
                </c:pt>
                <c:pt idx="800">
                  <c:v>0.35009420590634999</c:v>
                </c:pt>
                <c:pt idx="801">
                  <c:v>0.35217309415919401</c:v>
                </c:pt>
                <c:pt idx="802">
                  <c:v>0.35468943926959901</c:v>
                </c:pt>
                <c:pt idx="803">
                  <c:v>0.35702815615198502</c:v>
                </c:pt>
                <c:pt idx="804">
                  <c:v>0.35811795286872</c:v>
                </c:pt>
                <c:pt idx="805">
                  <c:v>0.35583470024772801</c:v>
                </c:pt>
                <c:pt idx="806">
                  <c:v>0.34934200153950301</c:v>
                </c:pt>
                <c:pt idx="807">
                  <c:v>0.33678708611742703</c:v>
                </c:pt>
                <c:pt idx="808">
                  <c:v>0.31936767705496</c:v>
                </c:pt>
                <c:pt idx="809">
                  <c:v>0.30136362020764801</c:v>
                </c:pt>
                <c:pt idx="810">
                  <c:v>0.28400040543400901</c:v>
                </c:pt>
                <c:pt idx="811">
                  <c:v>0.26656962420316699</c:v>
                </c:pt>
                <c:pt idx="812">
                  <c:v>0.24897579882201901</c:v>
                </c:pt>
                <c:pt idx="813">
                  <c:v>0.231741471743938</c:v>
                </c:pt>
                <c:pt idx="814">
                  <c:v>0.22039713033483399</c:v>
                </c:pt>
                <c:pt idx="815">
                  <c:v>0.21703431674682799</c:v>
                </c:pt>
                <c:pt idx="816">
                  <c:v>0.216985547912764</c:v>
                </c:pt>
                <c:pt idx="817">
                  <c:v>0.219960605161755</c:v>
                </c:pt>
                <c:pt idx="818">
                  <c:v>0.22934743307913999</c:v>
                </c:pt>
                <c:pt idx="819">
                  <c:v>0.24697739040142799</c:v>
                </c:pt>
                <c:pt idx="820">
                  <c:v>0.27225424617934002</c:v>
                </c:pt>
                <c:pt idx="821">
                  <c:v>0.29850149635768902</c:v>
                </c:pt>
                <c:pt idx="822">
                  <c:v>0.32064263119347503</c:v>
                </c:pt>
                <c:pt idx="823">
                  <c:v>0.34171898771658898</c:v>
                </c:pt>
                <c:pt idx="824">
                  <c:v>0.362112442896178</c:v>
                </c:pt>
                <c:pt idx="825">
                  <c:v>0.37984722263387899</c:v>
                </c:pt>
                <c:pt idx="826">
                  <c:v>0.394106163063765</c:v>
                </c:pt>
                <c:pt idx="827">
                  <c:v>0.40474220776904601</c:v>
                </c:pt>
                <c:pt idx="828">
                  <c:v>0.41398874614873699</c:v>
                </c:pt>
                <c:pt idx="829">
                  <c:v>0.42455494527617099</c:v>
                </c:pt>
                <c:pt idx="830">
                  <c:v>0.43564737873396397</c:v>
                </c:pt>
                <c:pt idx="831">
                  <c:v>0.446419974697362</c:v>
                </c:pt>
                <c:pt idx="832">
                  <c:v>0.45595525446815899</c:v>
                </c:pt>
                <c:pt idx="833">
                  <c:v>0.46317974210461099</c:v>
                </c:pt>
                <c:pt idx="834">
                  <c:v>0.46787537863092099</c:v>
                </c:pt>
                <c:pt idx="835">
                  <c:v>0.47020480105276702</c:v>
                </c:pt>
                <c:pt idx="836">
                  <c:v>0.46675153077765502</c:v>
                </c:pt>
                <c:pt idx="837">
                  <c:v>0.46330040543301998</c:v>
                </c:pt>
                <c:pt idx="838">
                  <c:v>0.45781086015303601</c:v>
                </c:pt>
                <c:pt idx="839">
                  <c:v>0.44911155892038201</c:v>
                </c:pt>
                <c:pt idx="840">
                  <c:v>0.43763210771517702</c:v>
                </c:pt>
                <c:pt idx="841">
                  <c:v>0.42398515357789202</c:v>
                </c:pt>
                <c:pt idx="842">
                  <c:v>0.40855664907712802</c:v>
                </c:pt>
                <c:pt idx="843">
                  <c:v>0.395454749362393</c:v>
                </c:pt>
                <c:pt idx="844">
                  <c:v>0.37946048872156202</c:v>
                </c:pt>
                <c:pt idx="845">
                  <c:v>0.36344858161144999</c:v>
                </c:pt>
                <c:pt idx="846">
                  <c:v>0.34903119802395599</c:v>
                </c:pt>
                <c:pt idx="847">
                  <c:v>0.33595744170515801</c:v>
                </c:pt>
                <c:pt idx="848">
                  <c:v>0.32387335986197002</c:v>
                </c:pt>
                <c:pt idx="849">
                  <c:v>0.31288975068344899</c:v>
                </c:pt>
                <c:pt idx="850">
                  <c:v>0.30272961990021202</c:v>
                </c:pt>
                <c:pt idx="851">
                  <c:v>0.29263917147743101</c:v>
                </c:pt>
                <c:pt idx="852">
                  <c:v>0.282430062631361</c:v>
                </c:pt>
                <c:pt idx="853">
                  <c:v>0.27212403664116402</c:v>
                </c:pt>
                <c:pt idx="854">
                  <c:v>0.26157210222406702</c:v>
                </c:pt>
                <c:pt idx="855">
                  <c:v>0.250614238300718</c:v>
                </c:pt>
                <c:pt idx="856">
                  <c:v>0.239122749923463</c:v>
                </c:pt>
                <c:pt idx="857">
                  <c:v>0.22705100346007401</c:v>
                </c:pt>
                <c:pt idx="858">
                  <c:v>0.214393652860497</c:v>
                </c:pt>
                <c:pt idx="859">
                  <c:v>0.20172216785011399</c:v>
                </c:pt>
                <c:pt idx="860">
                  <c:v>0.18971949215789299</c:v>
                </c:pt>
                <c:pt idx="861">
                  <c:v>0.178354717159073</c:v>
                </c:pt>
                <c:pt idx="862">
                  <c:v>0.16729870361681701</c:v>
                </c:pt>
                <c:pt idx="863">
                  <c:v>0.15636713034831701</c:v>
                </c:pt>
                <c:pt idx="864">
                  <c:v>0.14549591673128101</c:v>
                </c:pt>
                <c:pt idx="865">
                  <c:v>0.134663564123054</c:v>
                </c:pt>
                <c:pt idx="866">
                  <c:v>0.12426894352265699</c:v>
                </c:pt>
                <c:pt idx="867">
                  <c:v>0.114701668709285</c:v>
                </c:pt>
                <c:pt idx="868">
                  <c:v>0.10596034658402</c:v>
                </c:pt>
                <c:pt idx="869">
                  <c:v>9.8161200292802397E-2</c:v>
                </c:pt>
                <c:pt idx="870">
                  <c:v>9.1379009826411103E-2</c:v>
                </c:pt>
                <c:pt idx="871">
                  <c:v>8.5626860926389201E-2</c:v>
                </c:pt>
                <c:pt idx="872">
                  <c:v>8.09419989191449E-2</c:v>
                </c:pt>
                <c:pt idx="873">
                  <c:v>7.7300036624665502E-2</c:v>
                </c:pt>
                <c:pt idx="874">
                  <c:v>7.4949960910461702E-2</c:v>
                </c:pt>
                <c:pt idx="875">
                  <c:v>7.4056467280060295E-2</c:v>
                </c:pt>
                <c:pt idx="876">
                  <c:v>7.4387145618698206E-2</c:v>
                </c:pt>
                <c:pt idx="877">
                  <c:v>7.5716845204818903E-2</c:v>
                </c:pt>
                <c:pt idx="878">
                  <c:v>7.7807433929595299E-2</c:v>
                </c:pt>
                <c:pt idx="879">
                  <c:v>8.0110495097104897E-2</c:v>
                </c:pt>
                <c:pt idx="880">
                  <c:v>8.2561288831669494E-2</c:v>
                </c:pt>
                <c:pt idx="881">
                  <c:v>8.5301511718494302E-2</c:v>
                </c:pt>
                <c:pt idx="882">
                  <c:v>8.8161813917887299E-2</c:v>
                </c:pt>
                <c:pt idx="883">
                  <c:v>9.1177526677306803E-2</c:v>
                </c:pt>
                <c:pt idx="884">
                  <c:v>9.4478705444572597E-2</c:v>
                </c:pt>
                <c:pt idx="885">
                  <c:v>9.8125261080602696E-2</c:v>
                </c:pt>
                <c:pt idx="886">
                  <c:v>0.10218426691848299</c:v>
                </c:pt>
                <c:pt idx="887">
                  <c:v>0.10581504498185899</c:v>
                </c:pt>
                <c:pt idx="888">
                  <c:v>0.10909635581032701</c:v>
                </c:pt>
                <c:pt idx="889">
                  <c:v>0.1132513015502</c:v>
                </c:pt>
                <c:pt idx="890">
                  <c:v>0.11855576766498301</c:v>
                </c:pt>
                <c:pt idx="891">
                  <c:v>0.12484071616447499</c:v>
                </c:pt>
                <c:pt idx="892">
                  <c:v>0.13173696082214001</c:v>
                </c:pt>
                <c:pt idx="893">
                  <c:v>0.138861801064778</c:v>
                </c:pt>
                <c:pt idx="894">
                  <c:v>0.147522855288651</c:v>
                </c:pt>
                <c:pt idx="895">
                  <c:v>0.15747940955672601</c:v>
                </c:pt>
                <c:pt idx="896">
                  <c:v>0.166743433551684</c:v>
                </c:pt>
                <c:pt idx="897">
                  <c:v>0.17476732131619199</c:v>
                </c:pt>
                <c:pt idx="898">
                  <c:v>0.18149375180696001</c:v>
                </c:pt>
                <c:pt idx="899">
                  <c:v>0.187352581336827</c:v>
                </c:pt>
                <c:pt idx="900">
                  <c:v>0.19282609438199999</c:v>
                </c:pt>
                <c:pt idx="901">
                  <c:v>0.19728452079197301</c:v>
                </c:pt>
                <c:pt idx="902">
                  <c:v>0.20098655282313799</c:v>
                </c:pt>
                <c:pt idx="903">
                  <c:v>0.204683160034209</c:v>
                </c:pt>
                <c:pt idx="904">
                  <c:v>0.20818680165287801</c:v>
                </c:pt>
                <c:pt idx="905">
                  <c:v>0.211352995076525</c:v>
                </c:pt>
                <c:pt idx="906">
                  <c:v>0.213776813721757</c:v>
                </c:pt>
                <c:pt idx="907">
                  <c:v>0.21518721180815301</c:v>
                </c:pt>
                <c:pt idx="908">
                  <c:v>0.21548147700192199</c:v>
                </c:pt>
                <c:pt idx="909">
                  <c:v>0.214479555971203</c:v>
                </c:pt>
                <c:pt idx="910">
                  <c:v>0.21253625993008499</c:v>
                </c:pt>
                <c:pt idx="911">
                  <c:v>0.20980316595472701</c:v>
                </c:pt>
                <c:pt idx="912">
                  <c:v>0.20644378890633</c:v>
                </c:pt>
                <c:pt idx="913">
                  <c:v>0.203366248212938</c:v>
                </c:pt>
                <c:pt idx="914">
                  <c:v>0.201447375947677</c:v>
                </c:pt>
                <c:pt idx="915">
                  <c:v>0.20074290904973599</c:v>
                </c:pt>
                <c:pt idx="916">
                  <c:v>0.20103586425289499</c:v>
                </c:pt>
                <c:pt idx="917">
                  <c:v>0.202850168075941</c:v>
                </c:pt>
                <c:pt idx="918">
                  <c:v>0.207908603711386</c:v>
                </c:pt>
                <c:pt idx="919">
                  <c:v>0.217357940246408</c:v>
                </c:pt>
                <c:pt idx="920">
                  <c:v>0.23047553825001099</c:v>
                </c:pt>
                <c:pt idx="921">
                  <c:v>0.24598984867099299</c:v>
                </c:pt>
                <c:pt idx="922">
                  <c:v>0.264036389884026</c:v>
                </c:pt>
                <c:pt idx="923">
                  <c:v>0.28508985923243002</c:v>
                </c:pt>
                <c:pt idx="924">
                  <c:v>0.30742357646693602</c:v>
                </c:pt>
                <c:pt idx="925">
                  <c:v>0.32820172957601002</c:v>
                </c:pt>
                <c:pt idx="926">
                  <c:v>0.345537946638307</c:v>
                </c:pt>
                <c:pt idx="927">
                  <c:v>0.35946705369517601</c:v>
                </c:pt>
                <c:pt idx="928">
                  <c:v>0.37099447024249199</c:v>
                </c:pt>
                <c:pt idx="929">
                  <c:v>0.37992181070839198</c:v>
                </c:pt>
                <c:pt idx="930">
                  <c:v>0.38479311600161398</c:v>
                </c:pt>
                <c:pt idx="931">
                  <c:v>0.385847135833987</c:v>
                </c:pt>
                <c:pt idx="932">
                  <c:v>0.38410912384710999</c:v>
                </c:pt>
                <c:pt idx="933">
                  <c:v>0.38018113674134701</c:v>
                </c:pt>
                <c:pt idx="934">
                  <c:v>0.37419289849019099</c:v>
                </c:pt>
                <c:pt idx="935">
                  <c:v>0.36627235678999798</c:v>
                </c:pt>
                <c:pt idx="936">
                  <c:v>0.35677826992828898</c:v>
                </c:pt>
                <c:pt idx="937">
                  <c:v>0.347002281115464</c:v>
                </c:pt>
                <c:pt idx="938">
                  <c:v>0.3382869311674</c:v>
                </c:pt>
                <c:pt idx="939">
                  <c:v>0.33122822939729202</c:v>
                </c:pt>
                <c:pt idx="940">
                  <c:v>0.32614015113563599</c:v>
                </c:pt>
                <c:pt idx="941">
                  <c:v>0.32312096360277698</c:v>
                </c:pt>
                <c:pt idx="942">
                  <c:v>0.32184989853326001</c:v>
                </c:pt>
                <c:pt idx="943">
                  <c:v>0.32180270155298202</c:v>
                </c:pt>
                <c:pt idx="944">
                  <c:v>0.32235892521869403</c:v>
                </c:pt>
                <c:pt idx="945">
                  <c:v>0.32296645766436199</c:v>
                </c:pt>
                <c:pt idx="946">
                  <c:v>0.32350356492729299</c:v>
                </c:pt>
                <c:pt idx="947">
                  <c:v>0.32394874466949097</c:v>
                </c:pt>
                <c:pt idx="948">
                  <c:v>0.32429395068247902</c:v>
                </c:pt>
                <c:pt idx="949">
                  <c:v>0.32437047961893001</c:v>
                </c:pt>
                <c:pt idx="950">
                  <c:v>0.32301910539197098</c:v>
                </c:pt>
                <c:pt idx="951">
                  <c:v>0.32007580154145998</c:v>
                </c:pt>
                <c:pt idx="952">
                  <c:v>0.316969994943258</c:v>
                </c:pt>
                <c:pt idx="953">
                  <c:v>0.31380286294023002</c:v>
                </c:pt>
                <c:pt idx="954">
                  <c:v>0.30887490761735198</c:v>
                </c:pt>
                <c:pt idx="955">
                  <c:v>0.30128157941128503</c:v>
                </c:pt>
                <c:pt idx="956">
                  <c:v>0.29254025278115797</c:v>
                </c:pt>
                <c:pt idx="957">
                  <c:v>0.28615715239466499</c:v>
                </c:pt>
                <c:pt idx="958">
                  <c:v>0.28244581543213398</c:v>
                </c:pt>
                <c:pt idx="959">
                  <c:v>0.277543179025177</c:v>
                </c:pt>
                <c:pt idx="960">
                  <c:v>0.270076391392499</c:v>
                </c:pt>
                <c:pt idx="961">
                  <c:v>0.26288647659636899</c:v>
                </c:pt>
                <c:pt idx="962">
                  <c:v>0.25686946340785599</c:v>
                </c:pt>
                <c:pt idx="963">
                  <c:v>0.24833000667577099</c:v>
                </c:pt>
                <c:pt idx="964">
                  <c:v>0.236414467925497</c:v>
                </c:pt>
                <c:pt idx="965">
                  <c:v>0.223321985560477</c:v>
                </c:pt>
                <c:pt idx="966">
                  <c:v>0.210967790672376</c:v>
                </c:pt>
                <c:pt idx="967">
                  <c:v>0.20035621914698601</c:v>
                </c:pt>
                <c:pt idx="968">
                  <c:v>0.19010002776229101</c:v>
                </c:pt>
                <c:pt idx="969">
                  <c:v>0.17986055829029399</c:v>
                </c:pt>
                <c:pt idx="970">
                  <c:v>0.171608961729111</c:v>
                </c:pt>
                <c:pt idx="971">
                  <c:v>0.163427135459286</c:v>
                </c:pt>
                <c:pt idx="972">
                  <c:v>0.154590835436765</c:v>
                </c:pt>
                <c:pt idx="973">
                  <c:v>0.147492490403974</c:v>
                </c:pt>
                <c:pt idx="974">
                  <c:v>0.14190752847910801</c:v>
                </c:pt>
                <c:pt idx="975">
                  <c:v>0.13747665490264399</c:v>
                </c:pt>
                <c:pt idx="976">
                  <c:v>0.13413138945862599</c:v>
                </c:pt>
                <c:pt idx="977">
                  <c:v>0.13121980725129101</c:v>
                </c:pt>
                <c:pt idx="978">
                  <c:v>0.130708079043481</c:v>
                </c:pt>
                <c:pt idx="979">
                  <c:v>0.13201470396166801</c:v>
                </c:pt>
                <c:pt idx="980">
                  <c:v>0.13175763724056599</c:v>
                </c:pt>
                <c:pt idx="981">
                  <c:v>0.12993507243418101</c:v>
                </c:pt>
                <c:pt idx="982">
                  <c:v>0.127228223110989</c:v>
                </c:pt>
                <c:pt idx="983">
                  <c:v>0.123928418069993</c:v>
                </c:pt>
                <c:pt idx="984">
                  <c:v>0.120322103562941</c:v>
                </c:pt>
                <c:pt idx="985">
                  <c:v>0.115802183607719</c:v>
                </c:pt>
                <c:pt idx="986">
                  <c:v>0.110872012250921</c:v>
                </c:pt>
                <c:pt idx="987">
                  <c:v>0.10686825053957</c:v>
                </c:pt>
                <c:pt idx="988">
                  <c:v>0.10382305648123701</c:v>
                </c:pt>
                <c:pt idx="989">
                  <c:v>0.101561109850898</c:v>
                </c:pt>
                <c:pt idx="990">
                  <c:v>9.9941104599520797E-2</c:v>
                </c:pt>
                <c:pt idx="991">
                  <c:v>9.8749109488759299E-2</c:v>
                </c:pt>
                <c:pt idx="992">
                  <c:v>9.8038330263780199E-2</c:v>
                </c:pt>
                <c:pt idx="993">
                  <c:v>9.7951426643613795E-2</c:v>
                </c:pt>
                <c:pt idx="994">
                  <c:v>9.8610469624816399E-2</c:v>
                </c:pt>
                <c:pt idx="995">
                  <c:v>9.9335758267783694E-2</c:v>
                </c:pt>
                <c:pt idx="996">
                  <c:v>0.100123361717285</c:v>
                </c:pt>
                <c:pt idx="997">
                  <c:v>0.10162326381666401</c:v>
                </c:pt>
                <c:pt idx="998">
                  <c:v>0.103487950115078</c:v>
                </c:pt>
                <c:pt idx="999">
                  <c:v>0.10537881751065301</c:v>
                </c:pt>
                <c:pt idx="1000">
                  <c:v>0.10720898235716</c:v>
                </c:pt>
                <c:pt idx="1001">
                  <c:v>0.10875957020719899</c:v>
                </c:pt>
                <c:pt idx="1002">
                  <c:v>0.110967995194948</c:v>
                </c:pt>
                <c:pt idx="1003">
                  <c:v>0.113558370458852</c:v>
                </c:pt>
                <c:pt idx="1004">
                  <c:v>0.115178777703264</c:v>
                </c:pt>
                <c:pt idx="1005">
                  <c:v>0.11617124874641201</c:v>
                </c:pt>
                <c:pt idx="1006">
                  <c:v>0.116987853781815</c:v>
                </c:pt>
                <c:pt idx="1007">
                  <c:v>0.117696746667574</c:v>
                </c:pt>
                <c:pt idx="1008">
                  <c:v>0.11828294689857601</c:v>
                </c:pt>
                <c:pt idx="1009">
                  <c:v>0.118298326157299</c:v>
                </c:pt>
                <c:pt idx="1010">
                  <c:v>0.117924038657123</c:v>
                </c:pt>
                <c:pt idx="1011">
                  <c:v>0.11788911947719399</c:v>
                </c:pt>
                <c:pt idx="1012">
                  <c:v>0.11822604020548901</c:v>
                </c:pt>
                <c:pt idx="1013">
                  <c:v>0.118905406638793</c:v>
                </c:pt>
                <c:pt idx="1014">
                  <c:v>0.120082411365459</c:v>
                </c:pt>
                <c:pt idx="1015">
                  <c:v>0.121153658864445</c:v>
                </c:pt>
                <c:pt idx="1016">
                  <c:v>0.122226600274289</c:v>
                </c:pt>
                <c:pt idx="1017">
                  <c:v>0.123937123653052</c:v>
                </c:pt>
                <c:pt idx="1018">
                  <c:v>0.12615353983173999</c:v>
                </c:pt>
                <c:pt idx="1019">
                  <c:v>0.128495175729297</c:v>
                </c:pt>
                <c:pt idx="1020">
                  <c:v>0.13043613153193201</c:v>
                </c:pt>
                <c:pt idx="1021">
                  <c:v>0.13156556052832799</c:v>
                </c:pt>
                <c:pt idx="1022">
                  <c:v>0.132926004762846</c:v>
                </c:pt>
                <c:pt idx="1023">
                  <c:v>0.134865492127833</c:v>
                </c:pt>
                <c:pt idx="1024">
                  <c:v>0.13624150216876399</c:v>
                </c:pt>
                <c:pt idx="1025">
                  <c:v>0.136670482858402</c:v>
                </c:pt>
                <c:pt idx="1026">
                  <c:v>0.13663079144491799</c:v>
                </c:pt>
                <c:pt idx="1027">
                  <c:v>0.136675229380123</c:v>
                </c:pt>
                <c:pt idx="1028">
                  <c:v>0.13713553593821701</c:v>
                </c:pt>
                <c:pt idx="1029">
                  <c:v>0.13780555566204</c:v>
                </c:pt>
                <c:pt idx="1030">
                  <c:v>0.13845321293908999</c:v>
                </c:pt>
                <c:pt idx="1031">
                  <c:v>0.139737962106778</c:v>
                </c:pt>
                <c:pt idx="1032">
                  <c:v>0.14233228864650699</c:v>
                </c:pt>
                <c:pt idx="1033">
                  <c:v>0.14597666514612601</c:v>
                </c:pt>
                <c:pt idx="1034">
                  <c:v>0.15014551328725401</c:v>
                </c:pt>
                <c:pt idx="1035">
                  <c:v>0.15457455658799399</c:v>
                </c:pt>
                <c:pt idx="1036">
                  <c:v>0.15913582256398601</c:v>
                </c:pt>
                <c:pt idx="1037">
                  <c:v>0.16369898873310601</c:v>
                </c:pt>
                <c:pt idx="1038">
                  <c:v>0.168107181820392</c:v>
                </c:pt>
                <c:pt idx="1039">
                  <c:v>0.17212223334164001</c:v>
                </c:pt>
                <c:pt idx="1040">
                  <c:v>0.175892115460344</c:v>
                </c:pt>
                <c:pt idx="1041">
                  <c:v>0.179671917070576</c:v>
                </c:pt>
                <c:pt idx="1042">
                  <c:v>0.18345108098246299</c:v>
                </c:pt>
                <c:pt idx="1043">
                  <c:v>0.18719271561334699</c:v>
                </c:pt>
                <c:pt idx="1044">
                  <c:v>0.190902429857988</c:v>
                </c:pt>
                <c:pt idx="1045">
                  <c:v>0.194557454164898</c:v>
                </c:pt>
                <c:pt idx="1046">
                  <c:v>0.198164063805116</c:v>
                </c:pt>
                <c:pt idx="1047">
                  <c:v>0.20170370511678301</c:v>
                </c:pt>
                <c:pt idx="1048">
                  <c:v>0.205180183930814</c:v>
                </c:pt>
                <c:pt idx="1049">
                  <c:v>0.20859182075857999</c:v>
                </c:pt>
                <c:pt idx="1050">
                  <c:v>0.211926240790174</c:v>
                </c:pt>
                <c:pt idx="1051">
                  <c:v>0.215175452317349</c:v>
                </c:pt>
                <c:pt idx="1052">
                  <c:v>0.218349217295709</c:v>
                </c:pt>
                <c:pt idx="1053">
                  <c:v>0.221451621695957</c:v>
                </c:pt>
                <c:pt idx="1054">
                  <c:v>0.224470198455272</c:v>
                </c:pt>
                <c:pt idx="1055">
                  <c:v>0.227409892608369</c:v>
                </c:pt>
                <c:pt idx="1056">
                  <c:v>0.23025556124261401</c:v>
                </c:pt>
                <c:pt idx="1057">
                  <c:v>0.23302690546958399</c:v>
                </c:pt>
                <c:pt idx="1058">
                  <c:v>0.235719221323408</c:v>
                </c:pt>
                <c:pt idx="1059">
                  <c:v>0.23832849008886201</c:v>
                </c:pt>
                <c:pt idx="1060">
                  <c:v>0.24084544040194</c:v>
                </c:pt>
                <c:pt idx="1061">
                  <c:v>0.24328666982504299</c:v>
                </c:pt>
                <c:pt idx="1062">
                  <c:v>0.245624937715504</c:v>
                </c:pt>
                <c:pt idx="1063">
                  <c:v>0.24777981497835999</c:v>
                </c:pt>
                <c:pt idx="1064">
                  <c:v>0.24962567038629099</c:v>
                </c:pt>
                <c:pt idx="1065">
                  <c:v>0.25115407442038701</c:v>
                </c:pt>
                <c:pt idx="1066">
                  <c:v>0.25235130746926998</c:v>
                </c:pt>
                <c:pt idx="1067">
                  <c:v>0.25319531117056099</c:v>
                </c:pt>
                <c:pt idx="1068">
                  <c:v>0.25368288556993801</c:v>
                </c:pt>
                <c:pt idx="1069">
                  <c:v>0.25381923976291298</c:v>
                </c:pt>
                <c:pt idx="1070">
                  <c:v>0.25370101482176699</c:v>
                </c:pt>
                <c:pt idx="1071">
                  <c:v>0.25344601974431302</c:v>
                </c:pt>
                <c:pt idx="1072">
                  <c:v>0.25305261075575902</c:v>
                </c:pt>
                <c:pt idx="1073">
                  <c:v>0.25255912975028599</c:v>
                </c:pt>
                <c:pt idx="1074">
                  <c:v>0.25196634154637598</c:v>
                </c:pt>
                <c:pt idx="1075">
                  <c:v>0.25126710787693701</c:v>
                </c:pt>
                <c:pt idx="1076">
                  <c:v>0.25048921451342099</c:v>
                </c:pt>
                <c:pt idx="1077">
                  <c:v>0.24966100549707801</c:v>
                </c:pt>
                <c:pt idx="1078">
                  <c:v>0.24879409411662401</c:v>
                </c:pt>
                <c:pt idx="1079">
                  <c:v>0.247903941346064</c:v>
                </c:pt>
                <c:pt idx="1080">
                  <c:v>0.24697235652003799</c:v>
                </c:pt>
                <c:pt idx="1081">
                  <c:v>0.246033648042421</c:v>
                </c:pt>
                <c:pt idx="1082">
                  <c:v>0.24508775969643101</c:v>
                </c:pt>
                <c:pt idx="1083">
                  <c:v>0.24412643867200401</c:v>
                </c:pt>
                <c:pt idx="1084">
                  <c:v>0.243124056850787</c:v>
                </c:pt>
                <c:pt idx="1085">
                  <c:v>0.24208897254256201</c:v>
                </c:pt>
                <c:pt idx="1086">
                  <c:v>0.24102759396697801</c:v>
                </c:pt>
                <c:pt idx="1087">
                  <c:v>0.23993995644812499</c:v>
                </c:pt>
                <c:pt idx="1088">
                  <c:v>0.23881692692598999</c:v>
                </c:pt>
                <c:pt idx="1089">
                  <c:v>0.237677997652329</c:v>
                </c:pt>
                <c:pt idx="1090">
                  <c:v>0.236526173951118</c:v>
                </c:pt>
                <c:pt idx="1091">
                  <c:v>0.23534477156057201</c:v>
                </c:pt>
                <c:pt idx="1092">
                  <c:v>0.23414561240774501</c:v>
                </c:pt>
                <c:pt idx="1093">
                  <c:v>0.23293471387709899</c:v>
                </c:pt>
                <c:pt idx="1094">
                  <c:v>0.23170674239153899</c:v>
                </c:pt>
                <c:pt idx="1095">
                  <c:v>0.23046426523449801</c:v>
                </c:pt>
                <c:pt idx="1096">
                  <c:v>0.229215672762939</c:v>
                </c:pt>
                <c:pt idx="1097">
                  <c:v>0.227948807154537</c:v>
                </c:pt>
                <c:pt idx="1098">
                  <c:v>0.226676348454352</c:v>
                </c:pt>
                <c:pt idx="1099">
                  <c:v>0.22539566388450299</c:v>
                </c:pt>
                <c:pt idx="1100">
                  <c:v>0.2241205435694</c:v>
                </c:pt>
                <c:pt idx="1101">
                  <c:v>0.22284034604427999</c:v>
                </c:pt>
                <c:pt idx="1102">
                  <c:v>0.22156892711960999</c:v>
                </c:pt>
                <c:pt idx="1103">
                  <c:v>0.220293699578405</c:v>
                </c:pt>
                <c:pt idx="1104">
                  <c:v>0.21901984371081201</c:v>
                </c:pt>
                <c:pt idx="1105">
                  <c:v>0.21776425230740101</c:v>
                </c:pt>
                <c:pt idx="1106">
                  <c:v>0.21650802788551601</c:v>
                </c:pt>
                <c:pt idx="1107">
                  <c:v>0.215245794039606</c:v>
                </c:pt>
                <c:pt idx="1108">
                  <c:v>0.213996588738288</c:v>
                </c:pt>
                <c:pt idx="1109">
                  <c:v>0.21275690714520501</c:v>
                </c:pt>
                <c:pt idx="1110">
                  <c:v>0.211530221514237</c:v>
                </c:pt>
                <c:pt idx="1111">
                  <c:v>0.210321605505353</c:v>
                </c:pt>
                <c:pt idx="1112">
                  <c:v>0.209114994532028</c:v>
                </c:pt>
                <c:pt idx="1113">
                  <c:v>0.207926011257381</c:v>
                </c:pt>
                <c:pt idx="1114">
                  <c:v>0.20673868292679301</c:v>
                </c:pt>
                <c:pt idx="1115">
                  <c:v>0.20557219305718</c:v>
                </c:pt>
                <c:pt idx="1116">
                  <c:v>0.204429590264323</c:v>
                </c:pt>
                <c:pt idx="1117">
                  <c:v>0.20330205748778399</c:v>
                </c:pt>
                <c:pt idx="1118">
                  <c:v>0.20218825407430299</c:v>
                </c:pt>
                <c:pt idx="1119">
                  <c:v>0.20109039242314899</c:v>
                </c:pt>
                <c:pt idx="1120">
                  <c:v>0.20001550433950999</c:v>
                </c:pt>
                <c:pt idx="1121">
                  <c:v>0.198954096901338</c:v>
                </c:pt>
                <c:pt idx="1122">
                  <c:v>0.19791812153857</c:v>
                </c:pt>
                <c:pt idx="1123">
                  <c:v>0.19689361590301499</c:v>
                </c:pt>
                <c:pt idx="1124">
                  <c:v>0.19589158941989601</c:v>
                </c:pt>
                <c:pt idx="1125">
                  <c:v>0.194916028143481</c:v>
                </c:pt>
                <c:pt idx="1126">
                  <c:v>0.19396595032379199</c:v>
                </c:pt>
                <c:pt idx="1127">
                  <c:v>0.193030420392272</c:v>
                </c:pt>
                <c:pt idx="1128">
                  <c:v>0.19212398534030001</c:v>
                </c:pt>
                <c:pt idx="1129">
                  <c:v>0.19122752175518001</c:v>
                </c:pt>
                <c:pt idx="1130">
                  <c:v>0.19035473663541999</c:v>
                </c:pt>
                <c:pt idx="1131">
                  <c:v>0.189507656922314</c:v>
                </c:pt>
                <c:pt idx="1132">
                  <c:v>0.18867072986342101</c:v>
                </c:pt>
                <c:pt idx="1133">
                  <c:v>0.187860048215236</c:v>
                </c:pt>
                <c:pt idx="1134">
                  <c:v>0.18706631798547099</c:v>
                </c:pt>
                <c:pt idx="1135">
                  <c:v>0.18628794576128399</c:v>
                </c:pt>
                <c:pt idx="1136">
                  <c:v>0.18553593018701001</c:v>
                </c:pt>
                <c:pt idx="1137">
                  <c:v>0.18479799639736799</c:v>
                </c:pt>
                <c:pt idx="1138">
                  <c:v>0.18408144917769401</c:v>
                </c:pt>
                <c:pt idx="1139">
                  <c:v>0.18338300873868801</c:v>
                </c:pt>
                <c:pt idx="1140">
                  <c:v>0.182696356408377</c:v>
                </c:pt>
                <c:pt idx="1141">
                  <c:v>0.182030087089457</c:v>
                </c:pt>
                <c:pt idx="1142">
                  <c:v>0.18139214330099299</c:v>
                </c:pt>
                <c:pt idx="1143">
                  <c:v>0.180760395887405</c:v>
                </c:pt>
                <c:pt idx="1144">
                  <c:v>0.18015873598632201</c:v>
                </c:pt>
                <c:pt idx="1145">
                  <c:v>0.179564222989503</c:v>
                </c:pt>
                <c:pt idx="1146">
                  <c:v>0.17899681751662999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41-4721-BF2C-139E681B9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3130207"/>
        <c:axId val="1423124927"/>
      </c:lineChart>
      <c:lineChart>
        <c:grouping val="standard"/>
        <c:varyColors val="0"/>
        <c:ser>
          <c:idx val="0"/>
          <c:order val="0"/>
          <c:tx>
            <c:strRef>
              <c:f>'Sheet 1'!$F$1</c:f>
              <c:strCache>
                <c:ptCount val="1"/>
                <c:pt idx="0">
                  <c:v>Daily reported cases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1'!$F$2:$F$1148</c:f>
              <c:numCache>
                <c:formatCode>#,##0</c:formatCode>
                <c:ptCount val="1147"/>
                <c:pt idx="0">
                  <c:v>0.46</c:v>
                </c:pt>
                <c:pt idx="1">
                  <c:v>0.55142857142857105</c:v>
                </c:pt>
                <c:pt idx="2">
                  <c:v>0.73428571428571399</c:v>
                </c:pt>
                <c:pt idx="3">
                  <c:v>0.96857142857142897</c:v>
                </c:pt>
                <c:pt idx="4">
                  <c:v>1.27428571428571</c:v>
                </c:pt>
                <c:pt idx="5">
                  <c:v>1.71285714285714</c:v>
                </c:pt>
                <c:pt idx="6">
                  <c:v>2.3142857142857101</c:v>
                </c:pt>
                <c:pt idx="7">
                  <c:v>3.0285714285714298</c:v>
                </c:pt>
                <c:pt idx="8">
                  <c:v>3.79428571428571</c:v>
                </c:pt>
                <c:pt idx="9">
                  <c:v>4.7442857142857102</c:v>
                </c:pt>
                <c:pt idx="10">
                  <c:v>5.9285714285714297</c:v>
                </c:pt>
                <c:pt idx="11">
                  <c:v>7.2342857142857104</c:v>
                </c:pt>
                <c:pt idx="12">
                  <c:v>8.51</c:v>
                </c:pt>
                <c:pt idx="13">
                  <c:v>9.7657142857142905</c:v>
                </c:pt>
                <c:pt idx="14">
                  <c:v>11.1842857142857</c:v>
                </c:pt>
                <c:pt idx="15">
                  <c:v>12.6942857142857</c:v>
                </c:pt>
                <c:pt idx="16">
                  <c:v>13.8471428571429</c:v>
                </c:pt>
                <c:pt idx="17">
                  <c:v>14.611428571428601</c:v>
                </c:pt>
                <c:pt idx="18">
                  <c:v>15.2042857142857</c:v>
                </c:pt>
                <c:pt idx="19">
                  <c:v>15.8157142857143</c:v>
                </c:pt>
                <c:pt idx="20">
                  <c:v>16.559999999999999</c:v>
                </c:pt>
                <c:pt idx="21">
                  <c:v>17.222857142857102</c:v>
                </c:pt>
                <c:pt idx="22">
                  <c:v>18.11</c:v>
                </c:pt>
                <c:pt idx="23">
                  <c:v>19.792857142857098</c:v>
                </c:pt>
                <c:pt idx="24">
                  <c:v>22.15</c:v>
                </c:pt>
                <c:pt idx="25">
                  <c:v>24.832857142857101</c:v>
                </c:pt>
                <c:pt idx="26">
                  <c:v>27.915714285714301</c:v>
                </c:pt>
                <c:pt idx="27">
                  <c:v>31.304285714285701</c:v>
                </c:pt>
                <c:pt idx="28">
                  <c:v>34.8857142857143</c:v>
                </c:pt>
                <c:pt idx="29">
                  <c:v>38.04</c:v>
                </c:pt>
                <c:pt idx="30">
                  <c:v>40.458571428571403</c:v>
                </c:pt>
                <c:pt idx="31">
                  <c:v>42.428571428571402</c:v>
                </c:pt>
                <c:pt idx="32">
                  <c:v>43.878571428571398</c:v>
                </c:pt>
                <c:pt idx="33">
                  <c:v>44.541428571428597</c:v>
                </c:pt>
                <c:pt idx="34">
                  <c:v>44.347142857142899</c:v>
                </c:pt>
                <c:pt idx="35">
                  <c:v>43.45</c:v>
                </c:pt>
                <c:pt idx="36">
                  <c:v>42.551428571428602</c:v>
                </c:pt>
                <c:pt idx="37">
                  <c:v>41.582857142857101</c:v>
                </c:pt>
                <c:pt idx="38">
                  <c:v>40.378571428571398</c:v>
                </c:pt>
                <c:pt idx="39">
                  <c:v>39.7457142857143</c:v>
                </c:pt>
                <c:pt idx="40">
                  <c:v>40.0614285714286</c:v>
                </c:pt>
                <c:pt idx="41">
                  <c:v>41.662857142857099</c:v>
                </c:pt>
                <c:pt idx="42">
                  <c:v>44.662857142857099</c:v>
                </c:pt>
                <c:pt idx="43">
                  <c:v>48.642857142857103</c:v>
                </c:pt>
                <c:pt idx="44">
                  <c:v>55.071428571428598</c:v>
                </c:pt>
                <c:pt idx="45">
                  <c:v>64.602857142857104</c:v>
                </c:pt>
                <c:pt idx="46">
                  <c:v>75.235714285714295</c:v>
                </c:pt>
                <c:pt idx="47">
                  <c:v>87.164285714285697</c:v>
                </c:pt>
                <c:pt idx="48">
                  <c:v>101.174285714286</c:v>
                </c:pt>
                <c:pt idx="49">
                  <c:v>117.521428571429</c:v>
                </c:pt>
                <c:pt idx="50">
                  <c:v>137.40857142857101</c:v>
                </c:pt>
                <c:pt idx="51">
                  <c:v>159.02000000000001</c:v>
                </c:pt>
                <c:pt idx="52">
                  <c:v>181.09142857142899</c:v>
                </c:pt>
                <c:pt idx="53">
                  <c:v>205.36571428571401</c:v>
                </c:pt>
                <c:pt idx="54">
                  <c:v>230.63142857142901</c:v>
                </c:pt>
                <c:pt idx="55">
                  <c:v>256.92857142857099</c:v>
                </c:pt>
                <c:pt idx="56">
                  <c:v>285.63142857142901</c:v>
                </c:pt>
                <c:pt idx="57">
                  <c:v>315.71285714285699</c:v>
                </c:pt>
                <c:pt idx="58">
                  <c:v>347.48857142857099</c:v>
                </c:pt>
                <c:pt idx="59">
                  <c:v>380.09</c:v>
                </c:pt>
                <c:pt idx="60">
                  <c:v>411.835714285714</c:v>
                </c:pt>
                <c:pt idx="61">
                  <c:v>442.85571428571399</c:v>
                </c:pt>
                <c:pt idx="62">
                  <c:v>470.89571428571401</c:v>
                </c:pt>
                <c:pt idx="63">
                  <c:v>493.23285714285697</c:v>
                </c:pt>
                <c:pt idx="64">
                  <c:v>508.79428571428599</c:v>
                </c:pt>
                <c:pt idx="65">
                  <c:v>517.20285714285706</c:v>
                </c:pt>
                <c:pt idx="66">
                  <c:v>519.54</c:v>
                </c:pt>
                <c:pt idx="67">
                  <c:v>517.49857142857104</c:v>
                </c:pt>
                <c:pt idx="68">
                  <c:v>512.21285714285705</c:v>
                </c:pt>
                <c:pt idx="69">
                  <c:v>504.13142857142901</c:v>
                </c:pt>
                <c:pt idx="70">
                  <c:v>493.61142857142897</c:v>
                </c:pt>
                <c:pt idx="71">
                  <c:v>481.42857142857099</c:v>
                </c:pt>
                <c:pt idx="72">
                  <c:v>467.21428571428601</c:v>
                </c:pt>
                <c:pt idx="73">
                  <c:v>451.13285714285701</c:v>
                </c:pt>
                <c:pt idx="74">
                  <c:v>433.34714285714301</c:v>
                </c:pt>
                <c:pt idx="75">
                  <c:v>413.76571428571401</c:v>
                </c:pt>
                <c:pt idx="76">
                  <c:v>392.38857142857103</c:v>
                </c:pt>
                <c:pt idx="77">
                  <c:v>368.55142857142903</c:v>
                </c:pt>
                <c:pt idx="78">
                  <c:v>343.16285714285698</c:v>
                </c:pt>
                <c:pt idx="79">
                  <c:v>318.68285714285702</c:v>
                </c:pt>
                <c:pt idx="80">
                  <c:v>296.72285714285698</c:v>
                </c:pt>
                <c:pt idx="81">
                  <c:v>277.69285714285701</c:v>
                </c:pt>
                <c:pt idx="82">
                  <c:v>259.81571428571402</c:v>
                </c:pt>
                <c:pt idx="83">
                  <c:v>242.611428571429</c:v>
                </c:pt>
                <c:pt idx="84">
                  <c:v>228.04</c:v>
                </c:pt>
                <c:pt idx="85">
                  <c:v>214.59142857142899</c:v>
                </c:pt>
                <c:pt idx="86">
                  <c:v>199.82571428571401</c:v>
                </c:pt>
                <c:pt idx="87">
                  <c:v>183.05</c:v>
                </c:pt>
                <c:pt idx="88">
                  <c:v>164.008571428571</c:v>
                </c:pt>
                <c:pt idx="89">
                  <c:v>145.02857142857101</c:v>
                </c:pt>
                <c:pt idx="90">
                  <c:v>128.008571428571</c:v>
                </c:pt>
                <c:pt idx="91">
                  <c:v>112.528571428571</c:v>
                </c:pt>
                <c:pt idx="92">
                  <c:v>99.58</c:v>
                </c:pt>
                <c:pt idx="93">
                  <c:v>89.58</c:v>
                </c:pt>
                <c:pt idx="94">
                  <c:v>81.825714285714298</c:v>
                </c:pt>
                <c:pt idx="95">
                  <c:v>75.978571428571399</c:v>
                </c:pt>
                <c:pt idx="96">
                  <c:v>70.867142857142895</c:v>
                </c:pt>
                <c:pt idx="97">
                  <c:v>65.835714285714303</c:v>
                </c:pt>
                <c:pt idx="98">
                  <c:v>60.652857142857101</c:v>
                </c:pt>
                <c:pt idx="99">
                  <c:v>55.081428571428603</c:v>
                </c:pt>
                <c:pt idx="100">
                  <c:v>49.857142857142797</c:v>
                </c:pt>
                <c:pt idx="101">
                  <c:v>45.387142857142898</c:v>
                </c:pt>
                <c:pt idx="102">
                  <c:v>41.612857142857102</c:v>
                </c:pt>
                <c:pt idx="103">
                  <c:v>38.551428571428602</c:v>
                </c:pt>
                <c:pt idx="104">
                  <c:v>36.1842857142857</c:v>
                </c:pt>
                <c:pt idx="105">
                  <c:v>34.724285714285699</c:v>
                </c:pt>
                <c:pt idx="106">
                  <c:v>34.581428571428603</c:v>
                </c:pt>
                <c:pt idx="107">
                  <c:v>35.46</c:v>
                </c:pt>
                <c:pt idx="108">
                  <c:v>36.582857142857101</c:v>
                </c:pt>
                <c:pt idx="109">
                  <c:v>37.7457142857143</c:v>
                </c:pt>
                <c:pt idx="110">
                  <c:v>39.428571428571402</c:v>
                </c:pt>
                <c:pt idx="111">
                  <c:v>41.295714285714297</c:v>
                </c:pt>
                <c:pt idx="112">
                  <c:v>42.704285714285703</c:v>
                </c:pt>
                <c:pt idx="113">
                  <c:v>43.204285714285703</c:v>
                </c:pt>
                <c:pt idx="114">
                  <c:v>42.968571428571401</c:v>
                </c:pt>
                <c:pt idx="115">
                  <c:v>42.621428571428602</c:v>
                </c:pt>
                <c:pt idx="116">
                  <c:v>42.05</c:v>
                </c:pt>
                <c:pt idx="117">
                  <c:v>40.734285714285697</c:v>
                </c:pt>
                <c:pt idx="118">
                  <c:v>39.172857142857097</c:v>
                </c:pt>
                <c:pt idx="119">
                  <c:v>37.948571428571398</c:v>
                </c:pt>
                <c:pt idx="120">
                  <c:v>37.234285714285697</c:v>
                </c:pt>
                <c:pt idx="121">
                  <c:v>36.898571428571401</c:v>
                </c:pt>
                <c:pt idx="122">
                  <c:v>36.8685714285714</c:v>
                </c:pt>
                <c:pt idx="123">
                  <c:v>37.6842857142857</c:v>
                </c:pt>
                <c:pt idx="124">
                  <c:v>39.367142857142902</c:v>
                </c:pt>
                <c:pt idx="125">
                  <c:v>41.357142857142797</c:v>
                </c:pt>
                <c:pt idx="126">
                  <c:v>43.652857142857101</c:v>
                </c:pt>
                <c:pt idx="127">
                  <c:v>46.091428571428601</c:v>
                </c:pt>
                <c:pt idx="128">
                  <c:v>48.58</c:v>
                </c:pt>
                <c:pt idx="129">
                  <c:v>50.865714285714297</c:v>
                </c:pt>
                <c:pt idx="130">
                  <c:v>52.111428571428597</c:v>
                </c:pt>
                <c:pt idx="131">
                  <c:v>52.7542857142857</c:v>
                </c:pt>
                <c:pt idx="132">
                  <c:v>53.785714285714299</c:v>
                </c:pt>
                <c:pt idx="133">
                  <c:v>55.041428571428597</c:v>
                </c:pt>
                <c:pt idx="134">
                  <c:v>56.612857142857102</c:v>
                </c:pt>
                <c:pt idx="135">
                  <c:v>58.6842857142857</c:v>
                </c:pt>
                <c:pt idx="136">
                  <c:v>61.551428571428602</c:v>
                </c:pt>
                <c:pt idx="137">
                  <c:v>66.1228571428571</c:v>
                </c:pt>
                <c:pt idx="138">
                  <c:v>72.307142857142793</c:v>
                </c:pt>
                <c:pt idx="139">
                  <c:v>79.081428571428603</c:v>
                </c:pt>
                <c:pt idx="140">
                  <c:v>86.815714285714293</c:v>
                </c:pt>
                <c:pt idx="141">
                  <c:v>96.682857142857102</c:v>
                </c:pt>
                <c:pt idx="142">
                  <c:v>109.224285714286</c:v>
                </c:pt>
                <c:pt idx="143">
                  <c:v>123.581428571429</c:v>
                </c:pt>
                <c:pt idx="144">
                  <c:v>138.09142857142899</c:v>
                </c:pt>
                <c:pt idx="145">
                  <c:v>152.45857142857099</c:v>
                </c:pt>
                <c:pt idx="146">
                  <c:v>167.172857142857</c:v>
                </c:pt>
                <c:pt idx="147">
                  <c:v>182.754285714286</c:v>
                </c:pt>
                <c:pt idx="148">
                  <c:v>198.96857142857101</c:v>
                </c:pt>
                <c:pt idx="149">
                  <c:v>214.62142857142899</c:v>
                </c:pt>
                <c:pt idx="150">
                  <c:v>230.65142857142899</c:v>
                </c:pt>
                <c:pt idx="151">
                  <c:v>247.89571428571401</c:v>
                </c:pt>
                <c:pt idx="152">
                  <c:v>265.75285714285701</c:v>
                </c:pt>
                <c:pt idx="153">
                  <c:v>285.74285714285702</c:v>
                </c:pt>
                <c:pt idx="154">
                  <c:v>308.44714285714298</c:v>
                </c:pt>
                <c:pt idx="155">
                  <c:v>332.27285714285699</c:v>
                </c:pt>
                <c:pt idx="156">
                  <c:v>357.88571428571402</c:v>
                </c:pt>
                <c:pt idx="157">
                  <c:v>384.41714285714301</c:v>
                </c:pt>
                <c:pt idx="158">
                  <c:v>410.978571428571</c:v>
                </c:pt>
                <c:pt idx="159">
                  <c:v>440.15285714285699</c:v>
                </c:pt>
                <c:pt idx="160">
                  <c:v>472.26571428571401</c:v>
                </c:pt>
                <c:pt idx="161">
                  <c:v>506.40857142857101</c:v>
                </c:pt>
                <c:pt idx="162">
                  <c:v>541.45000000000005</c:v>
                </c:pt>
                <c:pt idx="163">
                  <c:v>575.16428571428605</c:v>
                </c:pt>
                <c:pt idx="164">
                  <c:v>609.73571428571404</c:v>
                </c:pt>
                <c:pt idx="165">
                  <c:v>646.76714285714297</c:v>
                </c:pt>
                <c:pt idx="166">
                  <c:v>684.61285714285702</c:v>
                </c:pt>
                <c:pt idx="167">
                  <c:v>724.09285714285704</c:v>
                </c:pt>
                <c:pt idx="168">
                  <c:v>764.50142857142896</c:v>
                </c:pt>
                <c:pt idx="169">
                  <c:v>811.26714285714297</c:v>
                </c:pt>
                <c:pt idx="170">
                  <c:v>870.58285714285705</c:v>
                </c:pt>
                <c:pt idx="171">
                  <c:v>937.62285714285701</c:v>
                </c:pt>
                <c:pt idx="172">
                  <c:v>1008.11142857143</c:v>
                </c:pt>
                <c:pt idx="173">
                  <c:v>1079.58142857143</c:v>
                </c:pt>
                <c:pt idx="174">
                  <c:v>1146.58142857143</c:v>
                </c:pt>
                <c:pt idx="175">
                  <c:v>1208.2857142857099</c:v>
                </c:pt>
                <c:pt idx="176">
                  <c:v>1260.2757142857099</c:v>
                </c:pt>
                <c:pt idx="177">
                  <c:v>1296.51</c:v>
                </c:pt>
                <c:pt idx="178">
                  <c:v>1321.6428571428601</c:v>
                </c:pt>
                <c:pt idx="179">
                  <c:v>1338.6028571428601</c:v>
                </c:pt>
                <c:pt idx="180">
                  <c:v>1342.41857142857</c:v>
                </c:pt>
                <c:pt idx="181">
                  <c:v>1333.05</c:v>
                </c:pt>
                <c:pt idx="182">
                  <c:v>1313.9671428571401</c:v>
                </c:pt>
                <c:pt idx="183">
                  <c:v>1287.3128571428599</c:v>
                </c:pt>
                <c:pt idx="184">
                  <c:v>1255.1914285714299</c:v>
                </c:pt>
                <c:pt idx="185">
                  <c:v>1213.86428571429</c:v>
                </c:pt>
                <c:pt idx="186">
                  <c:v>1165.2214285714299</c:v>
                </c:pt>
                <c:pt idx="187">
                  <c:v>1123.4571428571401</c:v>
                </c:pt>
                <c:pt idx="188">
                  <c:v>1094.3971428571399</c:v>
                </c:pt>
                <c:pt idx="189">
                  <c:v>1073.3871428571399</c:v>
                </c:pt>
                <c:pt idx="190">
                  <c:v>1054.6942857142899</c:v>
                </c:pt>
                <c:pt idx="191">
                  <c:v>1035.6128571428601</c:v>
                </c:pt>
                <c:pt idx="192">
                  <c:v>1018.89857142857</c:v>
                </c:pt>
                <c:pt idx="193">
                  <c:v>1004.75571428571</c:v>
                </c:pt>
                <c:pt idx="194">
                  <c:v>987.081428571429</c:v>
                </c:pt>
                <c:pt idx="195">
                  <c:v>962.26428571428596</c:v>
                </c:pt>
                <c:pt idx="196">
                  <c:v>931.31571428571397</c:v>
                </c:pt>
                <c:pt idx="197">
                  <c:v>898.80571428571398</c:v>
                </c:pt>
                <c:pt idx="198">
                  <c:v>868.92714285714305</c:v>
                </c:pt>
                <c:pt idx="199">
                  <c:v>841.53</c:v>
                </c:pt>
                <c:pt idx="200">
                  <c:v>816.34571428571405</c:v>
                </c:pt>
                <c:pt idx="201">
                  <c:v>793.07</c:v>
                </c:pt>
                <c:pt idx="202">
                  <c:v>769.65142857142803</c:v>
                </c:pt>
                <c:pt idx="203">
                  <c:v>745.89571428571401</c:v>
                </c:pt>
                <c:pt idx="204">
                  <c:v>721.82428571428602</c:v>
                </c:pt>
                <c:pt idx="205">
                  <c:v>695.50857142857103</c:v>
                </c:pt>
                <c:pt idx="206">
                  <c:v>668.06</c:v>
                </c:pt>
                <c:pt idx="207">
                  <c:v>639.63142857142896</c:v>
                </c:pt>
                <c:pt idx="208">
                  <c:v>610.04999999999995</c:v>
                </c:pt>
                <c:pt idx="209">
                  <c:v>582.52</c:v>
                </c:pt>
                <c:pt idx="210">
                  <c:v>560.10285714285703</c:v>
                </c:pt>
                <c:pt idx="211">
                  <c:v>543.93857142857098</c:v>
                </c:pt>
                <c:pt idx="212">
                  <c:v>534.16285714285698</c:v>
                </c:pt>
                <c:pt idx="213">
                  <c:v>528.73428571428599</c:v>
                </c:pt>
                <c:pt idx="214">
                  <c:v>526</c:v>
                </c:pt>
                <c:pt idx="215">
                  <c:v>525.87857142857104</c:v>
                </c:pt>
                <c:pt idx="216">
                  <c:v>528.28714285714295</c:v>
                </c:pt>
                <c:pt idx="217">
                  <c:v>528.94000000000005</c:v>
                </c:pt>
                <c:pt idx="218">
                  <c:v>525.41999999999996</c:v>
                </c:pt>
                <c:pt idx="219">
                  <c:v>519.74714285714299</c:v>
                </c:pt>
                <c:pt idx="220">
                  <c:v>513.58285714285705</c:v>
                </c:pt>
                <c:pt idx="221">
                  <c:v>508.51142857142901</c:v>
                </c:pt>
                <c:pt idx="222">
                  <c:v>501.78571428571399</c:v>
                </c:pt>
                <c:pt idx="223">
                  <c:v>489.02</c:v>
                </c:pt>
                <c:pt idx="224">
                  <c:v>474.87714285714299</c:v>
                </c:pt>
                <c:pt idx="225">
                  <c:v>463.73428571428599</c:v>
                </c:pt>
                <c:pt idx="226">
                  <c:v>454.17285714285703</c:v>
                </c:pt>
                <c:pt idx="227">
                  <c:v>445.29571428571398</c:v>
                </c:pt>
                <c:pt idx="228">
                  <c:v>435.62285714285701</c:v>
                </c:pt>
                <c:pt idx="229">
                  <c:v>429.61285714285702</c:v>
                </c:pt>
                <c:pt idx="230">
                  <c:v>434.775714285714</c:v>
                </c:pt>
                <c:pt idx="231">
                  <c:v>448.37714285714299</c:v>
                </c:pt>
                <c:pt idx="232">
                  <c:v>463.19285714285701</c:v>
                </c:pt>
                <c:pt idx="233">
                  <c:v>476.56</c:v>
                </c:pt>
                <c:pt idx="234">
                  <c:v>487.81571428571402</c:v>
                </c:pt>
                <c:pt idx="235">
                  <c:v>497.98857142857099</c:v>
                </c:pt>
                <c:pt idx="236">
                  <c:v>505.60142857142898</c:v>
                </c:pt>
                <c:pt idx="237">
                  <c:v>506.5</c:v>
                </c:pt>
                <c:pt idx="238">
                  <c:v>501.68428571428598</c:v>
                </c:pt>
                <c:pt idx="239">
                  <c:v>496.32714285714297</c:v>
                </c:pt>
                <c:pt idx="240">
                  <c:v>493.65285714285699</c:v>
                </c:pt>
                <c:pt idx="241">
                  <c:v>494.01</c:v>
                </c:pt>
                <c:pt idx="242">
                  <c:v>495.88714285714298</c:v>
                </c:pt>
                <c:pt idx="243">
                  <c:v>498.335714285714</c:v>
                </c:pt>
                <c:pt idx="244">
                  <c:v>502.24285714285702</c:v>
                </c:pt>
                <c:pt idx="245">
                  <c:v>508.1</c:v>
                </c:pt>
                <c:pt idx="246">
                  <c:v>514.54999999999995</c:v>
                </c:pt>
                <c:pt idx="247">
                  <c:v>519.19285714285695</c:v>
                </c:pt>
                <c:pt idx="248">
                  <c:v>521.74285714285702</c:v>
                </c:pt>
                <c:pt idx="249">
                  <c:v>524.21285714285705</c:v>
                </c:pt>
                <c:pt idx="250">
                  <c:v>526.94714285714304</c:v>
                </c:pt>
                <c:pt idx="251">
                  <c:v>529.69285714285695</c:v>
                </c:pt>
                <c:pt idx="252">
                  <c:v>530.79428571428605</c:v>
                </c:pt>
                <c:pt idx="253">
                  <c:v>530.83428571428601</c:v>
                </c:pt>
                <c:pt idx="254">
                  <c:v>533.18142857142902</c:v>
                </c:pt>
                <c:pt idx="255">
                  <c:v>537.86571428571403</c:v>
                </c:pt>
                <c:pt idx="256">
                  <c:v>543.77428571428595</c:v>
                </c:pt>
                <c:pt idx="257">
                  <c:v>552.07142857142901</c:v>
                </c:pt>
                <c:pt idx="258">
                  <c:v>562.80571428571398</c:v>
                </c:pt>
                <c:pt idx="259">
                  <c:v>577.01</c:v>
                </c:pt>
                <c:pt idx="260">
                  <c:v>593.29571428571398</c:v>
                </c:pt>
                <c:pt idx="261">
                  <c:v>609.26571428571401</c:v>
                </c:pt>
                <c:pt idx="262">
                  <c:v>626.31714285714304</c:v>
                </c:pt>
                <c:pt idx="263">
                  <c:v>643.81714285714304</c:v>
                </c:pt>
                <c:pt idx="264">
                  <c:v>661.66285714285698</c:v>
                </c:pt>
                <c:pt idx="265">
                  <c:v>677.59142857142899</c:v>
                </c:pt>
                <c:pt idx="266">
                  <c:v>691.66285714285698</c:v>
                </c:pt>
                <c:pt idx="267">
                  <c:v>709.75571428571402</c:v>
                </c:pt>
                <c:pt idx="268">
                  <c:v>734.23571428571404</c:v>
                </c:pt>
                <c:pt idx="269">
                  <c:v>763.76571428571401</c:v>
                </c:pt>
                <c:pt idx="270">
                  <c:v>797.63285714285701</c:v>
                </c:pt>
                <c:pt idx="271">
                  <c:v>835.71571428571394</c:v>
                </c:pt>
                <c:pt idx="272">
                  <c:v>886.59285714285704</c:v>
                </c:pt>
                <c:pt idx="273">
                  <c:v>951.62285714285701</c:v>
                </c:pt>
                <c:pt idx="274">
                  <c:v>1022.07142857143</c:v>
                </c:pt>
                <c:pt idx="275">
                  <c:v>1094.3671428571399</c:v>
                </c:pt>
                <c:pt idx="276">
                  <c:v>1168.17285714286</c:v>
                </c:pt>
                <c:pt idx="277">
                  <c:v>1242.5085714285699</c:v>
                </c:pt>
                <c:pt idx="278">
                  <c:v>1315.64</c:v>
                </c:pt>
                <c:pt idx="279">
                  <c:v>1385.63</c:v>
                </c:pt>
                <c:pt idx="280">
                  <c:v>1454.38571428571</c:v>
                </c:pt>
                <c:pt idx="281">
                  <c:v>1526.5685714285701</c:v>
                </c:pt>
                <c:pt idx="282">
                  <c:v>1604.7214285714299</c:v>
                </c:pt>
                <c:pt idx="283">
                  <c:v>1689.5385714285701</c:v>
                </c:pt>
                <c:pt idx="284">
                  <c:v>1780.57</c:v>
                </c:pt>
                <c:pt idx="285">
                  <c:v>1866.60142857143</c:v>
                </c:pt>
                <c:pt idx="286">
                  <c:v>1934.7142857142901</c:v>
                </c:pt>
                <c:pt idx="287">
                  <c:v>1987.2442857142901</c:v>
                </c:pt>
                <c:pt idx="288">
                  <c:v>2026.6842857142899</c:v>
                </c:pt>
                <c:pt idx="289">
                  <c:v>2051.9499999999998</c:v>
                </c:pt>
                <c:pt idx="290">
                  <c:v>2061.1942857142899</c:v>
                </c:pt>
                <c:pt idx="291">
                  <c:v>2055.43857142857</c:v>
                </c:pt>
                <c:pt idx="292">
                  <c:v>2055.8971428571399</c:v>
                </c:pt>
                <c:pt idx="293">
                  <c:v>2076.7942857142898</c:v>
                </c:pt>
                <c:pt idx="294">
                  <c:v>2104.2342857142899</c:v>
                </c:pt>
                <c:pt idx="295">
                  <c:v>2129.0085714285701</c:v>
                </c:pt>
                <c:pt idx="296">
                  <c:v>2149.4157142857098</c:v>
                </c:pt>
                <c:pt idx="297">
                  <c:v>2167.74285714286</c:v>
                </c:pt>
                <c:pt idx="298">
                  <c:v>2188.4071428571401</c:v>
                </c:pt>
                <c:pt idx="299">
                  <c:v>2204.1928571428598</c:v>
                </c:pt>
                <c:pt idx="300">
                  <c:v>2212.2757142857099</c:v>
                </c:pt>
                <c:pt idx="301">
                  <c:v>2223.8057142857101</c:v>
                </c:pt>
                <c:pt idx="302">
                  <c:v>2244.3671428571402</c:v>
                </c:pt>
                <c:pt idx="303">
                  <c:v>2276.3571428571399</c:v>
                </c:pt>
                <c:pt idx="304">
                  <c:v>2319.4285714285702</c:v>
                </c:pt>
                <c:pt idx="305">
                  <c:v>2367.6314285714302</c:v>
                </c:pt>
                <c:pt idx="306">
                  <c:v>2417.7128571428598</c:v>
                </c:pt>
                <c:pt idx="307">
                  <c:v>2466.66142857143</c:v>
                </c:pt>
                <c:pt idx="308">
                  <c:v>2511.38571428571</c:v>
                </c:pt>
                <c:pt idx="309">
                  <c:v>2550.56</c:v>
                </c:pt>
                <c:pt idx="310">
                  <c:v>2581.4985714285699</c:v>
                </c:pt>
                <c:pt idx="311">
                  <c:v>2604.0085714285701</c:v>
                </c:pt>
                <c:pt idx="312">
                  <c:v>2622.3257142857101</c:v>
                </c:pt>
                <c:pt idx="313">
                  <c:v>2640.3471428571402</c:v>
                </c:pt>
                <c:pt idx="314">
                  <c:v>2659.7042857142901</c:v>
                </c:pt>
                <c:pt idx="315">
                  <c:v>2683.5714285714298</c:v>
                </c:pt>
                <c:pt idx="316">
                  <c:v>2721.8871428571401</c:v>
                </c:pt>
                <c:pt idx="317">
                  <c:v>2777.52</c:v>
                </c:pt>
                <c:pt idx="318">
                  <c:v>2844.9171428571399</c:v>
                </c:pt>
                <c:pt idx="319">
                  <c:v>2922.6928571428598</c:v>
                </c:pt>
                <c:pt idx="320">
                  <c:v>3012.2742857142898</c:v>
                </c:pt>
                <c:pt idx="321">
                  <c:v>3112.0085714285701</c:v>
                </c:pt>
                <c:pt idx="322">
                  <c:v>3216.2942857142898</c:v>
                </c:pt>
                <c:pt idx="323">
                  <c:v>3303.4785714285699</c:v>
                </c:pt>
                <c:pt idx="324">
                  <c:v>3359.08142857143</c:v>
                </c:pt>
                <c:pt idx="325">
                  <c:v>3397.8071428571402</c:v>
                </c:pt>
                <c:pt idx="326">
                  <c:v>3436.3271428571402</c:v>
                </c:pt>
                <c:pt idx="327">
                  <c:v>3482.4085714285702</c:v>
                </c:pt>
                <c:pt idx="328">
                  <c:v>3548.7142857142899</c:v>
                </c:pt>
                <c:pt idx="329">
                  <c:v>3657.45</c:v>
                </c:pt>
                <c:pt idx="330">
                  <c:v>3848.56142857143</c:v>
                </c:pt>
                <c:pt idx="331">
                  <c:v>4147.8257142857101</c:v>
                </c:pt>
                <c:pt idx="332">
                  <c:v>4527.80428571429</c:v>
                </c:pt>
                <c:pt idx="333">
                  <c:v>4942.80428571429</c:v>
                </c:pt>
                <c:pt idx="334">
                  <c:v>5347.20285714286</c:v>
                </c:pt>
                <c:pt idx="335">
                  <c:v>5712.4285714285697</c:v>
                </c:pt>
                <c:pt idx="336">
                  <c:v>6011.3357142857103</c:v>
                </c:pt>
                <c:pt idx="337">
                  <c:v>6204.2857142857101</c:v>
                </c:pt>
                <c:pt idx="338">
                  <c:v>6284.8071428571402</c:v>
                </c:pt>
                <c:pt idx="339">
                  <c:v>6280.2871428571398</c:v>
                </c:pt>
                <c:pt idx="340">
                  <c:v>6225.8885714285698</c:v>
                </c:pt>
                <c:pt idx="341">
                  <c:v>6166.6742857142899</c:v>
                </c:pt>
                <c:pt idx="342">
                  <c:v>6113.48</c:v>
                </c:pt>
                <c:pt idx="343">
                  <c:v>6055.95</c:v>
                </c:pt>
                <c:pt idx="344">
                  <c:v>5991.4185714285704</c:v>
                </c:pt>
                <c:pt idx="345">
                  <c:v>5900.9585714285704</c:v>
                </c:pt>
                <c:pt idx="346">
                  <c:v>5777.6928571428598</c:v>
                </c:pt>
                <c:pt idx="347">
                  <c:v>5617.3771428571399</c:v>
                </c:pt>
                <c:pt idx="348">
                  <c:v>5411.53</c:v>
                </c:pt>
                <c:pt idx="349">
                  <c:v>5170.3671428571397</c:v>
                </c:pt>
                <c:pt idx="350">
                  <c:v>4910.3571428571404</c:v>
                </c:pt>
                <c:pt idx="351">
                  <c:v>4651.2142857142899</c:v>
                </c:pt>
                <c:pt idx="352">
                  <c:v>4408.7657142857097</c:v>
                </c:pt>
                <c:pt idx="353">
                  <c:v>4180.5114285714299</c:v>
                </c:pt>
                <c:pt idx="354">
                  <c:v>3969.2357142857099</c:v>
                </c:pt>
                <c:pt idx="355">
                  <c:v>3770.0314285714298</c:v>
                </c:pt>
                <c:pt idx="356">
                  <c:v>3574.1842857142901</c:v>
                </c:pt>
                <c:pt idx="357">
                  <c:v>3382.7042857142901</c:v>
                </c:pt>
                <c:pt idx="358">
                  <c:v>3192.97</c:v>
                </c:pt>
                <c:pt idx="359">
                  <c:v>3007.58142857143</c:v>
                </c:pt>
                <c:pt idx="360">
                  <c:v>2828.2857142857101</c:v>
                </c:pt>
                <c:pt idx="361">
                  <c:v>2655.9285714285702</c:v>
                </c:pt>
                <c:pt idx="362">
                  <c:v>2495.6942857142899</c:v>
                </c:pt>
                <c:pt idx="363">
                  <c:v>2349.0714285714298</c:v>
                </c:pt>
                <c:pt idx="364">
                  <c:v>2214.89857142857</c:v>
                </c:pt>
                <c:pt idx="365">
                  <c:v>2088.5314285714298</c:v>
                </c:pt>
                <c:pt idx="366">
                  <c:v>1964.5428571428599</c:v>
                </c:pt>
                <c:pt idx="367">
                  <c:v>1849.83857142857</c:v>
                </c:pt>
                <c:pt idx="368">
                  <c:v>1746.3085714285701</c:v>
                </c:pt>
                <c:pt idx="369">
                  <c:v>1651.0014285714301</c:v>
                </c:pt>
                <c:pt idx="370">
                  <c:v>1563.9714285714299</c:v>
                </c:pt>
                <c:pt idx="371">
                  <c:v>1487.72571428571</c:v>
                </c:pt>
                <c:pt idx="372">
                  <c:v>1429.95</c:v>
                </c:pt>
                <c:pt idx="373">
                  <c:v>1391.2457142857099</c:v>
                </c:pt>
                <c:pt idx="374">
                  <c:v>1360</c:v>
                </c:pt>
                <c:pt idx="375">
                  <c:v>1328.3671428571399</c:v>
                </c:pt>
                <c:pt idx="376">
                  <c:v>1297.3671428571399</c:v>
                </c:pt>
                <c:pt idx="377">
                  <c:v>1265.93857142857</c:v>
                </c:pt>
                <c:pt idx="378">
                  <c:v>1230.3771428571399</c:v>
                </c:pt>
                <c:pt idx="379">
                  <c:v>1189.03</c:v>
                </c:pt>
                <c:pt idx="380">
                  <c:v>1146.3257142857101</c:v>
                </c:pt>
                <c:pt idx="381">
                  <c:v>1107.7342857142901</c:v>
                </c:pt>
                <c:pt idx="382">
                  <c:v>1073.8971428571399</c:v>
                </c:pt>
                <c:pt idx="383">
                  <c:v>1042.16285714286</c:v>
                </c:pt>
                <c:pt idx="384">
                  <c:v>1019.33571428571</c:v>
                </c:pt>
                <c:pt idx="385">
                  <c:v>1010.96857142857</c:v>
                </c:pt>
                <c:pt idx="386">
                  <c:v>1011.86714285714</c:v>
                </c:pt>
                <c:pt idx="387">
                  <c:v>1014.6528571428599</c:v>
                </c:pt>
                <c:pt idx="388">
                  <c:v>1017.02</c:v>
                </c:pt>
                <c:pt idx="389">
                  <c:v>1020.12285714286</c:v>
                </c:pt>
                <c:pt idx="390">
                  <c:v>1027.2957142857099</c:v>
                </c:pt>
                <c:pt idx="391">
                  <c:v>1036.3157142857101</c:v>
                </c:pt>
                <c:pt idx="392">
                  <c:v>1043.2442857142901</c:v>
                </c:pt>
                <c:pt idx="393">
                  <c:v>1050.9685714285699</c:v>
                </c:pt>
                <c:pt idx="394">
                  <c:v>1063.4885714285699</c:v>
                </c:pt>
                <c:pt idx="395">
                  <c:v>1078.9585714285699</c:v>
                </c:pt>
                <c:pt idx="396">
                  <c:v>1094.71285714286</c:v>
                </c:pt>
                <c:pt idx="397">
                  <c:v>1109.8671428571399</c:v>
                </c:pt>
                <c:pt idx="398">
                  <c:v>1124.09142857143</c:v>
                </c:pt>
                <c:pt idx="399">
                  <c:v>1140.07142857143</c:v>
                </c:pt>
                <c:pt idx="400">
                  <c:v>1156.99</c:v>
                </c:pt>
                <c:pt idx="401">
                  <c:v>1173.80714285714</c:v>
                </c:pt>
                <c:pt idx="402">
                  <c:v>1192</c:v>
                </c:pt>
                <c:pt idx="403">
                  <c:v>1212.7142857142901</c:v>
                </c:pt>
                <c:pt idx="404">
                  <c:v>1237.4071428571399</c:v>
                </c:pt>
                <c:pt idx="405">
                  <c:v>1267.6428571428601</c:v>
                </c:pt>
                <c:pt idx="406">
                  <c:v>1302.3471428571399</c:v>
                </c:pt>
                <c:pt idx="407">
                  <c:v>1343.55</c:v>
                </c:pt>
                <c:pt idx="408">
                  <c:v>1392.38571428571</c:v>
                </c:pt>
                <c:pt idx="409">
                  <c:v>1450.11142857143</c:v>
                </c:pt>
                <c:pt idx="410">
                  <c:v>1517.11142857143</c:v>
                </c:pt>
                <c:pt idx="411">
                  <c:v>1590.55</c:v>
                </c:pt>
                <c:pt idx="412">
                  <c:v>1671.55</c:v>
                </c:pt>
                <c:pt idx="413">
                  <c:v>1760.3657142857101</c:v>
                </c:pt>
                <c:pt idx="414">
                  <c:v>1853.2342857142901</c:v>
                </c:pt>
                <c:pt idx="415">
                  <c:v>1948.7657142857099</c:v>
                </c:pt>
                <c:pt idx="416">
                  <c:v>2046.2242857142901</c:v>
                </c:pt>
                <c:pt idx="417">
                  <c:v>2141.16285714286</c:v>
                </c:pt>
                <c:pt idx="418">
                  <c:v>2232.7657142857101</c:v>
                </c:pt>
                <c:pt idx="419">
                  <c:v>2321.3271428571402</c:v>
                </c:pt>
                <c:pt idx="420">
                  <c:v>2408.7871428571402</c:v>
                </c:pt>
                <c:pt idx="421">
                  <c:v>2498.5928571428599</c:v>
                </c:pt>
                <c:pt idx="422">
                  <c:v>2592.0928571428599</c:v>
                </c:pt>
                <c:pt idx="423">
                  <c:v>2685.47</c:v>
                </c:pt>
                <c:pt idx="424">
                  <c:v>2779.0214285714301</c:v>
                </c:pt>
                <c:pt idx="425">
                  <c:v>2878.2042857142901</c:v>
                </c:pt>
                <c:pt idx="426">
                  <c:v>2981.8157142857099</c:v>
                </c:pt>
                <c:pt idx="427">
                  <c:v>3090.2542857142898</c:v>
                </c:pt>
                <c:pt idx="428">
                  <c:v>3203.7442857142901</c:v>
                </c:pt>
                <c:pt idx="429">
                  <c:v>3320.28428571429</c:v>
                </c:pt>
                <c:pt idx="430">
                  <c:v>3446.12142857143</c:v>
                </c:pt>
                <c:pt idx="431">
                  <c:v>3583.12142857143</c:v>
                </c:pt>
                <c:pt idx="432">
                  <c:v>3723.52</c:v>
                </c:pt>
                <c:pt idx="433">
                  <c:v>3866.1942857142899</c:v>
                </c:pt>
                <c:pt idx="434">
                  <c:v>4008.0914285714298</c:v>
                </c:pt>
                <c:pt idx="435">
                  <c:v>4143.6828571428596</c:v>
                </c:pt>
                <c:pt idx="436">
                  <c:v>4272.6928571428598</c:v>
                </c:pt>
                <c:pt idx="437">
                  <c:v>4391.8971428571404</c:v>
                </c:pt>
                <c:pt idx="438">
                  <c:v>4499.8457142857096</c:v>
                </c:pt>
                <c:pt idx="439">
                  <c:v>4601.3871428571401</c:v>
                </c:pt>
                <c:pt idx="440">
                  <c:v>4695.6314285714298</c:v>
                </c:pt>
                <c:pt idx="441">
                  <c:v>4780.2128571428602</c:v>
                </c:pt>
                <c:pt idx="442">
                  <c:v>4849.09</c:v>
                </c:pt>
                <c:pt idx="443">
                  <c:v>4902.8871428571401</c:v>
                </c:pt>
                <c:pt idx="444">
                  <c:v>4960.1828571428596</c:v>
                </c:pt>
                <c:pt idx="445">
                  <c:v>5032.8471428571402</c:v>
                </c:pt>
                <c:pt idx="446">
                  <c:v>5098.8257142857101</c:v>
                </c:pt>
                <c:pt idx="447">
                  <c:v>5127.5914285714298</c:v>
                </c:pt>
                <c:pt idx="448">
                  <c:v>5113.3271428571397</c:v>
                </c:pt>
                <c:pt idx="449">
                  <c:v>5097.6942857142903</c:v>
                </c:pt>
                <c:pt idx="450">
                  <c:v>5109.56142857143</c:v>
                </c:pt>
                <c:pt idx="451">
                  <c:v>5123.4185714285704</c:v>
                </c:pt>
                <c:pt idx="452">
                  <c:v>5123.4685714285697</c:v>
                </c:pt>
                <c:pt idx="453">
                  <c:v>5145.1428571428596</c:v>
                </c:pt>
                <c:pt idx="454">
                  <c:v>5243.8671428571397</c:v>
                </c:pt>
                <c:pt idx="455">
                  <c:v>5432.4485714285702</c:v>
                </c:pt>
                <c:pt idx="456">
                  <c:v>5650.83714285714</c:v>
                </c:pt>
                <c:pt idx="457">
                  <c:v>5836.39857142857</c:v>
                </c:pt>
                <c:pt idx="458">
                  <c:v>5981.8271428571397</c:v>
                </c:pt>
                <c:pt idx="459">
                  <c:v>6090.79714285714</c:v>
                </c:pt>
                <c:pt idx="460">
                  <c:v>6151.1328571428603</c:v>
                </c:pt>
                <c:pt idx="461">
                  <c:v>6136.97</c:v>
                </c:pt>
                <c:pt idx="462">
                  <c:v>6041.96</c:v>
                </c:pt>
                <c:pt idx="463">
                  <c:v>5896.6842857142901</c:v>
                </c:pt>
                <c:pt idx="464">
                  <c:v>5732.8671428571397</c:v>
                </c:pt>
                <c:pt idx="465">
                  <c:v>5563.60142857143</c:v>
                </c:pt>
                <c:pt idx="466">
                  <c:v>5397.4985714285704</c:v>
                </c:pt>
                <c:pt idx="467">
                  <c:v>5230.9485714285702</c:v>
                </c:pt>
                <c:pt idx="468">
                  <c:v>5060.64142857143</c:v>
                </c:pt>
                <c:pt idx="469">
                  <c:v>4885.5185714285699</c:v>
                </c:pt>
                <c:pt idx="470">
                  <c:v>4700.6714285714297</c:v>
                </c:pt>
                <c:pt idx="471">
                  <c:v>4509.9171428571399</c:v>
                </c:pt>
                <c:pt idx="472">
                  <c:v>4319.1828571428596</c:v>
                </c:pt>
                <c:pt idx="473">
                  <c:v>4129.4685714285697</c:v>
                </c:pt>
                <c:pt idx="474">
                  <c:v>3940.9985714285699</c:v>
                </c:pt>
                <c:pt idx="475">
                  <c:v>3751.2128571428598</c:v>
                </c:pt>
                <c:pt idx="476">
                  <c:v>3562.1928571428598</c:v>
                </c:pt>
                <c:pt idx="477">
                  <c:v>3380.3971428571399</c:v>
                </c:pt>
                <c:pt idx="478">
                  <c:v>3208.04</c:v>
                </c:pt>
                <c:pt idx="479">
                  <c:v>3043.8557142857098</c:v>
                </c:pt>
                <c:pt idx="480">
                  <c:v>2886.9985714285699</c:v>
                </c:pt>
                <c:pt idx="481">
                  <c:v>2739.4885714285701</c:v>
                </c:pt>
                <c:pt idx="482">
                  <c:v>2604.0914285714298</c:v>
                </c:pt>
                <c:pt idx="483">
                  <c:v>2480.9885714285701</c:v>
                </c:pt>
                <c:pt idx="484">
                  <c:v>2367.9171428571399</c:v>
                </c:pt>
                <c:pt idx="485">
                  <c:v>2262.0185714285699</c:v>
                </c:pt>
                <c:pt idx="486">
                  <c:v>2160.8157142857099</c:v>
                </c:pt>
                <c:pt idx="487">
                  <c:v>2063.5100000000002</c:v>
                </c:pt>
                <c:pt idx="488">
                  <c:v>1970.7757142857099</c:v>
                </c:pt>
                <c:pt idx="489">
                  <c:v>1883.8471428571399</c:v>
                </c:pt>
                <c:pt idx="490">
                  <c:v>1802.7657142857099</c:v>
                </c:pt>
                <c:pt idx="491">
                  <c:v>1728.1228571428601</c:v>
                </c:pt>
                <c:pt idx="492">
                  <c:v>1659.7142857142901</c:v>
                </c:pt>
                <c:pt idx="493">
                  <c:v>1599.7642857142901</c:v>
                </c:pt>
                <c:pt idx="494">
                  <c:v>1548.3771428571399</c:v>
                </c:pt>
                <c:pt idx="495">
                  <c:v>1504.7957142857099</c:v>
                </c:pt>
                <c:pt idx="496">
                  <c:v>1472.3257142857101</c:v>
                </c:pt>
                <c:pt idx="497">
                  <c:v>1452.2857142857099</c:v>
                </c:pt>
                <c:pt idx="498">
                  <c:v>1442.57142857143</c:v>
                </c:pt>
                <c:pt idx="499">
                  <c:v>1442.5</c:v>
                </c:pt>
                <c:pt idx="500">
                  <c:v>1448.5414285714301</c:v>
                </c:pt>
                <c:pt idx="501">
                  <c:v>1457.09142857143</c:v>
                </c:pt>
                <c:pt idx="502">
                  <c:v>1466.8457142857101</c:v>
                </c:pt>
                <c:pt idx="503">
                  <c:v>1475.3971428571399</c:v>
                </c:pt>
                <c:pt idx="504">
                  <c:v>1483.0085714285699</c:v>
                </c:pt>
                <c:pt idx="505">
                  <c:v>1489.9471428571401</c:v>
                </c:pt>
                <c:pt idx="506">
                  <c:v>1498.0285714285701</c:v>
                </c:pt>
                <c:pt idx="507">
                  <c:v>1509.72285714286</c:v>
                </c:pt>
                <c:pt idx="508">
                  <c:v>1522.7342857142901</c:v>
                </c:pt>
                <c:pt idx="509">
                  <c:v>1538.2442857142901</c:v>
                </c:pt>
                <c:pt idx="510">
                  <c:v>1560.64142857143</c:v>
                </c:pt>
                <c:pt idx="511">
                  <c:v>1590.80428571429</c:v>
                </c:pt>
                <c:pt idx="512">
                  <c:v>1629.58</c:v>
                </c:pt>
                <c:pt idx="513">
                  <c:v>1676.18285714286</c:v>
                </c:pt>
                <c:pt idx="514">
                  <c:v>1729.81428571429</c:v>
                </c:pt>
                <c:pt idx="515">
                  <c:v>1791.41571428571</c:v>
                </c:pt>
                <c:pt idx="516">
                  <c:v>1861.9671428571401</c:v>
                </c:pt>
                <c:pt idx="517">
                  <c:v>1943.30428571429</c:v>
                </c:pt>
                <c:pt idx="518">
                  <c:v>2037.8257142857101</c:v>
                </c:pt>
                <c:pt idx="519">
                  <c:v>2146.08142857143</c:v>
                </c:pt>
                <c:pt idx="520">
                  <c:v>2269.66285714286</c:v>
                </c:pt>
                <c:pt idx="521">
                  <c:v>2407.1328571428598</c:v>
                </c:pt>
                <c:pt idx="522">
                  <c:v>2553.6528571428598</c:v>
                </c:pt>
                <c:pt idx="523">
                  <c:v>2710.4485714285702</c:v>
                </c:pt>
                <c:pt idx="524">
                  <c:v>2881.8471428571402</c:v>
                </c:pt>
                <c:pt idx="525">
                  <c:v>3069.4685714285702</c:v>
                </c:pt>
                <c:pt idx="526">
                  <c:v>3261.6114285714302</c:v>
                </c:pt>
                <c:pt idx="527">
                  <c:v>3432.70285714286</c:v>
                </c:pt>
                <c:pt idx="528">
                  <c:v>3595.3157142857099</c:v>
                </c:pt>
                <c:pt idx="529">
                  <c:v>3782.4085714285702</c:v>
                </c:pt>
                <c:pt idx="530">
                  <c:v>4011.1028571428601</c:v>
                </c:pt>
                <c:pt idx="531">
                  <c:v>4295.49</c:v>
                </c:pt>
                <c:pt idx="532">
                  <c:v>4644.0314285714303</c:v>
                </c:pt>
                <c:pt idx="533">
                  <c:v>5086.2557142857104</c:v>
                </c:pt>
                <c:pt idx="534">
                  <c:v>5680.5514285714298</c:v>
                </c:pt>
                <c:pt idx="535">
                  <c:v>6400.99</c:v>
                </c:pt>
                <c:pt idx="536">
                  <c:v>7168.7757142857099</c:v>
                </c:pt>
                <c:pt idx="537">
                  <c:v>7956.4285714285697</c:v>
                </c:pt>
                <c:pt idx="538">
                  <c:v>8750.3885714285698</c:v>
                </c:pt>
                <c:pt idx="539">
                  <c:v>9537.2157142857104</c:v>
                </c:pt>
                <c:pt idx="540">
                  <c:v>10299.959999999999</c:v>
                </c:pt>
                <c:pt idx="541">
                  <c:v>10991.031428571399</c:v>
                </c:pt>
                <c:pt idx="542">
                  <c:v>11617.6328571429</c:v>
                </c:pt>
                <c:pt idx="543">
                  <c:v>12234.8971428571</c:v>
                </c:pt>
                <c:pt idx="544">
                  <c:v>12791.8357142857</c:v>
                </c:pt>
                <c:pt idx="545">
                  <c:v>13256.988571428599</c:v>
                </c:pt>
                <c:pt idx="546">
                  <c:v>13681.2128571429</c:v>
                </c:pt>
                <c:pt idx="547">
                  <c:v>14093.05</c:v>
                </c:pt>
                <c:pt idx="548">
                  <c:v>14512.662857142899</c:v>
                </c:pt>
                <c:pt idx="549">
                  <c:v>14933.4485714286</c:v>
                </c:pt>
                <c:pt idx="550">
                  <c:v>15335.6128571429</c:v>
                </c:pt>
                <c:pt idx="551">
                  <c:v>15838.8685714286</c:v>
                </c:pt>
                <c:pt idx="552">
                  <c:v>16518.164285714302</c:v>
                </c:pt>
                <c:pt idx="553">
                  <c:v>17289.98</c:v>
                </c:pt>
                <c:pt idx="554">
                  <c:v>18096.490000000002</c:v>
                </c:pt>
                <c:pt idx="555">
                  <c:v>18920.0614285714</c:v>
                </c:pt>
                <c:pt idx="556">
                  <c:v>19763.6942857143</c:v>
                </c:pt>
                <c:pt idx="557">
                  <c:v>20609.234285714301</c:v>
                </c:pt>
                <c:pt idx="558">
                  <c:v>21365.8871428571</c:v>
                </c:pt>
                <c:pt idx="559">
                  <c:v>21963.4585714286</c:v>
                </c:pt>
                <c:pt idx="560">
                  <c:v>22414.4385714286</c:v>
                </c:pt>
                <c:pt idx="561">
                  <c:v>22725.162857142899</c:v>
                </c:pt>
                <c:pt idx="562">
                  <c:v>22879.8257142857</c:v>
                </c:pt>
                <c:pt idx="563">
                  <c:v>22875.621428571401</c:v>
                </c:pt>
                <c:pt idx="564">
                  <c:v>22742.53</c:v>
                </c:pt>
                <c:pt idx="565">
                  <c:v>22500.111428571399</c:v>
                </c:pt>
                <c:pt idx="566">
                  <c:v>22153.417142857099</c:v>
                </c:pt>
                <c:pt idx="567">
                  <c:v>21691.9571428571</c:v>
                </c:pt>
                <c:pt idx="568">
                  <c:v>21103.405714285698</c:v>
                </c:pt>
                <c:pt idx="569">
                  <c:v>20413.262857142901</c:v>
                </c:pt>
                <c:pt idx="570">
                  <c:v>19646.59</c:v>
                </c:pt>
                <c:pt idx="571">
                  <c:v>18822.355714285699</c:v>
                </c:pt>
                <c:pt idx="572">
                  <c:v>17943.498571428601</c:v>
                </c:pt>
                <c:pt idx="573">
                  <c:v>16999.0085714286</c:v>
                </c:pt>
                <c:pt idx="574">
                  <c:v>16011.1214285714</c:v>
                </c:pt>
                <c:pt idx="575">
                  <c:v>15010.3971428571</c:v>
                </c:pt>
                <c:pt idx="576">
                  <c:v>14003.111428571399</c:v>
                </c:pt>
                <c:pt idx="577">
                  <c:v>12992.3971428571</c:v>
                </c:pt>
                <c:pt idx="578">
                  <c:v>11985.1314285714</c:v>
                </c:pt>
                <c:pt idx="579">
                  <c:v>11013.304285714299</c:v>
                </c:pt>
                <c:pt idx="580">
                  <c:v>10095.7128571429</c:v>
                </c:pt>
                <c:pt idx="581">
                  <c:v>9229.9171428571408</c:v>
                </c:pt>
                <c:pt idx="582">
                  <c:v>8432.2742857142894</c:v>
                </c:pt>
                <c:pt idx="583">
                  <c:v>7703.2128571428602</c:v>
                </c:pt>
                <c:pt idx="584">
                  <c:v>7037.1914285714302</c:v>
                </c:pt>
                <c:pt idx="585">
                  <c:v>6444.3028571428604</c:v>
                </c:pt>
                <c:pt idx="586">
                  <c:v>5879.8857142857096</c:v>
                </c:pt>
                <c:pt idx="587">
                  <c:v>5326.7128571428602</c:v>
                </c:pt>
                <c:pt idx="588">
                  <c:v>4829.6099999999997</c:v>
                </c:pt>
                <c:pt idx="589">
                  <c:v>4375.70285714286</c:v>
                </c:pt>
                <c:pt idx="590">
                  <c:v>3956.3357142857099</c:v>
                </c:pt>
                <c:pt idx="591">
                  <c:v>3581.8057142857101</c:v>
                </c:pt>
                <c:pt idx="592">
                  <c:v>3230.3057142857101</c:v>
                </c:pt>
                <c:pt idx="593">
                  <c:v>2937.7442857142901</c:v>
                </c:pt>
                <c:pt idx="594">
                  <c:v>2717.6514285714302</c:v>
                </c:pt>
                <c:pt idx="595">
                  <c:v>2507.58</c:v>
                </c:pt>
                <c:pt idx="596">
                  <c:v>2320.16142857143</c:v>
                </c:pt>
                <c:pt idx="597">
                  <c:v>2166.4171428571399</c:v>
                </c:pt>
                <c:pt idx="598">
                  <c:v>2017.4071428571399</c:v>
                </c:pt>
                <c:pt idx="599">
                  <c:v>1872.8571428571399</c:v>
                </c:pt>
                <c:pt idx="600">
                  <c:v>1720.3157142857101</c:v>
                </c:pt>
                <c:pt idx="601">
                  <c:v>1563.7657142857099</c:v>
                </c:pt>
                <c:pt idx="602">
                  <c:v>1432.34857142857</c:v>
                </c:pt>
                <c:pt idx="603">
                  <c:v>1314.5114285714301</c:v>
                </c:pt>
                <c:pt idx="604">
                  <c:v>1202.36857142857</c:v>
                </c:pt>
                <c:pt idx="605">
                  <c:v>1108.0828571428599</c:v>
                </c:pt>
                <c:pt idx="606">
                  <c:v>1025.81714285714</c:v>
                </c:pt>
                <c:pt idx="607">
                  <c:v>950.28714285714295</c:v>
                </c:pt>
                <c:pt idx="608">
                  <c:v>882.64428571428596</c:v>
                </c:pt>
                <c:pt idx="609">
                  <c:v>822.63285714285701</c:v>
                </c:pt>
                <c:pt idx="610">
                  <c:v>769.357142857143</c:v>
                </c:pt>
                <c:pt idx="611">
                  <c:v>721.79571428571398</c:v>
                </c:pt>
                <c:pt idx="612">
                  <c:v>678.11142857142897</c:v>
                </c:pt>
                <c:pt idx="613">
                  <c:v>636.49857142857104</c:v>
                </c:pt>
                <c:pt idx="614">
                  <c:v>597.85571428571404</c:v>
                </c:pt>
                <c:pt idx="615">
                  <c:v>562.36571428571403</c:v>
                </c:pt>
                <c:pt idx="616">
                  <c:v>527.50857142857103</c:v>
                </c:pt>
                <c:pt idx="617">
                  <c:v>493.1</c:v>
                </c:pt>
                <c:pt idx="618">
                  <c:v>460.03857142857203</c:v>
                </c:pt>
                <c:pt idx="619">
                  <c:v>427.641428571429</c:v>
                </c:pt>
                <c:pt idx="620">
                  <c:v>396.43857142857098</c:v>
                </c:pt>
                <c:pt idx="621">
                  <c:v>367.76428571428602</c:v>
                </c:pt>
                <c:pt idx="622">
                  <c:v>342.978571428571</c:v>
                </c:pt>
                <c:pt idx="623">
                  <c:v>323.60142857142898</c:v>
                </c:pt>
                <c:pt idx="624">
                  <c:v>309.081428571429</c:v>
                </c:pt>
                <c:pt idx="625">
                  <c:v>298.24428571428598</c:v>
                </c:pt>
                <c:pt idx="626">
                  <c:v>291.17285714285703</c:v>
                </c:pt>
                <c:pt idx="627">
                  <c:v>285.38714285714298</c:v>
                </c:pt>
                <c:pt idx="628">
                  <c:v>278.87714285714299</c:v>
                </c:pt>
                <c:pt idx="629">
                  <c:v>272.478571428571</c:v>
                </c:pt>
                <c:pt idx="630">
                  <c:v>264.845714285714</c:v>
                </c:pt>
                <c:pt idx="631">
                  <c:v>255.05</c:v>
                </c:pt>
                <c:pt idx="632">
                  <c:v>244.55</c:v>
                </c:pt>
                <c:pt idx="633">
                  <c:v>233.01857142857099</c:v>
                </c:pt>
                <c:pt idx="634">
                  <c:v>221.52857142857101</c:v>
                </c:pt>
                <c:pt idx="635">
                  <c:v>211.784285714286</c:v>
                </c:pt>
                <c:pt idx="636">
                  <c:v>202.978571428571</c:v>
                </c:pt>
                <c:pt idx="637">
                  <c:v>196.95857142857199</c:v>
                </c:pt>
                <c:pt idx="638">
                  <c:v>193.835714285714</c:v>
                </c:pt>
                <c:pt idx="639">
                  <c:v>190.95857142857099</c:v>
                </c:pt>
                <c:pt idx="640">
                  <c:v>188.724285714286</c:v>
                </c:pt>
                <c:pt idx="641">
                  <c:v>186.57142857142901</c:v>
                </c:pt>
                <c:pt idx="642">
                  <c:v>183.397142857143</c:v>
                </c:pt>
                <c:pt idx="643">
                  <c:v>180.04</c:v>
                </c:pt>
                <c:pt idx="644">
                  <c:v>175.641428571429</c:v>
                </c:pt>
                <c:pt idx="645">
                  <c:v>169.82571428571401</c:v>
                </c:pt>
                <c:pt idx="646">
                  <c:v>163.611428571429</c:v>
                </c:pt>
                <c:pt idx="647">
                  <c:v>157.13142857142901</c:v>
                </c:pt>
                <c:pt idx="648">
                  <c:v>150.75285714285701</c:v>
                </c:pt>
                <c:pt idx="649">
                  <c:v>144.88571428571399</c:v>
                </c:pt>
                <c:pt idx="650">
                  <c:v>138.39571428571401</c:v>
                </c:pt>
                <c:pt idx="651">
                  <c:v>130.72285714285701</c:v>
                </c:pt>
                <c:pt idx="652">
                  <c:v>123.314285714286</c:v>
                </c:pt>
                <c:pt idx="653">
                  <c:v>117.07</c:v>
                </c:pt>
                <c:pt idx="654">
                  <c:v>111.141428571429</c:v>
                </c:pt>
                <c:pt idx="655">
                  <c:v>105.345714285714</c:v>
                </c:pt>
                <c:pt idx="656">
                  <c:v>100.59142857142901</c:v>
                </c:pt>
                <c:pt idx="657">
                  <c:v>98.2542857142858</c:v>
                </c:pt>
                <c:pt idx="658">
                  <c:v>98.458571428571503</c:v>
                </c:pt>
                <c:pt idx="659">
                  <c:v>99.621428571428595</c:v>
                </c:pt>
                <c:pt idx="660">
                  <c:v>101.08</c:v>
                </c:pt>
                <c:pt idx="661">
                  <c:v>103.284285714286</c:v>
                </c:pt>
                <c:pt idx="662">
                  <c:v>105.887142857143</c:v>
                </c:pt>
                <c:pt idx="663">
                  <c:v>107.601428571429</c:v>
                </c:pt>
                <c:pt idx="664">
                  <c:v>108.40857142857099</c:v>
                </c:pt>
                <c:pt idx="665">
                  <c:v>108.99</c:v>
                </c:pt>
                <c:pt idx="666">
                  <c:v>109.51142857142899</c:v>
                </c:pt>
                <c:pt idx="667">
                  <c:v>109.888571428571</c:v>
                </c:pt>
                <c:pt idx="668">
                  <c:v>110.398571428571</c:v>
                </c:pt>
                <c:pt idx="669">
                  <c:v>111.204285714286</c:v>
                </c:pt>
                <c:pt idx="670">
                  <c:v>113.152857142857</c:v>
                </c:pt>
                <c:pt idx="671">
                  <c:v>116.04</c:v>
                </c:pt>
                <c:pt idx="672">
                  <c:v>118.825714285714</c:v>
                </c:pt>
                <c:pt idx="673">
                  <c:v>121.845714285714</c:v>
                </c:pt>
                <c:pt idx="674">
                  <c:v>125.77428571428599</c:v>
                </c:pt>
                <c:pt idx="675">
                  <c:v>130.305714285714</c:v>
                </c:pt>
                <c:pt idx="676">
                  <c:v>135.03</c:v>
                </c:pt>
                <c:pt idx="677">
                  <c:v>139.66285714285701</c:v>
                </c:pt>
                <c:pt idx="678">
                  <c:v>144.51</c:v>
                </c:pt>
                <c:pt idx="679">
                  <c:v>151</c:v>
                </c:pt>
                <c:pt idx="680">
                  <c:v>159.59142857142899</c:v>
                </c:pt>
                <c:pt idx="681">
                  <c:v>169.47</c:v>
                </c:pt>
                <c:pt idx="682">
                  <c:v>180.09142857142899</c:v>
                </c:pt>
                <c:pt idx="683">
                  <c:v>191.32571428571401</c:v>
                </c:pt>
                <c:pt idx="684">
                  <c:v>203.978571428571</c:v>
                </c:pt>
                <c:pt idx="685">
                  <c:v>219.12142857142899</c:v>
                </c:pt>
                <c:pt idx="686">
                  <c:v>236.008571428571</c:v>
                </c:pt>
                <c:pt idx="687">
                  <c:v>253.96857142857101</c:v>
                </c:pt>
                <c:pt idx="688">
                  <c:v>273.39714285714302</c:v>
                </c:pt>
                <c:pt idx="689">
                  <c:v>295.06142857142902</c:v>
                </c:pt>
                <c:pt idx="690">
                  <c:v>324.42857142857201</c:v>
                </c:pt>
                <c:pt idx="691">
                  <c:v>366.07142857142901</c:v>
                </c:pt>
                <c:pt idx="692">
                  <c:v>435.65285714285699</c:v>
                </c:pt>
                <c:pt idx="693">
                  <c:v>566.71428571428601</c:v>
                </c:pt>
                <c:pt idx="694">
                  <c:v>797.86714285714299</c:v>
                </c:pt>
                <c:pt idx="695">
                  <c:v>1171.69285714286</c:v>
                </c:pt>
                <c:pt idx="696">
                  <c:v>1704.61142857143</c:v>
                </c:pt>
                <c:pt idx="697">
                  <c:v>2358.08142857143</c:v>
                </c:pt>
                <c:pt idx="698">
                  <c:v>3094.7442857142901</c:v>
                </c:pt>
                <c:pt idx="699">
                  <c:v>3977.54</c:v>
                </c:pt>
                <c:pt idx="700">
                  <c:v>5094.3257142857101</c:v>
                </c:pt>
                <c:pt idx="701">
                  <c:v>6454.6828571428596</c:v>
                </c:pt>
                <c:pt idx="702">
                  <c:v>8061.4285714285697</c:v>
                </c:pt>
                <c:pt idx="703">
                  <c:v>9909.7742857142894</c:v>
                </c:pt>
                <c:pt idx="704">
                  <c:v>11935.488571428599</c:v>
                </c:pt>
                <c:pt idx="705">
                  <c:v>14334.845714285701</c:v>
                </c:pt>
                <c:pt idx="706">
                  <c:v>17254.192857142902</c:v>
                </c:pt>
                <c:pt idx="707">
                  <c:v>20550.9385714286</c:v>
                </c:pt>
                <c:pt idx="708">
                  <c:v>24156.785714285699</c:v>
                </c:pt>
                <c:pt idx="709">
                  <c:v>28045.111428571399</c:v>
                </c:pt>
                <c:pt idx="710">
                  <c:v>32156.265714285699</c:v>
                </c:pt>
                <c:pt idx="711">
                  <c:v>36398.928571428602</c:v>
                </c:pt>
                <c:pt idx="712">
                  <c:v>40768.337142857097</c:v>
                </c:pt>
                <c:pt idx="713">
                  <c:v>45202.5</c:v>
                </c:pt>
                <c:pt idx="714">
                  <c:v>49617.04</c:v>
                </c:pt>
                <c:pt idx="715">
                  <c:v>54004.2228571429</c:v>
                </c:pt>
                <c:pt idx="716">
                  <c:v>58355.978571428597</c:v>
                </c:pt>
                <c:pt idx="717">
                  <c:v>62672.11</c:v>
                </c:pt>
                <c:pt idx="718">
                  <c:v>66890.477142857097</c:v>
                </c:pt>
                <c:pt idx="719">
                  <c:v>70818.61</c:v>
                </c:pt>
                <c:pt idx="720">
                  <c:v>74380.181428571406</c:v>
                </c:pt>
                <c:pt idx="721">
                  <c:v>77586.385714285701</c:v>
                </c:pt>
                <c:pt idx="722">
                  <c:v>80387.2228571429</c:v>
                </c:pt>
                <c:pt idx="723">
                  <c:v>82681.365714285697</c:v>
                </c:pt>
                <c:pt idx="724">
                  <c:v>84384.254285714298</c:v>
                </c:pt>
                <c:pt idx="725">
                  <c:v>85710.8057142857</c:v>
                </c:pt>
                <c:pt idx="726">
                  <c:v>86725.948571428598</c:v>
                </c:pt>
                <c:pt idx="727">
                  <c:v>87320.571428571406</c:v>
                </c:pt>
                <c:pt idx="728">
                  <c:v>87548.867142857198</c:v>
                </c:pt>
                <c:pt idx="729">
                  <c:v>87447.408571428605</c:v>
                </c:pt>
                <c:pt idx="730">
                  <c:v>86528.448571428598</c:v>
                </c:pt>
                <c:pt idx="731">
                  <c:v>85020.224285714299</c:v>
                </c:pt>
                <c:pt idx="732">
                  <c:v>83539.622857142895</c:v>
                </c:pt>
                <c:pt idx="733">
                  <c:v>81979.734285714294</c:v>
                </c:pt>
                <c:pt idx="734">
                  <c:v>80367.458571428593</c:v>
                </c:pt>
                <c:pt idx="735">
                  <c:v>78708.704285714295</c:v>
                </c:pt>
                <c:pt idx="736">
                  <c:v>76921.55</c:v>
                </c:pt>
                <c:pt idx="737">
                  <c:v>76038.867142857198</c:v>
                </c:pt>
                <c:pt idx="738">
                  <c:v>75936.958571428593</c:v>
                </c:pt>
                <c:pt idx="739">
                  <c:v>75579.355714285703</c:v>
                </c:pt>
                <c:pt idx="740">
                  <c:v>75054.3057142857</c:v>
                </c:pt>
                <c:pt idx="741">
                  <c:v>74341.571428571406</c:v>
                </c:pt>
                <c:pt idx="742">
                  <c:v>73122.744285714303</c:v>
                </c:pt>
                <c:pt idx="743">
                  <c:v>71605.744285714303</c:v>
                </c:pt>
                <c:pt idx="744">
                  <c:v>69844.172857142898</c:v>
                </c:pt>
                <c:pt idx="745">
                  <c:v>67813.958571428593</c:v>
                </c:pt>
                <c:pt idx="746">
                  <c:v>65972.611428571399</c:v>
                </c:pt>
                <c:pt idx="747">
                  <c:v>64303.518571428598</c:v>
                </c:pt>
                <c:pt idx="748">
                  <c:v>62712.6</c:v>
                </c:pt>
                <c:pt idx="749">
                  <c:v>61880.558571428599</c:v>
                </c:pt>
                <c:pt idx="750">
                  <c:v>61677.467142857102</c:v>
                </c:pt>
                <c:pt idx="751">
                  <c:v>61173.824285714298</c:v>
                </c:pt>
                <c:pt idx="752">
                  <c:v>60506.385714285701</c:v>
                </c:pt>
                <c:pt idx="753">
                  <c:v>59768.56</c:v>
                </c:pt>
                <c:pt idx="754">
                  <c:v>58928.55</c:v>
                </c:pt>
                <c:pt idx="755">
                  <c:v>58069.53</c:v>
                </c:pt>
                <c:pt idx="756">
                  <c:v>56914.152857142901</c:v>
                </c:pt>
                <c:pt idx="757">
                  <c:v>55525.948571428598</c:v>
                </c:pt>
                <c:pt idx="758">
                  <c:v>54326.54</c:v>
                </c:pt>
                <c:pt idx="759">
                  <c:v>53258.774285714302</c:v>
                </c:pt>
                <c:pt idx="760">
                  <c:v>52285.661428571402</c:v>
                </c:pt>
                <c:pt idx="761">
                  <c:v>51434.61</c:v>
                </c:pt>
                <c:pt idx="762">
                  <c:v>50681.038571428602</c:v>
                </c:pt>
                <c:pt idx="763">
                  <c:v>49963.804285714301</c:v>
                </c:pt>
                <c:pt idx="764">
                  <c:v>49244.732857142903</c:v>
                </c:pt>
                <c:pt idx="765">
                  <c:v>48472.742857142897</c:v>
                </c:pt>
                <c:pt idx="766">
                  <c:v>47614.141428571398</c:v>
                </c:pt>
                <c:pt idx="767">
                  <c:v>46699.57</c:v>
                </c:pt>
                <c:pt idx="768">
                  <c:v>45367.040000000001</c:v>
                </c:pt>
                <c:pt idx="769">
                  <c:v>43644.8871428571</c:v>
                </c:pt>
                <c:pt idx="770">
                  <c:v>42021.274285714302</c:v>
                </c:pt>
                <c:pt idx="771">
                  <c:v>40585.224285714299</c:v>
                </c:pt>
                <c:pt idx="772">
                  <c:v>39398.827142857102</c:v>
                </c:pt>
                <c:pt idx="773">
                  <c:v>38483.3171428571</c:v>
                </c:pt>
                <c:pt idx="774">
                  <c:v>37720.245714285702</c:v>
                </c:pt>
                <c:pt idx="775">
                  <c:v>37838.021428571403</c:v>
                </c:pt>
                <c:pt idx="776">
                  <c:v>38866.785714285703</c:v>
                </c:pt>
                <c:pt idx="777">
                  <c:v>39916.622857142902</c:v>
                </c:pt>
                <c:pt idx="778">
                  <c:v>40929.672857142898</c:v>
                </c:pt>
                <c:pt idx="779">
                  <c:v>41941.662857142903</c:v>
                </c:pt>
                <c:pt idx="780">
                  <c:v>42928.825714285696</c:v>
                </c:pt>
                <c:pt idx="781">
                  <c:v>43884.561428571396</c:v>
                </c:pt>
                <c:pt idx="782">
                  <c:v>44441.938571428604</c:v>
                </c:pt>
                <c:pt idx="783">
                  <c:v>44623.337142857097</c:v>
                </c:pt>
                <c:pt idx="784">
                  <c:v>44868.031428571398</c:v>
                </c:pt>
                <c:pt idx="785">
                  <c:v>45167.134285714303</c:v>
                </c:pt>
                <c:pt idx="786">
                  <c:v>45474.96</c:v>
                </c:pt>
                <c:pt idx="787">
                  <c:v>45786.98</c:v>
                </c:pt>
                <c:pt idx="788">
                  <c:v>46115.3871428571</c:v>
                </c:pt>
                <c:pt idx="789">
                  <c:v>46498.744285714303</c:v>
                </c:pt>
                <c:pt idx="790">
                  <c:v>46903.427142857101</c:v>
                </c:pt>
                <c:pt idx="791">
                  <c:v>47218.202857142896</c:v>
                </c:pt>
                <c:pt idx="792">
                  <c:v>47381.427142857101</c:v>
                </c:pt>
                <c:pt idx="793">
                  <c:v>47332.3871428571</c:v>
                </c:pt>
                <c:pt idx="794">
                  <c:v>47047.142857142899</c:v>
                </c:pt>
                <c:pt idx="795">
                  <c:v>46588.51</c:v>
                </c:pt>
                <c:pt idx="796">
                  <c:v>45893.1942857143</c:v>
                </c:pt>
                <c:pt idx="797">
                  <c:v>44925.919999999998</c:v>
                </c:pt>
                <c:pt idx="798">
                  <c:v>43827.388571428601</c:v>
                </c:pt>
                <c:pt idx="799">
                  <c:v>42708.275714285701</c:v>
                </c:pt>
                <c:pt idx="800">
                  <c:v>41686.6828571429</c:v>
                </c:pt>
                <c:pt idx="801">
                  <c:v>40856.131428571403</c:v>
                </c:pt>
                <c:pt idx="802">
                  <c:v>40193.571428571398</c:v>
                </c:pt>
                <c:pt idx="803">
                  <c:v>39704.214285714297</c:v>
                </c:pt>
                <c:pt idx="804">
                  <c:v>39374.754285714298</c:v>
                </c:pt>
                <c:pt idx="805">
                  <c:v>39113.03</c:v>
                </c:pt>
                <c:pt idx="806">
                  <c:v>38852.367142857103</c:v>
                </c:pt>
                <c:pt idx="807">
                  <c:v>38300.652857142901</c:v>
                </c:pt>
                <c:pt idx="808">
                  <c:v>37383.357142857101</c:v>
                </c:pt>
                <c:pt idx="809">
                  <c:v>36349.845714285701</c:v>
                </c:pt>
                <c:pt idx="810">
                  <c:v>35212.375714285699</c:v>
                </c:pt>
                <c:pt idx="811">
                  <c:v>33788.121428571401</c:v>
                </c:pt>
                <c:pt idx="812">
                  <c:v>32005.06</c:v>
                </c:pt>
                <c:pt idx="813">
                  <c:v>29966.794285714299</c:v>
                </c:pt>
                <c:pt idx="814">
                  <c:v>28447.998571428601</c:v>
                </c:pt>
                <c:pt idx="815">
                  <c:v>27767.7028571429</c:v>
                </c:pt>
                <c:pt idx="816">
                  <c:v>27367.6314285714</c:v>
                </c:pt>
                <c:pt idx="817">
                  <c:v>27236.254285714302</c:v>
                </c:pt>
                <c:pt idx="818">
                  <c:v>27806.55</c:v>
                </c:pt>
                <c:pt idx="819">
                  <c:v>29270.968571428599</c:v>
                </c:pt>
                <c:pt idx="820">
                  <c:v>31476.224285714299</c:v>
                </c:pt>
                <c:pt idx="821">
                  <c:v>33582.652857142901</c:v>
                </c:pt>
                <c:pt idx="822">
                  <c:v>35006.357142857101</c:v>
                </c:pt>
                <c:pt idx="823">
                  <c:v>36095.1942857143</c:v>
                </c:pt>
                <c:pt idx="824">
                  <c:v>36912.591428571403</c:v>
                </c:pt>
                <c:pt idx="825">
                  <c:v>37275.295714285698</c:v>
                </c:pt>
                <c:pt idx="826">
                  <c:v>37140.867142857103</c:v>
                </c:pt>
                <c:pt idx="827">
                  <c:v>36586.6828571429</c:v>
                </c:pt>
                <c:pt idx="828">
                  <c:v>35892.917142857099</c:v>
                </c:pt>
                <c:pt idx="829">
                  <c:v>35324.181428571399</c:v>
                </c:pt>
                <c:pt idx="830">
                  <c:v>34837.058571428599</c:v>
                </c:pt>
                <c:pt idx="831">
                  <c:v>34372.518571428598</c:v>
                </c:pt>
                <c:pt idx="832">
                  <c:v>33863.629999999997</c:v>
                </c:pt>
                <c:pt idx="833">
                  <c:v>33240.802857142902</c:v>
                </c:pt>
                <c:pt idx="834">
                  <c:v>32465.67</c:v>
                </c:pt>
                <c:pt idx="835">
                  <c:v>31533.078571428599</c:v>
                </c:pt>
                <c:pt idx="836">
                  <c:v>30467.8342857143</c:v>
                </c:pt>
                <c:pt idx="837">
                  <c:v>29324.732857142899</c:v>
                </c:pt>
                <c:pt idx="838">
                  <c:v>28089.8957142857</c:v>
                </c:pt>
                <c:pt idx="839">
                  <c:v>26738.804285714301</c:v>
                </c:pt>
                <c:pt idx="840">
                  <c:v>25341.498571428601</c:v>
                </c:pt>
                <c:pt idx="841">
                  <c:v>23973.4385714286</c:v>
                </c:pt>
                <c:pt idx="842">
                  <c:v>22675.4385714286</c:v>
                </c:pt>
                <c:pt idx="843">
                  <c:v>21471.704285714299</c:v>
                </c:pt>
                <c:pt idx="844">
                  <c:v>20350.714285714301</c:v>
                </c:pt>
                <c:pt idx="845">
                  <c:v>19341.490000000002</c:v>
                </c:pt>
                <c:pt idx="846">
                  <c:v>18490.571428571398</c:v>
                </c:pt>
                <c:pt idx="847">
                  <c:v>17768.295714285701</c:v>
                </c:pt>
                <c:pt idx="848">
                  <c:v>17139.724285714299</c:v>
                </c:pt>
                <c:pt idx="849">
                  <c:v>16596.9185714286</c:v>
                </c:pt>
                <c:pt idx="850">
                  <c:v>16126.724285714299</c:v>
                </c:pt>
                <c:pt idx="851">
                  <c:v>15694.3771428571</c:v>
                </c:pt>
                <c:pt idx="852">
                  <c:v>15298.601428571401</c:v>
                </c:pt>
                <c:pt idx="853">
                  <c:v>14957.01</c:v>
                </c:pt>
                <c:pt idx="854">
                  <c:v>14669.49</c:v>
                </c:pt>
                <c:pt idx="855">
                  <c:v>14430.52</c:v>
                </c:pt>
                <c:pt idx="856">
                  <c:v>14239.9585714286</c:v>
                </c:pt>
                <c:pt idx="857">
                  <c:v>14086.611428571399</c:v>
                </c:pt>
                <c:pt idx="858">
                  <c:v>13949.1928571429</c:v>
                </c:pt>
                <c:pt idx="859">
                  <c:v>13843.7128571429</c:v>
                </c:pt>
                <c:pt idx="860">
                  <c:v>13792.2842857143</c:v>
                </c:pt>
                <c:pt idx="861">
                  <c:v>13789.375714285699</c:v>
                </c:pt>
                <c:pt idx="862">
                  <c:v>13828.814285714299</c:v>
                </c:pt>
                <c:pt idx="863">
                  <c:v>13900.937142857099</c:v>
                </c:pt>
                <c:pt idx="864">
                  <c:v>14003.0285714286</c:v>
                </c:pt>
                <c:pt idx="865">
                  <c:v>14139.2842857143</c:v>
                </c:pt>
                <c:pt idx="866">
                  <c:v>14337.7542857143</c:v>
                </c:pt>
                <c:pt idx="867">
                  <c:v>14639.672857142899</c:v>
                </c:pt>
                <c:pt idx="868">
                  <c:v>15058.4185714286</c:v>
                </c:pt>
                <c:pt idx="869">
                  <c:v>15608.347142857099</c:v>
                </c:pt>
                <c:pt idx="870">
                  <c:v>16304.51</c:v>
                </c:pt>
                <c:pt idx="871">
                  <c:v>17164.051428571402</c:v>
                </c:pt>
                <c:pt idx="872">
                  <c:v>18197.1128571429</c:v>
                </c:pt>
                <c:pt idx="873">
                  <c:v>19397.021428571399</c:v>
                </c:pt>
                <c:pt idx="874">
                  <c:v>20838.214285714301</c:v>
                </c:pt>
                <c:pt idx="875">
                  <c:v>22620.968571428599</c:v>
                </c:pt>
                <c:pt idx="876">
                  <c:v>24779.111428571399</c:v>
                </c:pt>
                <c:pt idx="877">
                  <c:v>27350.427142857101</c:v>
                </c:pt>
                <c:pt idx="878">
                  <c:v>30353.242857142901</c:v>
                </c:pt>
                <c:pt idx="879">
                  <c:v>33675.161428571402</c:v>
                </c:pt>
                <c:pt idx="880">
                  <c:v>37379.8342857143</c:v>
                </c:pt>
                <c:pt idx="881">
                  <c:v>41630.141428571398</c:v>
                </c:pt>
                <c:pt idx="882">
                  <c:v>46406.591428571403</c:v>
                </c:pt>
                <c:pt idx="883">
                  <c:v>51704.551428571402</c:v>
                </c:pt>
                <c:pt idx="884">
                  <c:v>57531.215714285703</c:v>
                </c:pt>
                <c:pt idx="885">
                  <c:v>63830.185714285697</c:v>
                </c:pt>
                <c:pt idx="886">
                  <c:v>70531.542857142893</c:v>
                </c:pt>
                <c:pt idx="887">
                  <c:v>76922.788571428595</c:v>
                </c:pt>
                <c:pt idx="888">
                  <c:v>82908.542857142893</c:v>
                </c:pt>
                <c:pt idx="889">
                  <c:v>89384.031428571398</c:v>
                </c:pt>
                <c:pt idx="890">
                  <c:v>96648.071428571406</c:v>
                </c:pt>
                <c:pt idx="891">
                  <c:v>104659.601428571</c:v>
                </c:pt>
                <c:pt idx="892">
                  <c:v>113222.89714285699</c:v>
                </c:pt>
                <c:pt idx="893">
                  <c:v>122100.417142857</c:v>
                </c:pt>
                <c:pt idx="894">
                  <c:v>132511.905714286</c:v>
                </c:pt>
                <c:pt idx="895">
                  <c:v>144332.89571428599</c:v>
                </c:pt>
                <c:pt idx="896">
                  <c:v>155720.71285714299</c:v>
                </c:pt>
                <c:pt idx="897">
                  <c:v>166015.06</c:v>
                </c:pt>
                <c:pt idx="898">
                  <c:v>174936.79428571399</c:v>
                </c:pt>
                <c:pt idx="899">
                  <c:v>182647.57</c:v>
                </c:pt>
                <c:pt idx="900">
                  <c:v>189470.875714286</c:v>
                </c:pt>
                <c:pt idx="901">
                  <c:v>194739.29428571399</c:v>
                </c:pt>
                <c:pt idx="902">
                  <c:v>198659.192857143</c:v>
                </c:pt>
                <c:pt idx="903">
                  <c:v>201984.937142857</c:v>
                </c:pt>
                <c:pt idx="904">
                  <c:v>204747.774285714</c:v>
                </c:pt>
                <c:pt idx="905">
                  <c:v>207204.214285714</c:v>
                </c:pt>
                <c:pt idx="906">
                  <c:v>209368.86714285699</c:v>
                </c:pt>
                <c:pt idx="907">
                  <c:v>211252.96</c:v>
                </c:pt>
                <c:pt idx="908">
                  <c:v>212850.61285714299</c:v>
                </c:pt>
                <c:pt idx="909">
                  <c:v>213910.79571428601</c:v>
                </c:pt>
                <c:pt idx="910">
                  <c:v>214524.438571429</c:v>
                </c:pt>
                <c:pt idx="911">
                  <c:v>214307.03</c:v>
                </c:pt>
                <c:pt idx="912">
                  <c:v>212799.121428571</c:v>
                </c:pt>
                <c:pt idx="913">
                  <c:v>210413.07</c:v>
                </c:pt>
                <c:pt idx="914">
                  <c:v>207677.48714285699</c:v>
                </c:pt>
                <c:pt idx="915">
                  <c:v>204480.12</c:v>
                </c:pt>
                <c:pt idx="916">
                  <c:v>200595.76285714301</c:v>
                </c:pt>
                <c:pt idx="917">
                  <c:v>196654.29428571399</c:v>
                </c:pt>
                <c:pt idx="918">
                  <c:v>194458.008571429</c:v>
                </c:pt>
                <c:pt idx="919">
                  <c:v>195024.56</c:v>
                </c:pt>
                <c:pt idx="920">
                  <c:v>197525.22428571401</c:v>
                </c:pt>
                <c:pt idx="921">
                  <c:v>200817.96</c:v>
                </c:pt>
                <c:pt idx="922">
                  <c:v>205033.031428571</c:v>
                </c:pt>
                <c:pt idx="923">
                  <c:v>210468.337142857</c:v>
                </c:pt>
                <c:pt idx="924">
                  <c:v>215709.29571428601</c:v>
                </c:pt>
                <c:pt idx="925">
                  <c:v>218799.561428571</c:v>
                </c:pt>
                <c:pt idx="926">
                  <c:v>218791.64285714299</c:v>
                </c:pt>
                <c:pt idx="927">
                  <c:v>216141.652857143</c:v>
                </c:pt>
                <c:pt idx="928">
                  <c:v>211821.25428571401</c:v>
                </c:pt>
                <c:pt idx="929">
                  <c:v>206012.18285714299</c:v>
                </c:pt>
                <c:pt idx="930">
                  <c:v>198325.68285714299</c:v>
                </c:pt>
                <c:pt idx="931">
                  <c:v>189393.091428571</c:v>
                </c:pt>
                <c:pt idx="932">
                  <c:v>180138.89714285699</c:v>
                </c:pt>
                <c:pt idx="933">
                  <c:v>171099.10142857101</c:v>
                </c:pt>
                <c:pt idx="934">
                  <c:v>162410.35571428601</c:v>
                </c:pt>
                <c:pt idx="935">
                  <c:v>154084.61142857099</c:v>
                </c:pt>
                <c:pt idx="936">
                  <c:v>146094.315714286</c:v>
                </c:pt>
                <c:pt idx="937">
                  <c:v>138607.214285714</c:v>
                </c:pt>
                <c:pt idx="938">
                  <c:v>131806.35714285701</c:v>
                </c:pt>
                <c:pt idx="939">
                  <c:v>125699.795714286</c:v>
                </c:pt>
                <c:pt idx="940">
                  <c:v>120217.42714285701</c:v>
                </c:pt>
                <c:pt idx="941">
                  <c:v>115249.32571428599</c:v>
                </c:pt>
                <c:pt idx="942">
                  <c:v>110653.192857143</c:v>
                </c:pt>
                <c:pt idx="943">
                  <c:v>106347.71285714299</c:v>
                </c:pt>
                <c:pt idx="944">
                  <c:v>102309.631428571</c:v>
                </c:pt>
                <c:pt idx="945">
                  <c:v>98490.07</c:v>
                </c:pt>
                <c:pt idx="946">
                  <c:v>94840.008571428596</c:v>
                </c:pt>
                <c:pt idx="947">
                  <c:v>91335.54</c:v>
                </c:pt>
                <c:pt idx="948">
                  <c:v>88009.162857142903</c:v>
                </c:pt>
                <c:pt idx="949">
                  <c:v>84775.968571428602</c:v>
                </c:pt>
                <c:pt idx="950">
                  <c:v>81227.367142857198</c:v>
                </c:pt>
                <c:pt idx="951">
                  <c:v>77351.325714285704</c:v>
                </c:pt>
                <c:pt idx="952">
                  <c:v>73650.325714285704</c:v>
                </c:pt>
                <c:pt idx="953">
                  <c:v>70250.561428571396</c:v>
                </c:pt>
                <c:pt idx="954">
                  <c:v>66865.6128571429</c:v>
                </c:pt>
                <c:pt idx="955">
                  <c:v>63380.571428571398</c:v>
                </c:pt>
                <c:pt idx="956">
                  <c:v>60105.367142857103</c:v>
                </c:pt>
                <c:pt idx="957">
                  <c:v>57696.347142857099</c:v>
                </c:pt>
                <c:pt idx="958">
                  <c:v>56052.327142857102</c:v>
                </c:pt>
                <c:pt idx="959">
                  <c:v>54242.592857142903</c:v>
                </c:pt>
                <c:pt idx="960">
                  <c:v>52006.775714285701</c:v>
                </c:pt>
                <c:pt idx="961">
                  <c:v>49902.795714285698</c:v>
                </c:pt>
                <c:pt idx="962">
                  <c:v>48084.428571428602</c:v>
                </c:pt>
                <c:pt idx="963">
                  <c:v>45920.204285714302</c:v>
                </c:pt>
                <c:pt idx="964">
                  <c:v>43312.438571428604</c:v>
                </c:pt>
                <c:pt idx="965">
                  <c:v>40721.551428571402</c:v>
                </c:pt>
                <c:pt idx="966">
                  <c:v>38515.53</c:v>
                </c:pt>
                <c:pt idx="967">
                  <c:v>36787.101428571397</c:v>
                </c:pt>
                <c:pt idx="968">
                  <c:v>35216.274285714302</c:v>
                </c:pt>
                <c:pt idx="969">
                  <c:v>33702.508571428603</c:v>
                </c:pt>
                <c:pt idx="970">
                  <c:v>32563.345714285701</c:v>
                </c:pt>
                <c:pt idx="971">
                  <c:v>31430.968571428599</c:v>
                </c:pt>
                <c:pt idx="972">
                  <c:v>30172.417142857099</c:v>
                </c:pt>
                <c:pt idx="973">
                  <c:v>29261.662857142899</c:v>
                </c:pt>
                <c:pt idx="974">
                  <c:v>28701.9385714286</c:v>
                </c:pt>
                <c:pt idx="975">
                  <c:v>28452.265714285699</c:v>
                </c:pt>
                <c:pt idx="976">
                  <c:v>28514.785714285699</c:v>
                </c:pt>
                <c:pt idx="977">
                  <c:v>28763.224285714299</c:v>
                </c:pt>
                <c:pt idx="978">
                  <c:v>29625.091428571399</c:v>
                </c:pt>
                <c:pt idx="979">
                  <c:v>30989.111428571399</c:v>
                </c:pt>
                <c:pt idx="980">
                  <c:v>32065.488571428599</c:v>
                </c:pt>
                <c:pt idx="981">
                  <c:v>32805.040000000001</c:v>
                </c:pt>
                <c:pt idx="982">
                  <c:v>33334.427142857101</c:v>
                </c:pt>
                <c:pt idx="983">
                  <c:v>33709.550000000003</c:v>
                </c:pt>
                <c:pt idx="984">
                  <c:v>34016.641428571398</c:v>
                </c:pt>
                <c:pt idx="985">
                  <c:v>34072.050000000003</c:v>
                </c:pt>
                <c:pt idx="986">
                  <c:v>33973.9585714286</c:v>
                </c:pt>
                <c:pt idx="987">
                  <c:v>34128.234285714301</c:v>
                </c:pt>
                <c:pt idx="988">
                  <c:v>34567.325714285696</c:v>
                </c:pt>
                <c:pt idx="989">
                  <c:v>35248.714285714297</c:v>
                </c:pt>
                <c:pt idx="990">
                  <c:v>36138.6942857143</c:v>
                </c:pt>
                <c:pt idx="991">
                  <c:v>37158.368571428597</c:v>
                </c:pt>
                <c:pt idx="992">
                  <c:v>38344.3171428571</c:v>
                </c:pt>
                <c:pt idx="993">
                  <c:v>39790.94</c:v>
                </c:pt>
                <c:pt idx="994">
                  <c:v>41564.684285714298</c:v>
                </c:pt>
                <c:pt idx="995">
                  <c:v>43400.551428571402</c:v>
                </c:pt>
                <c:pt idx="996">
                  <c:v>45302.662857142903</c:v>
                </c:pt>
                <c:pt idx="997">
                  <c:v>47564.335714285698</c:v>
                </c:pt>
                <c:pt idx="998">
                  <c:v>50028.742857142897</c:v>
                </c:pt>
                <c:pt idx="999">
                  <c:v>52516.13</c:v>
                </c:pt>
                <c:pt idx="1000">
                  <c:v>54956.037142857102</c:v>
                </c:pt>
                <c:pt idx="1001">
                  <c:v>57216.965714285703</c:v>
                </c:pt>
                <c:pt idx="1002">
                  <c:v>59793.2</c:v>
                </c:pt>
                <c:pt idx="1003">
                  <c:v>62580.9857142857</c:v>
                </c:pt>
                <c:pt idx="1004">
                  <c:v>64878.414285714302</c:v>
                </c:pt>
                <c:pt idx="1005">
                  <c:v>66901.332857142901</c:v>
                </c:pt>
                <c:pt idx="1006">
                  <c:v>68943.068571428594</c:v>
                </c:pt>
                <c:pt idx="1007">
                  <c:v>71067.467142857102</c:v>
                </c:pt>
                <c:pt idx="1008">
                  <c:v>73260.252857142899</c:v>
                </c:pt>
                <c:pt idx="1009">
                  <c:v>75190.467142857102</c:v>
                </c:pt>
                <c:pt idx="1010">
                  <c:v>76871.12</c:v>
                </c:pt>
                <c:pt idx="1011">
                  <c:v>78668.957142857194</c:v>
                </c:pt>
                <c:pt idx="1012">
                  <c:v>80521.264285714293</c:v>
                </c:pt>
                <c:pt idx="1013">
                  <c:v>82335.58</c:v>
                </c:pt>
                <c:pt idx="1014">
                  <c:v>84187.56</c:v>
                </c:pt>
                <c:pt idx="1015">
                  <c:v>85659.985714285707</c:v>
                </c:pt>
                <c:pt idx="1016">
                  <c:v>86893.768571428605</c:v>
                </c:pt>
                <c:pt idx="1017">
                  <c:v>88455.608571428602</c:v>
                </c:pt>
                <c:pt idx="1018">
                  <c:v>90422.225714285698</c:v>
                </c:pt>
                <c:pt idx="1019">
                  <c:v>92664.601428571405</c:v>
                </c:pt>
                <c:pt idx="1020">
                  <c:v>94864.654285714307</c:v>
                </c:pt>
                <c:pt idx="1021">
                  <c:v>96706.927142857094</c:v>
                </c:pt>
                <c:pt idx="1022">
                  <c:v>98921.102857142803</c:v>
                </c:pt>
                <c:pt idx="1023">
                  <c:v>101660.127142857</c:v>
                </c:pt>
                <c:pt idx="1024">
                  <c:v>103950.36714285699</c:v>
                </c:pt>
                <c:pt idx="1025">
                  <c:v>105349.134285714</c:v>
                </c:pt>
                <c:pt idx="1026">
                  <c:v>106122.662857143</c:v>
                </c:pt>
                <c:pt idx="1027">
                  <c:v>106683.71571428599</c:v>
                </c:pt>
                <c:pt idx="1028">
                  <c:v>107321.214285714</c:v>
                </c:pt>
                <c:pt idx="1029">
                  <c:v>107896.485714286</c:v>
                </c:pt>
                <c:pt idx="1030">
                  <c:v>108281.591428571</c:v>
                </c:pt>
                <c:pt idx="1031">
                  <c:v>109027.264285714</c:v>
                </c:pt>
                <c:pt idx="1032">
                  <c:v>110653.595714286</c:v>
                </c:pt>
                <c:pt idx="1033">
                  <c:v>112934.91142857099</c:v>
                </c:pt>
                <c:pt idx="1034">
                  <c:v>115456.515714286</c:v>
                </c:pt>
                <c:pt idx="1035">
                  <c:v>118010.118571429</c:v>
                </c:pt>
                <c:pt idx="1036">
                  <c:v>120479.901428571</c:v>
                </c:pt>
                <c:pt idx="1037">
                  <c:v>122773.381428571</c:v>
                </c:pt>
                <c:pt idx="1038">
                  <c:v>124766.27571428601</c:v>
                </c:pt>
                <c:pt idx="1039">
                  <c:v>126292.475714286</c:v>
                </c:pt>
                <c:pt idx="1040">
                  <c:v>127472.67714285701</c:v>
                </c:pt>
                <c:pt idx="1041">
                  <c:v>128499.291428571</c:v>
                </c:pt>
                <c:pt idx="1042">
                  <c:v>129366.77285714301</c:v>
                </c:pt>
                <c:pt idx="1043">
                  <c:v>130062.295714286</c:v>
                </c:pt>
                <c:pt idx="1044">
                  <c:v>130586.10571428599</c:v>
                </c:pt>
                <c:pt idx="1045">
                  <c:v>130936.097142857</c:v>
                </c:pt>
                <c:pt idx="1046">
                  <c:v>131119.874285714</c:v>
                </c:pt>
                <c:pt idx="1047">
                  <c:v>131140.04571428601</c:v>
                </c:pt>
                <c:pt idx="1048">
                  <c:v>131007.96571428599</c:v>
                </c:pt>
                <c:pt idx="1049">
                  <c:v>130726.205714286</c:v>
                </c:pt>
                <c:pt idx="1050">
                  <c:v>130299.29</c:v>
                </c:pt>
                <c:pt idx="1051">
                  <c:v>129737.152857143</c:v>
                </c:pt>
                <c:pt idx="1052">
                  <c:v>129051.714285714</c:v>
                </c:pt>
                <c:pt idx="1053">
                  <c:v>128250.068571429</c:v>
                </c:pt>
                <c:pt idx="1054">
                  <c:v>127337.57571428599</c:v>
                </c:pt>
                <c:pt idx="1055">
                  <c:v>126320.672857143</c:v>
                </c:pt>
                <c:pt idx="1056">
                  <c:v>125212.19857142901</c:v>
                </c:pt>
                <c:pt idx="1057">
                  <c:v>124023.035714286</c:v>
                </c:pt>
                <c:pt idx="1058">
                  <c:v>122754.484285714</c:v>
                </c:pt>
                <c:pt idx="1059">
                  <c:v>121416.077142857</c:v>
                </c:pt>
                <c:pt idx="1060">
                  <c:v>120016.837142857</c:v>
                </c:pt>
                <c:pt idx="1061">
                  <c:v>118568.967142857</c:v>
                </c:pt>
                <c:pt idx="1062">
                  <c:v>117075.53</c:v>
                </c:pt>
                <c:pt idx="1063">
                  <c:v>115498.34</c:v>
                </c:pt>
                <c:pt idx="1064">
                  <c:v>113803.81</c:v>
                </c:pt>
                <c:pt idx="1065">
                  <c:v>112006.545714286</c:v>
                </c:pt>
                <c:pt idx="1066">
                  <c:v>110113.092857143</c:v>
                </c:pt>
                <c:pt idx="1067">
                  <c:v>108128.66</c:v>
                </c:pt>
                <c:pt idx="1068">
                  <c:v>106061.58</c:v>
                </c:pt>
                <c:pt idx="1069">
                  <c:v>103923.44857142901</c:v>
                </c:pt>
                <c:pt idx="1070">
                  <c:v>101763.47428571399</c:v>
                </c:pt>
                <c:pt idx="1071">
                  <c:v>99629.288571428595</c:v>
                </c:pt>
                <c:pt idx="1072">
                  <c:v>97519.242857142803</c:v>
                </c:pt>
                <c:pt idx="1073">
                  <c:v>95441.482857142895</c:v>
                </c:pt>
                <c:pt idx="1074">
                  <c:v>93398.574285714305</c:v>
                </c:pt>
                <c:pt idx="1075">
                  <c:v>91392.364285714299</c:v>
                </c:pt>
                <c:pt idx="1076">
                  <c:v>89431.812857142897</c:v>
                </c:pt>
                <c:pt idx="1077">
                  <c:v>87524.014285714293</c:v>
                </c:pt>
                <c:pt idx="1078">
                  <c:v>85672.074285714305</c:v>
                </c:pt>
                <c:pt idx="1079">
                  <c:v>83880.1128571429</c:v>
                </c:pt>
                <c:pt idx="1080">
                  <c:v>82146.885714285701</c:v>
                </c:pt>
                <c:pt idx="1081">
                  <c:v>80475.514285714293</c:v>
                </c:pt>
                <c:pt idx="1082">
                  <c:v>78865.374285714293</c:v>
                </c:pt>
                <c:pt idx="1083">
                  <c:v>77310.371428571394</c:v>
                </c:pt>
                <c:pt idx="1084">
                  <c:v>75804.977142857097</c:v>
                </c:pt>
                <c:pt idx="1085">
                  <c:v>74346.7771428571</c:v>
                </c:pt>
                <c:pt idx="1086">
                  <c:v>72939.428571428594</c:v>
                </c:pt>
                <c:pt idx="1087">
                  <c:v>71575.607142857101</c:v>
                </c:pt>
                <c:pt idx="1088">
                  <c:v>70257.901428571393</c:v>
                </c:pt>
                <c:pt idx="1089">
                  <c:v>68987.187142857103</c:v>
                </c:pt>
                <c:pt idx="1090">
                  <c:v>67762.245714285702</c:v>
                </c:pt>
                <c:pt idx="1091">
                  <c:v>66579.462857142906</c:v>
                </c:pt>
                <c:pt idx="1092">
                  <c:v>65441.131428571403</c:v>
                </c:pt>
                <c:pt idx="1093">
                  <c:v>64342.98</c:v>
                </c:pt>
                <c:pt idx="1094">
                  <c:v>63288.42</c:v>
                </c:pt>
                <c:pt idx="1095">
                  <c:v>62272.411428571402</c:v>
                </c:pt>
                <c:pt idx="1096">
                  <c:v>61295.175714285702</c:v>
                </c:pt>
                <c:pt idx="1097">
                  <c:v>60354.064285714303</c:v>
                </c:pt>
                <c:pt idx="1098">
                  <c:v>59451.195714285699</c:v>
                </c:pt>
                <c:pt idx="1099">
                  <c:v>58583.95</c:v>
                </c:pt>
                <c:pt idx="1100">
                  <c:v>57751.597142857099</c:v>
                </c:pt>
                <c:pt idx="1101">
                  <c:v>56952.36</c:v>
                </c:pt>
                <c:pt idx="1102">
                  <c:v>56188.7214285714</c:v>
                </c:pt>
                <c:pt idx="1103">
                  <c:v>55458.03</c:v>
                </c:pt>
                <c:pt idx="1104">
                  <c:v>54758.628571428599</c:v>
                </c:pt>
                <c:pt idx="1105">
                  <c:v>54091.211428571398</c:v>
                </c:pt>
                <c:pt idx="1106">
                  <c:v>53452.308571428599</c:v>
                </c:pt>
                <c:pt idx="1107">
                  <c:v>52841.815714285702</c:v>
                </c:pt>
                <c:pt idx="1108">
                  <c:v>52261.992857142897</c:v>
                </c:pt>
                <c:pt idx="1109">
                  <c:v>51708.898571428603</c:v>
                </c:pt>
                <c:pt idx="1110">
                  <c:v>51182.044285714299</c:v>
                </c:pt>
                <c:pt idx="1111">
                  <c:v>50682.65</c:v>
                </c:pt>
                <c:pt idx="1112">
                  <c:v>50208.125714285699</c:v>
                </c:pt>
                <c:pt idx="1113">
                  <c:v>49760.234285714301</c:v>
                </c:pt>
                <c:pt idx="1114">
                  <c:v>49335.1942857143</c:v>
                </c:pt>
                <c:pt idx="1115">
                  <c:v>48931.928571428602</c:v>
                </c:pt>
                <c:pt idx="1116">
                  <c:v>48552.187142857103</c:v>
                </c:pt>
                <c:pt idx="1117">
                  <c:v>48194.695714285699</c:v>
                </c:pt>
                <c:pt idx="1118">
                  <c:v>47859.488571428599</c:v>
                </c:pt>
                <c:pt idx="1119">
                  <c:v>47544.845714285701</c:v>
                </c:pt>
                <c:pt idx="1120">
                  <c:v>47249.421428571397</c:v>
                </c:pt>
                <c:pt idx="1121">
                  <c:v>46974.745714285702</c:v>
                </c:pt>
                <c:pt idx="1122">
                  <c:v>46720.611428571399</c:v>
                </c:pt>
                <c:pt idx="1123">
                  <c:v>46484.925714285702</c:v>
                </c:pt>
                <c:pt idx="1124">
                  <c:v>46267.2771428571</c:v>
                </c:pt>
                <c:pt idx="1125">
                  <c:v>46066.6</c:v>
                </c:pt>
                <c:pt idx="1126">
                  <c:v>45884.927142857101</c:v>
                </c:pt>
                <c:pt idx="1127">
                  <c:v>45721.0414285714</c:v>
                </c:pt>
                <c:pt idx="1128">
                  <c:v>45573.744285714303</c:v>
                </c:pt>
                <c:pt idx="1129">
                  <c:v>45441.29</c:v>
                </c:pt>
                <c:pt idx="1130">
                  <c:v>45323.788571428602</c:v>
                </c:pt>
                <c:pt idx="1131">
                  <c:v>45222.85</c:v>
                </c:pt>
                <c:pt idx="1132">
                  <c:v>45135.677142857101</c:v>
                </c:pt>
                <c:pt idx="1133">
                  <c:v>45063.37</c:v>
                </c:pt>
                <c:pt idx="1134">
                  <c:v>45004.512857142901</c:v>
                </c:pt>
                <c:pt idx="1135">
                  <c:v>44959.497142857203</c:v>
                </c:pt>
                <c:pt idx="1136">
                  <c:v>44928.061428571396</c:v>
                </c:pt>
                <c:pt idx="1137">
                  <c:v>44909.601428571397</c:v>
                </c:pt>
                <c:pt idx="1138">
                  <c:v>44903.5285714286</c:v>
                </c:pt>
                <c:pt idx="1139">
                  <c:v>44909.858571428602</c:v>
                </c:pt>
                <c:pt idx="1140">
                  <c:v>44926.787142857102</c:v>
                </c:pt>
                <c:pt idx="1141">
                  <c:v>44956.005714285697</c:v>
                </c:pt>
                <c:pt idx="1142">
                  <c:v>44996.744285714303</c:v>
                </c:pt>
                <c:pt idx="1143">
                  <c:v>45046.978571428597</c:v>
                </c:pt>
                <c:pt idx="1144">
                  <c:v>45110.347142857099</c:v>
                </c:pt>
                <c:pt idx="1145">
                  <c:v>45182.698571428598</c:v>
                </c:pt>
                <c:pt idx="1146">
                  <c:v>45266.364285714299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41-4721-BF2C-139E681B9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633776"/>
        <c:axId val="164629456"/>
      </c:lineChart>
      <c:catAx>
        <c:axId val="142313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124927"/>
        <c:crosses val="autoZero"/>
        <c:auto val="1"/>
        <c:lblAlgn val="ctr"/>
        <c:lblOffset val="100"/>
        <c:noMultiLvlLbl val="0"/>
      </c:catAx>
      <c:valAx>
        <c:axId val="142312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130207"/>
        <c:crosses val="autoZero"/>
        <c:crossBetween val="between"/>
      </c:valAx>
      <c:valAx>
        <c:axId val="164629456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3776"/>
        <c:crosses val="max"/>
        <c:crossBetween val="between"/>
      </c:valAx>
      <c:catAx>
        <c:axId val="164633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4629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Indonesia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'Sheet 1'!$G$1</c:f>
              <c:strCache>
                <c:ptCount val="1"/>
                <c:pt idx="0">
                  <c:v>% of Infections reported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1'!$G$2:$G$1148</c:f>
              <c:numCache>
                <c:formatCode>0%</c:formatCode>
                <c:ptCount val="11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4.8196719731255096E-6</c:v>
                </c:pt>
                <c:pt idx="10">
                  <c:v>1.10354975170131E-5</c:v>
                </c:pt>
                <c:pt idx="11">
                  <c:v>1.69372868724735E-5</c:v>
                </c:pt>
                <c:pt idx="12">
                  <c:v>2.3050402449050401E-5</c:v>
                </c:pt>
                <c:pt idx="13">
                  <c:v>3.04688547366882E-5</c:v>
                </c:pt>
                <c:pt idx="14">
                  <c:v>3.8035669005155999E-5</c:v>
                </c:pt>
                <c:pt idx="15">
                  <c:v>4.6571873499148601E-5</c:v>
                </c:pt>
                <c:pt idx="16">
                  <c:v>5.36829950816616E-5</c:v>
                </c:pt>
                <c:pt idx="17">
                  <c:v>5.9704344088075798E-5</c:v>
                </c:pt>
                <c:pt idx="18">
                  <c:v>6.61246544199608E-5</c:v>
                </c:pt>
                <c:pt idx="19">
                  <c:v>7.5455856676989901E-5</c:v>
                </c:pt>
                <c:pt idx="20">
                  <c:v>8.7836046934843901E-5</c:v>
                </c:pt>
                <c:pt idx="21">
                  <c:v>1.02673580021055E-4</c:v>
                </c:pt>
                <c:pt idx="22">
                  <c:v>1.20009815499287E-4</c:v>
                </c:pt>
                <c:pt idx="23">
                  <c:v>1.40267988125967E-4</c:v>
                </c:pt>
                <c:pt idx="24">
                  <c:v>1.6331483779558799E-4</c:v>
                </c:pt>
                <c:pt idx="25">
                  <c:v>1.5821484968068001E-4</c:v>
                </c:pt>
                <c:pt idx="26">
                  <c:v>1.66199737923578E-4</c:v>
                </c:pt>
                <c:pt idx="27">
                  <c:v>1.7965354226792199E-4</c:v>
                </c:pt>
                <c:pt idx="28">
                  <c:v>1.9128928889887201E-4</c:v>
                </c:pt>
                <c:pt idx="29">
                  <c:v>2.16127550338192E-4</c:v>
                </c:pt>
                <c:pt idx="30">
                  <c:v>2.6434331854052799E-4</c:v>
                </c:pt>
                <c:pt idx="31">
                  <c:v>3.2216796341658099E-4</c:v>
                </c:pt>
                <c:pt idx="32">
                  <c:v>3.90793314295346E-4</c:v>
                </c:pt>
                <c:pt idx="33">
                  <c:v>4.535743444065E-4</c:v>
                </c:pt>
                <c:pt idx="34">
                  <c:v>5.2988048159624405E-4</c:v>
                </c:pt>
                <c:pt idx="35">
                  <c:v>6.4018166911566303E-4</c:v>
                </c:pt>
                <c:pt idx="36">
                  <c:v>7.6142115022268995E-4</c:v>
                </c:pt>
                <c:pt idx="37">
                  <c:v>8.7646672246156595E-4</c:v>
                </c:pt>
                <c:pt idx="38">
                  <c:v>1.0011078487983901E-3</c:v>
                </c:pt>
                <c:pt idx="39">
                  <c:v>1.1432866686831801E-3</c:v>
                </c:pt>
                <c:pt idx="40">
                  <c:v>1.30951773884005E-3</c:v>
                </c:pt>
                <c:pt idx="41">
                  <c:v>1.48742967983914E-3</c:v>
                </c:pt>
                <c:pt idx="42">
                  <c:v>1.64571919433743E-3</c:v>
                </c:pt>
                <c:pt idx="43">
                  <c:v>1.79912754821938E-3</c:v>
                </c:pt>
                <c:pt idx="44">
                  <c:v>1.9512360911620699E-3</c:v>
                </c:pt>
                <c:pt idx="45">
                  <c:v>2.0821229642231601E-3</c:v>
                </c:pt>
                <c:pt idx="46">
                  <c:v>2.19537800345866E-3</c:v>
                </c:pt>
                <c:pt idx="47">
                  <c:v>2.2705891012445101E-3</c:v>
                </c:pt>
                <c:pt idx="48">
                  <c:v>2.3127997894929202E-3</c:v>
                </c:pt>
                <c:pt idx="49">
                  <c:v>2.34421848019551E-3</c:v>
                </c:pt>
                <c:pt idx="50">
                  <c:v>2.3653920795688901E-3</c:v>
                </c:pt>
                <c:pt idx="51">
                  <c:v>2.3794798658717301E-3</c:v>
                </c:pt>
                <c:pt idx="52">
                  <c:v>2.3986923208732598E-3</c:v>
                </c:pt>
                <c:pt idx="53">
                  <c:v>2.4410215110007602E-3</c:v>
                </c:pt>
                <c:pt idx="54">
                  <c:v>2.5359634444227998E-3</c:v>
                </c:pt>
                <c:pt idx="55">
                  <c:v>2.6819467608200998E-3</c:v>
                </c:pt>
                <c:pt idx="56">
                  <c:v>2.89573325869825E-3</c:v>
                </c:pt>
                <c:pt idx="57">
                  <c:v>3.1691360786924999E-3</c:v>
                </c:pt>
                <c:pt idx="58">
                  <c:v>3.5031551361736002E-3</c:v>
                </c:pt>
                <c:pt idx="59">
                  <c:v>3.9337726713722298E-3</c:v>
                </c:pt>
                <c:pt idx="60">
                  <c:v>4.4172003207729096E-3</c:v>
                </c:pt>
                <c:pt idx="61">
                  <c:v>4.8951351838102397E-3</c:v>
                </c:pt>
                <c:pt idx="62">
                  <c:v>5.36260285637573E-3</c:v>
                </c:pt>
                <c:pt idx="63">
                  <c:v>5.8006919916319399E-3</c:v>
                </c:pt>
                <c:pt idx="64">
                  <c:v>6.2435735674676003E-3</c:v>
                </c:pt>
                <c:pt idx="65">
                  <c:v>6.68712656896978E-3</c:v>
                </c:pt>
                <c:pt idx="66">
                  <c:v>7.0352846954702102E-3</c:v>
                </c:pt>
                <c:pt idx="67">
                  <c:v>7.2742784815012602E-3</c:v>
                </c:pt>
                <c:pt idx="68">
                  <c:v>7.4604973543431104E-3</c:v>
                </c:pt>
                <c:pt idx="69">
                  <c:v>7.6078180496034703E-3</c:v>
                </c:pt>
                <c:pt idx="70">
                  <c:v>7.6701579285669303E-3</c:v>
                </c:pt>
                <c:pt idx="71">
                  <c:v>7.6253829643028598E-3</c:v>
                </c:pt>
                <c:pt idx="72">
                  <c:v>7.52034751299838E-3</c:v>
                </c:pt>
                <c:pt idx="73">
                  <c:v>7.41127059375491E-3</c:v>
                </c:pt>
                <c:pt idx="74">
                  <c:v>7.3342302178104404E-3</c:v>
                </c:pt>
                <c:pt idx="75">
                  <c:v>7.2999925630557599E-3</c:v>
                </c:pt>
                <c:pt idx="76">
                  <c:v>7.2858186365182204E-3</c:v>
                </c:pt>
                <c:pt idx="77">
                  <c:v>7.3050292526559797E-3</c:v>
                </c:pt>
                <c:pt idx="78">
                  <c:v>7.3438553795826898E-3</c:v>
                </c:pt>
                <c:pt idx="79">
                  <c:v>7.3420819602201199E-3</c:v>
                </c:pt>
                <c:pt idx="80">
                  <c:v>7.3175926232384699E-3</c:v>
                </c:pt>
                <c:pt idx="81">
                  <c:v>7.3304241794158497E-3</c:v>
                </c:pt>
                <c:pt idx="82">
                  <c:v>7.34666241174892E-3</c:v>
                </c:pt>
                <c:pt idx="83">
                  <c:v>7.3662909662321804E-3</c:v>
                </c:pt>
                <c:pt idx="84">
                  <c:v>7.3957661299791999E-3</c:v>
                </c:pt>
                <c:pt idx="85">
                  <c:v>7.3898750821827699E-3</c:v>
                </c:pt>
                <c:pt idx="86">
                  <c:v>7.4258168277760396E-3</c:v>
                </c:pt>
                <c:pt idx="87">
                  <c:v>7.5178349531393601E-3</c:v>
                </c:pt>
                <c:pt idx="88">
                  <c:v>7.5263103985273297E-3</c:v>
                </c:pt>
                <c:pt idx="89">
                  <c:v>7.4530650782490297E-3</c:v>
                </c:pt>
                <c:pt idx="90">
                  <c:v>7.4112524752687004E-3</c:v>
                </c:pt>
                <c:pt idx="91">
                  <c:v>7.4641279548353298E-3</c:v>
                </c:pt>
                <c:pt idx="92">
                  <c:v>7.6320782326083402E-3</c:v>
                </c:pt>
                <c:pt idx="93">
                  <c:v>7.83330533420009E-3</c:v>
                </c:pt>
                <c:pt idx="94">
                  <c:v>8.0403377540231597E-3</c:v>
                </c:pt>
                <c:pt idx="95">
                  <c:v>8.3836274449387693E-3</c:v>
                </c:pt>
                <c:pt idx="96">
                  <c:v>8.8443563965687998E-3</c:v>
                </c:pt>
                <c:pt idx="97">
                  <c:v>9.2675469570673592E-3</c:v>
                </c:pt>
                <c:pt idx="98">
                  <c:v>9.6671829123394695E-3</c:v>
                </c:pt>
                <c:pt idx="99">
                  <c:v>1.00834620882112E-2</c:v>
                </c:pt>
                <c:pt idx="100">
                  <c:v>1.0550868988997099E-2</c:v>
                </c:pt>
                <c:pt idx="101">
                  <c:v>1.1047958586792901E-2</c:v>
                </c:pt>
                <c:pt idx="102">
                  <c:v>1.14359939707326E-2</c:v>
                </c:pt>
                <c:pt idx="103">
                  <c:v>1.17157406234541E-2</c:v>
                </c:pt>
                <c:pt idx="104">
                  <c:v>1.1935576445815201E-2</c:v>
                </c:pt>
                <c:pt idx="105">
                  <c:v>1.19743204135912E-2</c:v>
                </c:pt>
                <c:pt idx="106">
                  <c:v>1.18136675703206E-2</c:v>
                </c:pt>
                <c:pt idx="107">
                  <c:v>1.1441562097498701E-2</c:v>
                </c:pt>
                <c:pt idx="108">
                  <c:v>1.09232405436688E-2</c:v>
                </c:pt>
                <c:pt idx="109">
                  <c:v>1.0417750187301801E-2</c:v>
                </c:pt>
                <c:pt idx="110">
                  <c:v>9.9586129348428996E-3</c:v>
                </c:pt>
                <c:pt idx="111">
                  <c:v>9.5613686452620805E-3</c:v>
                </c:pt>
                <c:pt idx="112">
                  <c:v>9.2239075582068297E-3</c:v>
                </c:pt>
                <c:pt idx="113">
                  <c:v>8.9435519864423593E-3</c:v>
                </c:pt>
                <c:pt idx="114">
                  <c:v>8.8094537588343201E-3</c:v>
                </c:pt>
                <c:pt idx="115">
                  <c:v>8.7826478851996698E-3</c:v>
                </c:pt>
                <c:pt idx="116">
                  <c:v>8.7910932333606692E-3</c:v>
                </c:pt>
                <c:pt idx="117">
                  <c:v>8.8926695566914904E-3</c:v>
                </c:pt>
                <c:pt idx="118">
                  <c:v>9.1058580356712503E-3</c:v>
                </c:pt>
                <c:pt idx="119">
                  <c:v>9.4586150709007107E-3</c:v>
                </c:pt>
                <c:pt idx="120">
                  <c:v>9.9263669762207404E-3</c:v>
                </c:pt>
                <c:pt idx="121">
                  <c:v>1.0393317621569901E-2</c:v>
                </c:pt>
                <c:pt idx="122">
                  <c:v>1.0839074486373401E-2</c:v>
                </c:pt>
                <c:pt idx="123">
                  <c:v>1.12896850766469E-2</c:v>
                </c:pt>
                <c:pt idx="124">
                  <c:v>1.1666119765695E-2</c:v>
                </c:pt>
                <c:pt idx="125">
                  <c:v>1.1889679594485199E-2</c:v>
                </c:pt>
                <c:pt idx="126">
                  <c:v>1.1991097337414E-2</c:v>
                </c:pt>
                <c:pt idx="127">
                  <c:v>1.19950003981733E-2</c:v>
                </c:pt>
                <c:pt idx="128">
                  <c:v>1.19259659253503E-2</c:v>
                </c:pt>
                <c:pt idx="129">
                  <c:v>1.18192722852088E-2</c:v>
                </c:pt>
                <c:pt idx="130">
                  <c:v>1.16253338105895E-2</c:v>
                </c:pt>
                <c:pt idx="131">
                  <c:v>1.13592200466445E-2</c:v>
                </c:pt>
                <c:pt idx="132">
                  <c:v>1.10895939085846E-2</c:v>
                </c:pt>
                <c:pt idx="133">
                  <c:v>1.07788371657189E-2</c:v>
                </c:pt>
                <c:pt idx="134">
                  <c:v>1.0425979992989901E-2</c:v>
                </c:pt>
                <c:pt idx="135">
                  <c:v>1.0084321621663599E-2</c:v>
                </c:pt>
                <c:pt idx="136">
                  <c:v>9.7752683295517298E-3</c:v>
                </c:pt>
                <c:pt idx="137">
                  <c:v>9.5369390084129001E-3</c:v>
                </c:pt>
                <c:pt idx="138">
                  <c:v>9.3794215209515794E-3</c:v>
                </c:pt>
                <c:pt idx="139">
                  <c:v>9.3131996531909903E-3</c:v>
                </c:pt>
                <c:pt idx="140">
                  <c:v>9.3766647306605302E-3</c:v>
                </c:pt>
                <c:pt idx="141">
                  <c:v>9.5632556718409697E-3</c:v>
                </c:pt>
                <c:pt idx="142">
                  <c:v>9.8270316450550007E-3</c:v>
                </c:pt>
                <c:pt idx="143">
                  <c:v>1.0179361820390399E-2</c:v>
                </c:pt>
                <c:pt idx="144">
                  <c:v>1.06175982368479E-2</c:v>
                </c:pt>
                <c:pt idx="145">
                  <c:v>1.1088487617939E-2</c:v>
                </c:pt>
                <c:pt idx="146">
                  <c:v>1.1569810498880799E-2</c:v>
                </c:pt>
                <c:pt idx="147">
                  <c:v>1.2097864147478E-2</c:v>
                </c:pt>
                <c:pt idx="148">
                  <c:v>1.26394344222212E-2</c:v>
                </c:pt>
                <c:pt idx="149">
                  <c:v>1.3131090678852601E-2</c:v>
                </c:pt>
                <c:pt idx="150">
                  <c:v>1.35185465548683E-2</c:v>
                </c:pt>
                <c:pt idx="151">
                  <c:v>1.37983946297713E-2</c:v>
                </c:pt>
                <c:pt idx="152">
                  <c:v>1.4063989500773699E-2</c:v>
                </c:pt>
                <c:pt idx="153">
                  <c:v>1.4283239257896299E-2</c:v>
                </c:pt>
                <c:pt idx="154">
                  <c:v>1.42640108954072E-2</c:v>
                </c:pt>
                <c:pt idx="155">
                  <c:v>1.4049056239655E-2</c:v>
                </c:pt>
                <c:pt idx="156">
                  <c:v>1.3809806494532E-2</c:v>
                </c:pt>
                <c:pt idx="157">
                  <c:v>1.35725211279107E-2</c:v>
                </c:pt>
                <c:pt idx="158">
                  <c:v>1.33703188407184E-2</c:v>
                </c:pt>
                <c:pt idx="159">
                  <c:v>1.31777810009856E-2</c:v>
                </c:pt>
                <c:pt idx="160">
                  <c:v>1.30186903620869E-2</c:v>
                </c:pt>
                <c:pt idx="161">
                  <c:v>1.303691369251E-2</c:v>
                </c:pt>
                <c:pt idx="162">
                  <c:v>1.32101845264026E-2</c:v>
                </c:pt>
                <c:pt idx="163">
                  <c:v>1.34115322695004E-2</c:v>
                </c:pt>
                <c:pt idx="164">
                  <c:v>1.35774865315582E-2</c:v>
                </c:pt>
                <c:pt idx="165">
                  <c:v>1.3640171572841E-2</c:v>
                </c:pt>
                <c:pt idx="166">
                  <c:v>1.36059046738265E-2</c:v>
                </c:pt>
                <c:pt idx="167">
                  <c:v>1.3537181011880801E-2</c:v>
                </c:pt>
                <c:pt idx="168">
                  <c:v>1.3409583310692001E-2</c:v>
                </c:pt>
                <c:pt idx="169">
                  <c:v>1.32260399894224E-2</c:v>
                </c:pt>
                <c:pt idx="170">
                  <c:v>1.30052791322702E-2</c:v>
                </c:pt>
                <c:pt idx="171">
                  <c:v>1.2781359832938301E-2</c:v>
                </c:pt>
                <c:pt idx="172">
                  <c:v>1.2619664297034599E-2</c:v>
                </c:pt>
                <c:pt idx="173">
                  <c:v>1.2519069318043899E-2</c:v>
                </c:pt>
                <c:pt idx="174">
                  <c:v>1.2383351112969E-2</c:v>
                </c:pt>
                <c:pt idx="175">
                  <c:v>1.2205476658642101E-2</c:v>
                </c:pt>
                <c:pt idx="176">
                  <c:v>1.2063518500677601E-2</c:v>
                </c:pt>
                <c:pt idx="177">
                  <c:v>1.2020749841978999E-2</c:v>
                </c:pt>
                <c:pt idx="178">
                  <c:v>1.20885175025718E-2</c:v>
                </c:pt>
                <c:pt idx="179">
                  <c:v>1.21867816698563E-2</c:v>
                </c:pt>
                <c:pt idx="180">
                  <c:v>1.22583490306978E-2</c:v>
                </c:pt>
                <c:pt idx="181">
                  <c:v>1.2346715443124601E-2</c:v>
                </c:pt>
                <c:pt idx="182">
                  <c:v>1.2479492753833E-2</c:v>
                </c:pt>
                <c:pt idx="183">
                  <c:v>1.25603611573929E-2</c:v>
                </c:pt>
                <c:pt idx="184">
                  <c:v>1.25200497065431E-2</c:v>
                </c:pt>
                <c:pt idx="185">
                  <c:v>1.2373512961602801E-2</c:v>
                </c:pt>
                <c:pt idx="186">
                  <c:v>1.2168302612907999E-2</c:v>
                </c:pt>
                <c:pt idx="187">
                  <c:v>1.19347743746911E-2</c:v>
                </c:pt>
                <c:pt idx="188">
                  <c:v>1.16658128943264E-2</c:v>
                </c:pt>
                <c:pt idx="189">
                  <c:v>1.1360916631396699E-2</c:v>
                </c:pt>
                <c:pt idx="190">
                  <c:v>1.1045688668052301E-2</c:v>
                </c:pt>
                <c:pt idx="191">
                  <c:v>1.07207366653174E-2</c:v>
                </c:pt>
                <c:pt idx="192">
                  <c:v>1.03877675718355E-2</c:v>
                </c:pt>
                <c:pt idx="193">
                  <c:v>1.0067337690824499E-2</c:v>
                </c:pt>
                <c:pt idx="194">
                  <c:v>9.8138500195488303E-3</c:v>
                </c:pt>
                <c:pt idx="195">
                  <c:v>9.6520770844329799E-3</c:v>
                </c:pt>
                <c:pt idx="196">
                  <c:v>9.5519357376421393E-3</c:v>
                </c:pt>
                <c:pt idx="197">
                  <c:v>9.5306504012895605E-3</c:v>
                </c:pt>
                <c:pt idx="198">
                  <c:v>9.6356244916387893E-3</c:v>
                </c:pt>
                <c:pt idx="199">
                  <c:v>9.8543731419948703E-3</c:v>
                </c:pt>
                <c:pt idx="200">
                  <c:v>1.01536742139678E-2</c:v>
                </c:pt>
                <c:pt idx="201">
                  <c:v>1.04752076755568E-2</c:v>
                </c:pt>
                <c:pt idx="202">
                  <c:v>1.0796748795737899E-2</c:v>
                </c:pt>
                <c:pt idx="203">
                  <c:v>1.1157219050987899E-2</c:v>
                </c:pt>
                <c:pt idx="204">
                  <c:v>1.15213109151219E-2</c:v>
                </c:pt>
                <c:pt idx="205">
                  <c:v>1.18120442879413E-2</c:v>
                </c:pt>
                <c:pt idx="206">
                  <c:v>1.20402608458424E-2</c:v>
                </c:pt>
                <c:pt idx="207">
                  <c:v>1.2228202770850001E-2</c:v>
                </c:pt>
                <c:pt idx="208">
                  <c:v>1.23737238780471E-2</c:v>
                </c:pt>
                <c:pt idx="209">
                  <c:v>1.2476962061656299E-2</c:v>
                </c:pt>
                <c:pt idx="210">
                  <c:v>1.25096500498915E-2</c:v>
                </c:pt>
                <c:pt idx="211">
                  <c:v>1.2496824231526401E-2</c:v>
                </c:pt>
                <c:pt idx="212">
                  <c:v>1.24973743720446E-2</c:v>
                </c:pt>
                <c:pt idx="213">
                  <c:v>1.24957599169835E-2</c:v>
                </c:pt>
                <c:pt idx="214">
                  <c:v>1.2477190148484699E-2</c:v>
                </c:pt>
                <c:pt idx="215">
                  <c:v>1.24805920783264E-2</c:v>
                </c:pt>
                <c:pt idx="216">
                  <c:v>1.25331478478251E-2</c:v>
                </c:pt>
                <c:pt idx="217">
                  <c:v>1.26233142856615E-2</c:v>
                </c:pt>
                <c:pt idx="218">
                  <c:v>1.2737280821101E-2</c:v>
                </c:pt>
                <c:pt idx="219">
                  <c:v>1.28899408518855E-2</c:v>
                </c:pt>
                <c:pt idx="220">
                  <c:v>1.3099368898283901E-2</c:v>
                </c:pt>
                <c:pt idx="221">
                  <c:v>1.33990109859782E-2</c:v>
                </c:pt>
                <c:pt idx="222">
                  <c:v>1.3775170404581099E-2</c:v>
                </c:pt>
                <c:pt idx="223">
                  <c:v>1.4179057700724199E-2</c:v>
                </c:pt>
                <c:pt idx="224">
                  <c:v>1.4633532329871E-2</c:v>
                </c:pt>
                <c:pt idx="225">
                  <c:v>1.51522749324575E-2</c:v>
                </c:pt>
                <c:pt idx="226">
                  <c:v>1.5672104357751699E-2</c:v>
                </c:pt>
                <c:pt idx="227">
                  <c:v>1.6133248444416898E-2</c:v>
                </c:pt>
                <c:pt idx="228">
                  <c:v>1.64623447235582E-2</c:v>
                </c:pt>
                <c:pt idx="229">
                  <c:v>1.6662202411955599E-2</c:v>
                </c:pt>
                <c:pt idx="230">
                  <c:v>1.6791880297117701E-2</c:v>
                </c:pt>
                <c:pt idx="231">
                  <c:v>1.6840710127502798E-2</c:v>
                </c:pt>
                <c:pt idx="232">
                  <c:v>1.6805349003697199E-2</c:v>
                </c:pt>
                <c:pt idx="233">
                  <c:v>1.6724912492070101E-2</c:v>
                </c:pt>
                <c:pt idx="234">
                  <c:v>1.6670241647213101E-2</c:v>
                </c:pt>
                <c:pt idx="235">
                  <c:v>1.6711039828965699E-2</c:v>
                </c:pt>
                <c:pt idx="236">
                  <c:v>1.6835385461807802E-2</c:v>
                </c:pt>
                <c:pt idx="237">
                  <c:v>1.70141019385129E-2</c:v>
                </c:pt>
                <c:pt idx="238">
                  <c:v>1.7277071243945799E-2</c:v>
                </c:pt>
                <c:pt idx="239">
                  <c:v>1.7597253342252699E-2</c:v>
                </c:pt>
                <c:pt idx="240">
                  <c:v>1.7941253614339601E-2</c:v>
                </c:pt>
                <c:pt idx="241">
                  <c:v>1.8308682603329698E-2</c:v>
                </c:pt>
                <c:pt idx="242">
                  <c:v>1.86444754215335E-2</c:v>
                </c:pt>
                <c:pt idx="243">
                  <c:v>1.8930834625697401E-2</c:v>
                </c:pt>
                <c:pt idx="244">
                  <c:v>1.91714710820657E-2</c:v>
                </c:pt>
                <c:pt idx="245">
                  <c:v>1.9336023352517301E-2</c:v>
                </c:pt>
                <c:pt idx="246">
                  <c:v>1.94960759628252E-2</c:v>
                </c:pt>
                <c:pt idx="247">
                  <c:v>1.9715676495353E-2</c:v>
                </c:pt>
                <c:pt idx="248">
                  <c:v>1.9945121272558399E-2</c:v>
                </c:pt>
                <c:pt idx="249">
                  <c:v>2.02214812118479E-2</c:v>
                </c:pt>
                <c:pt idx="250">
                  <c:v>2.0574377571757101E-2</c:v>
                </c:pt>
                <c:pt idx="251">
                  <c:v>2.0994444266498501E-2</c:v>
                </c:pt>
                <c:pt idx="252">
                  <c:v>2.1496476595727801E-2</c:v>
                </c:pt>
                <c:pt idx="253">
                  <c:v>2.2012547475592299E-2</c:v>
                </c:pt>
                <c:pt idx="254">
                  <c:v>2.2450968452327E-2</c:v>
                </c:pt>
                <c:pt idx="255">
                  <c:v>2.27644861460163E-2</c:v>
                </c:pt>
                <c:pt idx="256">
                  <c:v>2.29092661893711E-2</c:v>
                </c:pt>
                <c:pt idx="257">
                  <c:v>2.2879504391604601E-2</c:v>
                </c:pt>
                <c:pt idx="258">
                  <c:v>2.2677944557537001E-2</c:v>
                </c:pt>
                <c:pt idx="259">
                  <c:v>2.2264049274369899E-2</c:v>
                </c:pt>
                <c:pt idx="260">
                  <c:v>2.1609641003099499E-2</c:v>
                </c:pt>
                <c:pt idx="261">
                  <c:v>2.07649645512623E-2</c:v>
                </c:pt>
                <c:pt idx="262">
                  <c:v>1.98118515904381E-2</c:v>
                </c:pt>
                <c:pt idx="263">
                  <c:v>1.8799872427789899E-2</c:v>
                </c:pt>
                <c:pt idx="264">
                  <c:v>1.7763601566209299E-2</c:v>
                </c:pt>
                <c:pt idx="265">
                  <c:v>1.6719839979515899E-2</c:v>
                </c:pt>
                <c:pt idx="266">
                  <c:v>1.5776933239119401E-2</c:v>
                </c:pt>
                <c:pt idx="267">
                  <c:v>1.50749914051176E-2</c:v>
                </c:pt>
                <c:pt idx="268">
                  <c:v>1.4648905524276E-2</c:v>
                </c:pt>
                <c:pt idx="269">
                  <c:v>1.44965824975336E-2</c:v>
                </c:pt>
                <c:pt idx="270">
                  <c:v>1.4555676313391301E-2</c:v>
                </c:pt>
                <c:pt idx="271">
                  <c:v>1.47780757973028E-2</c:v>
                </c:pt>
                <c:pt idx="272">
                  <c:v>1.5163714649034101E-2</c:v>
                </c:pt>
                <c:pt idx="273">
                  <c:v>1.56099377696303E-2</c:v>
                </c:pt>
                <c:pt idx="274">
                  <c:v>1.60749302753205E-2</c:v>
                </c:pt>
                <c:pt idx="275">
                  <c:v>1.6545439689787399E-2</c:v>
                </c:pt>
                <c:pt idx="276">
                  <c:v>1.6917994190486702E-2</c:v>
                </c:pt>
                <c:pt idx="277">
                  <c:v>1.72026750326085E-2</c:v>
                </c:pt>
                <c:pt idx="278">
                  <c:v>1.7410891817683301E-2</c:v>
                </c:pt>
                <c:pt idx="279">
                  <c:v>1.75452354251289E-2</c:v>
                </c:pt>
                <c:pt idx="280">
                  <c:v>1.7690682166981799E-2</c:v>
                </c:pt>
                <c:pt idx="281">
                  <c:v>1.7778134874387199E-2</c:v>
                </c:pt>
                <c:pt idx="282">
                  <c:v>1.7758301994503602E-2</c:v>
                </c:pt>
                <c:pt idx="283">
                  <c:v>1.7743010071788499E-2</c:v>
                </c:pt>
                <c:pt idx="284">
                  <c:v>1.7799067845531799E-2</c:v>
                </c:pt>
                <c:pt idx="285">
                  <c:v>1.7929448591501002E-2</c:v>
                </c:pt>
                <c:pt idx="286">
                  <c:v>1.8134810918859899E-2</c:v>
                </c:pt>
                <c:pt idx="287">
                  <c:v>1.83547452480156E-2</c:v>
                </c:pt>
                <c:pt idx="288">
                  <c:v>1.8599866484253699E-2</c:v>
                </c:pt>
                <c:pt idx="289">
                  <c:v>1.8900577585283199E-2</c:v>
                </c:pt>
                <c:pt idx="290">
                  <c:v>1.9249094441402E-2</c:v>
                </c:pt>
                <c:pt idx="291">
                  <c:v>1.9587927250586001E-2</c:v>
                </c:pt>
                <c:pt idx="292">
                  <c:v>1.9880581797152502E-2</c:v>
                </c:pt>
                <c:pt idx="293">
                  <c:v>2.0118479543564299E-2</c:v>
                </c:pt>
                <c:pt idx="294">
                  <c:v>2.0307401943653301E-2</c:v>
                </c:pt>
                <c:pt idx="295">
                  <c:v>2.04647789131722E-2</c:v>
                </c:pt>
                <c:pt idx="296">
                  <c:v>2.0587599207013599E-2</c:v>
                </c:pt>
                <c:pt idx="297">
                  <c:v>2.0640434292990301E-2</c:v>
                </c:pt>
                <c:pt idx="298">
                  <c:v>2.0658760617707501E-2</c:v>
                </c:pt>
                <c:pt idx="299">
                  <c:v>2.0704477340733898E-2</c:v>
                </c:pt>
                <c:pt idx="300">
                  <c:v>2.0773053504650401E-2</c:v>
                </c:pt>
                <c:pt idx="301">
                  <c:v>2.0903791032325501E-2</c:v>
                </c:pt>
                <c:pt idx="302">
                  <c:v>2.1101522855401698E-2</c:v>
                </c:pt>
                <c:pt idx="303">
                  <c:v>2.13536229048665E-2</c:v>
                </c:pt>
                <c:pt idx="304">
                  <c:v>2.1643873828027099E-2</c:v>
                </c:pt>
                <c:pt idx="305">
                  <c:v>2.1917145836597901E-2</c:v>
                </c:pt>
                <c:pt idx="306">
                  <c:v>2.2164123195724701E-2</c:v>
                </c:pt>
                <c:pt idx="307">
                  <c:v>2.2409461863881101E-2</c:v>
                </c:pt>
                <c:pt idx="308">
                  <c:v>2.2627896386773601E-2</c:v>
                </c:pt>
                <c:pt idx="309">
                  <c:v>2.27860548534486E-2</c:v>
                </c:pt>
                <c:pt idx="310">
                  <c:v>2.2876094061408701E-2</c:v>
                </c:pt>
                <c:pt idx="311">
                  <c:v>2.2926761576528201E-2</c:v>
                </c:pt>
                <c:pt idx="312">
                  <c:v>2.2973259070582199E-2</c:v>
                </c:pt>
                <c:pt idx="313">
                  <c:v>2.2992358631491999E-2</c:v>
                </c:pt>
                <c:pt idx="314">
                  <c:v>2.2967178654843101E-2</c:v>
                </c:pt>
                <c:pt idx="315">
                  <c:v>2.2899135504876499E-2</c:v>
                </c:pt>
                <c:pt idx="316">
                  <c:v>2.2816034432755702E-2</c:v>
                </c:pt>
                <c:pt idx="317">
                  <c:v>2.2706341523557799E-2</c:v>
                </c:pt>
                <c:pt idx="318">
                  <c:v>2.2524071579056101E-2</c:v>
                </c:pt>
                <c:pt idx="319">
                  <c:v>2.22612558180952E-2</c:v>
                </c:pt>
                <c:pt idx="320">
                  <c:v>2.19843717747513E-2</c:v>
                </c:pt>
                <c:pt idx="321">
                  <c:v>2.1732938220930899E-2</c:v>
                </c:pt>
                <c:pt idx="322">
                  <c:v>2.1479579718794699E-2</c:v>
                </c:pt>
                <c:pt idx="323">
                  <c:v>2.1231282021176599E-2</c:v>
                </c:pt>
                <c:pt idx="324">
                  <c:v>2.09893314203679E-2</c:v>
                </c:pt>
                <c:pt idx="325">
                  <c:v>2.07675144591093E-2</c:v>
                </c:pt>
                <c:pt idx="326">
                  <c:v>2.0590000578638301E-2</c:v>
                </c:pt>
                <c:pt idx="327">
                  <c:v>2.0401177739506199E-2</c:v>
                </c:pt>
                <c:pt idx="328">
                  <c:v>2.01982678015536E-2</c:v>
                </c:pt>
                <c:pt idx="329">
                  <c:v>2.0081431223131201E-2</c:v>
                </c:pt>
                <c:pt idx="330">
                  <c:v>2.0109287483615099E-2</c:v>
                </c:pt>
                <c:pt idx="331">
                  <c:v>2.03613608215878E-2</c:v>
                </c:pt>
                <c:pt idx="332">
                  <c:v>2.0877281222685399E-2</c:v>
                </c:pt>
                <c:pt idx="333">
                  <c:v>2.1626641699424399E-2</c:v>
                </c:pt>
                <c:pt idx="334">
                  <c:v>2.26166951493567E-2</c:v>
                </c:pt>
                <c:pt idx="335">
                  <c:v>2.3834999735882802E-2</c:v>
                </c:pt>
                <c:pt idx="336">
                  <c:v>2.51875834897562E-2</c:v>
                </c:pt>
                <c:pt idx="337">
                  <c:v>2.65754377653225E-2</c:v>
                </c:pt>
                <c:pt idx="338">
                  <c:v>2.7949182751794501E-2</c:v>
                </c:pt>
                <c:pt idx="339">
                  <c:v>2.9227851466416301E-2</c:v>
                </c:pt>
                <c:pt idx="340">
                  <c:v>3.0283651144975599E-2</c:v>
                </c:pt>
                <c:pt idx="341">
                  <c:v>3.1069161964127599E-2</c:v>
                </c:pt>
                <c:pt idx="342">
                  <c:v>3.1628556312029599E-2</c:v>
                </c:pt>
                <c:pt idx="343">
                  <c:v>3.2025396693277398E-2</c:v>
                </c:pt>
                <c:pt idx="344">
                  <c:v>3.2322448212471197E-2</c:v>
                </c:pt>
                <c:pt idx="345">
                  <c:v>3.24802710274903E-2</c:v>
                </c:pt>
                <c:pt idx="346">
                  <c:v>3.25662835224459E-2</c:v>
                </c:pt>
                <c:pt idx="347">
                  <c:v>3.28055455686641E-2</c:v>
                </c:pt>
                <c:pt idx="348">
                  <c:v>3.3314694709849199E-2</c:v>
                </c:pt>
                <c:pt idx="349">
                  <c:v>3.4007796190609202E-2</c:v>
                </c:pt>
                <c:pt idx="350">
                  <c:v>3.4824033843062097E-2</c:v>
                </c:pt>
                <c:pt idx="351">
                  <c:v>3.5743910426849899E-2</c:v>
                </c:pt>
                <c:pt idx="352">
                  <c:v>3.67770826664333E-2</c:v>
                </c:pt>
                <c:pt idx="353">
                  <c:v>3.7893590161029403E-2</c:v>
                </c:pt>
                <c:pt idx="354">
                  <c:v>3.8965861118540897E-2</c:v>
                </c:pt>
                <c:pt idx="355">
                  <c:v>3.98421843662803E-2</c:v>
                </c:pt>
                <c:pt idx="356">
                  <c:v>4.0553297086383E-2</c:v>
                </c:pt>
                <c:pt idx="357">
                  <c:v>4.1175750673566699E-2</c:v>
                </c:pt>
                <c:pt idx="358">
                  <c:v>4.1646222286676103E-2</c:v>
                </c:pt>
                <c:pt idx="359">
                  <c:v>4.1961181245127099E-2</c:v>
                </c:pt>
                <c:pt idx="360">
                  <c:v>4.2141855137381598E-2</c:v>
                </c:pt>
                <c:pt idx="361">
                  <c:v>4.2162818304476997E-2</c:v>
                </c:pt>
                <c:pt idx="362">
                  <c:v>4.2027843753371701E-2</c:v>
                </c:pt>
                <c:pt idx="363">
                  <c:v>4.1706557253835499E-2</c:v>
                </c:pt>
                <c:pt idx="364">
                  <c:v>4.11031013660536E-2</c:v>
                </c:pt>
                <c:pt idx="365">
                  <c:v>4.0333152578478498E-2</c:v>
                </c:pt>
                <c:pt idx="366">
                  <c:v>3.9424229941903401E-2</c:v>
                </c:pt>
                <c:pt idx="367">
                  <c:v>3.8313263382775201E-2</c:v>
                </c:pt>
                <c:pt idx="368">
                  <c:v>3.71329680473724E-2</c:v>
                </c:pt>
                <c:pt idx="369">
                  <c:v>3.6189359061315603E-2</c:v>
                </c:pt>
                <c:pt idx="370">
                  <c:v>3.56633214109911E-2</c:v>
                </c:pt>
                <c:pt idx="371">
                  <c:v>3.55935461551471E-2</c:v>
                </c:pt>
                <c:pt idx="372">
                  <c:v>3.5921557653083198E-2</c:v>
                </c:pt>
                <c:pt idx="373">
                  <c:v>3.65737552147858E-2</c:v>
                </c:pt>
                <c:pt idx="374">
                  <c:v>3.7560213183630599E-2</c:v>
                </c:pt>
                <c:pt idx="375">
                  <c:v>3.8941262250823901E-2</c:v>
                </c:pt>
                <c:pt idx="376">
                  <c:v>4.03758085554397E-2</c:v>
                </c:pt>
                <c:pt idx="377">
                  <c:v>4.1416293246944999E-2</c:v>
                </c:pt>
                <c:pt idx="378">
                  <c:v>4.2105569256071999E-2</c:v>
                </c:pt>
                <c:pt idx="379">
                  <c:v>4.2510854525892601E-2</c:v>
                </c:pt>
                <c:pt idx="380">
                  <c:v>4.2711630552963398E-2</c:v>
                </c:pt>
                <c:pt idx="381">
                  <c:v>4.2846113980704502E-2</c:v>
                </c:pt>
                <c:pt idx="382">
                  <c:v>4.2669762117879997E-2</c:v>
                </c:pt>
                <c:pt idx="383">
                  <c:v>4.2084980165367998E-2</c:v>
                </c:pt>
                <c:pt idx="384">
                  <c:v>4.1460538851712601E-2</c:v>
                </c:pt>
                <c:pt idx="385">
                  <c:v>4.08376523824951E-2</c:v>
                </c:pt>
                <c:pt idx="386">
                  <c:v>4.0083804204052102E-2</c:v>
                </c:pt>
                <c:pt idx="387">
                  <c:v>3.9248631628672301E-2</c:v>
                </c:pt>
                <c:pt idx="388">
                  <c:v>3.8335809212638398E-2</c:v>
                </c:pt>
                <c:pt idx="389">
                  <c:v>3.7491510080171903E-2</c:v>
                </c:pt>
                <c:pt idx="390">
                  <c:v>3.69421673755434E-2</c:v>
                </c:pt>
                <c:pt idx="391">
                  <c:v>3.6526099918381301E-2</c:v>
                </c:pt>
                <c:pt idx="392">
                  <c:v>3.6023932662285499E-2</c:v>
                </c:pt>
                <c:pt idx="393">
                  <c:v>3.55770156435289E-2</c:v>
                </c:pt>
                <c:pt idx="394">
                  <c:v>3.52277609972972E-2</c:v>
                </c:pt>
                <c:pt idx="395">
                  <c:v>3.4893257094271497E-2</c:v>
                </c:pt>
                <c:pt idx="396">
                  <c:v>3.45272523233809E-2</c:v>
                </c:pt>
                <c:pt idx="397">
                  <c:v>3.40792365380988E-2</c:v>
                </c:pt>
                <c:pt idx="398">
                  <c:v>3.37389421733265E-2</c:v>
                </c:pt>
                <c:pt idx="399">
                  <c:v>3.3766709422133903E-2</c:v>
                </c:pt>
                <c:pt idx="400">
                  <c:v>3.4007657832128502E-2</c:v>
                </c:pt>
                <c:pt idx="401">
                  <c:v>3.4349272255754203E-2</c:v>
                </c:pt>
                <c:pt idx="402">
                  <c:v>3.4764912427392498E-2</c:v>
                </c:pt>
                <c:pt idx="403">
                  <c:v>3.5152841013634299E-2</c:v>
                </c:pt>
                <c:pt idx="404">
                  <c:v>3.5490764146447397E-2</c:v>
                </c:pt>
                <c:pt idx="405">
                  <c:v>3.5518881458624099E-2</c:v>
                </c:pt>
                <c:pt idx="406">
                  <c:v>3.50936762402205E-2</c:v>
                </c:pt>
                <c:pt idx="407">
                  <c:v>3.43672289295417E-2</c:v>
                </c:pt>
                <c:pt idx="408">
                  <c:v>3.3377158478751799E-2</c:v>
                </c:pt>
                <c:pt idx="409">
                  <c:v>3.2251162008116903E-2</c:v>
                </c:pt>
                <c:pt idx="410">
                  <c:v>3.1136246581873198E-2</c:v>
                </c:pt>
                <c:pt idx="411">
                  <c:v>3.0040494264812201E-2</c:v>
                </c:pt>
                <c:pt idx="412">
                  <c:v>2.9137353579913702E-2</c:v>
                </c:pt>
                <c:pt idx="413">
                  <c:v>2.84724859887239E-2</c:v>
                </c:pt>
                <c:pt idx="414">
                  <c:v>2.7996746325097199E-2</c:v>
                </c:pt>
                <c:pt idx="415">
                  <c:v>2.7713906375519098E-2</c:v>
                </c:pt>
                <c:pt idx="416">
                  <c:v>2.7680099927403001E-2</c:v>
                </c:pt>
                <c:pt idx="417">
                  <c:v>2.7788187946071501E-2</c:v>
                </c:pt>
                <c:pt idx="418">
                  <c:v>2.7879758183507301E-2</c:v>
                </c:pt>
                <c:pt idx="419">
                  <c:v>2.7891063849618699E-2</c:v>
                </c:pt>
                <c:pt idx="420">
                  <c:v>2.77721512437972E-2</c:v>
                </c:pt>
                <c:pt idx="421">
                  <c:v>2.7603019049100001E-2</c:v>
                </c:pt>
                <c:pt idx="422">
                  <c:v>2.74629044159512E-2</c:v>
                </c:pt>
                <c:pt idx="423">
                  <c:v>2.70965887408939E-2</c:v>
                </c:pt>
                <c:pt idx="424">
                  <c:v>2.65921438453815E-2</c:v>
                </c:pt>
                <c:pt idx="425">
                  <c:v>2.6291316785052501E-2</c:v>
                </c:pt>
                <c:pt idx="426">
                  <c:v>2.6163509022646698E-2</c:v>
                </c:pt>
                <c:pt idx="427">
                  <c:v>2.6209168308782602E-2</c:v>
                </c:pt>
                <c:pt idx="428">
                  <c:v>2.6346974236318901E-2</c:v>
                </c:pt>
                <c:pt idx="429">
                  <c:v>2.65225072322803E-2</c:v>
                </c:pt>
                <c:pt idx="430">
                  <c:v>2.6910464523325701E-2</c:v>
                </c:pt>
                <c:pt idx="431">
                  <c:v>2.7491022378730998E-2</c:v>
                </c:pt>
                <c:pt idx="432">
                  <c:v>2.80553556314431E-2</c:v>
                </c:pt>
                <c:pt idx="433">
                  <c:v>2.8605350821978799E-2</c:v>
                </c:pt>
                <c:pt idx="434">
                  <c:v>2.9141826728309599E-2</c:v>
                </c:pt>
                <c:pt idx="435">
                  <c:v>2.96567483539401E-2</c:v>
                </c:pt>
                <c:pt idx="436">
                  <c:v>3.0066034927259899E-2</c:v>
                </c:pt>
                <c:pt idx="437">
                  <c:v>3.0267758034476702E-2</c:v>
                </c:pt>
                <c:pt idx="438">
                  <c:v>3.0333825055468801E-2</c:v>
                </c:pt>
                <c:pt idx="439">
                  <c:v>3.0264795253191899E-2</c:v>
                </c:pt>
                <c:pt idx="440">
                  <c:v>3.0029377571674998E-2</c:v>
                </c:pt>
                <c:pt idx="441">
                  <c:v>2.9730143002042499E-2</c:v>
                </c:pt>
                <c:pt idx="442">
                  <c:v>2.9480350806590901E-2</c:v>
                </c:pt>
                <c:pt idx="443">
                  <c:v>2.94127868146399E-2</c:v>
                </c:pt>
                <c:pt idx="444">
                  <c:v>2.9594603653273901E-2</c:v>
                </c:pt>
                <c:pt idx="445">
                  <c:v>2.98730752274134E-2</c:v>
                </c:pt>
                <c:pt idx="446">
                  <c:v>3.0238060521091001E-2</c:v>
                </c:pt>
                <c:pt idx="447">
                  <c:v>3.0448251343034801E-2</c:v>
                </c:pt>
                <c:pt idx="448">
                  <c:v>3.1181113920524101E-2</c:v>
                </c:pt>
                <c:pt idx="449">
                  <c:v>3.1881750509357598E-2</c:v>
                </c:pt>
                <c:pt idx="450">
                  <c:v>3.2519756394327297E-2</c:v>
                </c:pt>
                <c:pt idx="451">
                  <c:v>3.2919337237272202E-2</c:v>
                </c:pt>
                <c:pt idx="452">
                  <c:v>3.3022069114828898E-2</c:v>
                </c:pt>
                <c:pt idx="453">
                  <c:v>3.2944364006043399E-2</c:v>
                </c:pt>
                <c:pt idx="454">
                  <c:v>3.3020845340081199E-2</c:v>
                </c:pt>
                <c:pt idx="455">
                  <c:v>3.2250868876183003E-2</c:v>
                </c:pt>
                <c:pt idx="456">
                  <c:v>3.1079798410633502E-2</c:v>
                </c:pt>
                <c:pt idx="457">
                  <c:v>2.94124111484729E-2</c:v>
                </c:pt>
                <c:pt idx="458">
                  <c:v>2.7565225412518199E-2</c:v>
                </c:pt>
                <c:pt idx="459">
                  <c:v>2.58254953929953E-2</c:v>
                </c:pt>
                <c:pt idx="460">
                  <c:v>2.41162330298068E-2</c:v>
                </c:pt>
                <c:pt idx="461">
                  <c:v>2.24996415128869E-2</c:v>
                </c:pt>
                <c:pt idx="462">
                  <c:v>2.1270084912731101E-2</c:v>
                </c:pt>
                <c:pt idx="463">
                  <c:v>2.07145462291894E-2</c:v>
                </c:pt>
                <c:pt idx="464">
                  <c:v>2.09041050816231E-2</c:v>
                </c:pt>
                <c:pt idx="465">
                  <c:v>2.1584235051576799E-2</c:v>
                </c:pt>
                <c:pt idx="466">
                  <c:v>2.24707146587446E-2</c:v>
                </c:pt>
                <c:pt idx="467">
                  <c:v>2.3439846828893801E-2</c:v>
                </c:pt>
                <c:pt idx="468">
                  <c:v>2.43230480574767E-2</c:v>
                </c:pt>
                <c:pt idx="469">
                  <c:v>2.49108182615638E-2</c:v>
                </c:pt>
                <c:pt idx="470">
                  <c:v>2.5053976726162899E-2</c:v>
                </c:pt>
                <c:pt idx="471">
                  <c:v>2.4814246666614199E-2</c:v>
                </c:pt>
                <c:pt idx="472">
                  <c:v>2.4341518838815801E-2</c:v>
                </c:pt>
                <c:pt idx="473">
                  <c:v>2.36779557670465E-2</c:v>
                </c:pt>
                <c:pt idx="474">
                  <c:v>2.2892452950529201E-2</c:v>
                </c:pt>
                <c:pt idx="475">
                  <c:v>2.2105790813313701E-2</c:v>
                </c:pt>
                <c:pt idx="476">
                  <c:v>2.1314670459138301E-2</c:v>
                </c:pt>
                <c:pt idx="477">
                  <c:v>2.0539497428722998E-2</c:v>
                </c:pt>
                <c:pt idx="478">
                  <c:v>1.97741751702422E-2</c:v>
                </c:pt>
                <c:pt idx="479">
                  <c:v>1.8945571697480599E-2</c:v>
                </c:pt>
                <c:pt idx="480">
                  <c:v>1.8143151553043E-2</c:v>
                </c:pt>
                <c:pt idx="481">
                  <c:v>1.7435426166930099E-2</c:v>
                </c:pt>
                <c:pt idx="482">
                  <c:v>1.6815908060932999E-2</c:v>
                </c:pt>
                <c:pt idx="483">
                  <c:v>1.6346165960971899E-2</c:v>
                </c:pt>
                <c:pt idx="484">
                  <c:v>1.59639788998737E-2</c:v>
                </c:pt>
                <c:pt idx="485">
                  <c:v>1.5559767945732101E-2</c:v>
                </c:pt>
                <c:pt idx="486">
                  <c:v>1.5217999100413699E-2</c:v>
                </c:pt>
                <c:pt idx="487">
                  <c:v>1.49160805720215E-2</c:v>
                </c:pt>
                <c:pt idx="488">
                  <c:v>1.45881100409299E-2</c:v>
                </c:pt>
                <c:pt idx="489">
                  <c:v>1.4262661382081401E-2</c:v>
                </c:pt>
                <c:pt idx="490">
                  <c:v>1.3957547517731201E-2</c:v>
                </c:pt>
                <c:pt idx="491">
                  <c:v>1.3752559633117801E-2</c:v>
                </c:pt>
                <c:pt idx="492">
                  <c:v>1.37216323721617E-2</c:v>
                </c:pt>
                <c:pt idx="493">
                  <c:v>1.37939922585665E-2</c:v>
                </c:pt>
                <c:pt idx="494">
                  <c:v>1.39629298402304E-2</c:v>
                </c:pt>
                <c:pt idx="495">
                  <c:v>1.42575877176821E-2</c:v>
                </c:pt>
                <c:pt idx="496">
                  <c:v>1.4614229226375E-2</c:v>
                </c:pt>
                <c:pt idx="497">
                  <c:v>1.50110764122444E-2</c:v>
                </c:pt>
                <c:pt idx="498">
                  <c:v>1.53948657483541E-2</c:v>
                </c:pt>
                <c:pt idx="499">
                  <c:v>1.5730317923003501E-2</c:v>
                </c:pt>
                <c:pt idx="500">
                  <c:v>1.6048592007158202E-2</c:v>
                </c:pt>
                <c:pt idx="501">
                  <c:v>1.6323134869090698E-2</c:v>
                </c:pt>
                <c:pt idx="502">
                  <c:v>1.6541227741108701E-2</c:v>
                </c:pt>
                <c:pt idx="503">
                  <c:v>1.67316245919348E-2</c:v>
                </c:pt>
                <c:pt idx="504">
                  <c:v>1.6851508572195001E-2</c:v>
                </c:pt>
                <c:pt idx="505">
                  <c:v>1.6905734666864399E-2</c:v>
                </c:pt>
                <c:pt idx="506">
                  <c:v>1.6920523439389101E-2</c:v>
                </c:pt>
                <c:pt idx="507">
                  <c:v>1.6877204756909101E-2</c:v>
                </c:pt>
                <c:pt idx="508">
                  <c:v>1.6827183648546799E-2</c:v>
                </c:pt>
                <c:pt idx="509">
                  <c:v>1.6839787078521001E-2</c:v>
                </c:pt>
                <c:pt idx="510">
                  <c:v>1.6965369472363E-2</c:v>
                </c:pt>
                <c:pt idx="511">
                  <c:v>1.7273822945862102E-2</c:v>
                </c:pt>
                <c:pt idx="512">
                  <c:v>1.77859854153045E-2</c:v>
                </c:pt>
                <c:pt idx="513">
                  <c:v>1.8459707611339301E-2</c:v>
                </c:pt>
                <c:pt idx="514">
                  <c:v>1.9295823426398299E-2</c:v>
                </c:pt>
                <c:pt idx="515">
                  <c:v>2.0302757245467901E-2</c:v>
                </c:pt>
                <c:pt idx="516">
                  <c:v>2.14784667613825E-2</c:v>
                </c:pt>
                <c:pt idx="517">
                  <c:v>2.2827492782027201E-2</c:v>
                </c:pt>
                <c:pt idx="518">
                  <c:v>2.42895689297319E-2</c:v>
                </c:pt>
                <c:pt idx="519">
                  <c:v>2.5793144273247401E-2</c:v>
                </c:pt>
                <c:pt idx="520">
                  <c:v>2.73551691746396E-2</c:v>
                </c:pt>
                <c:pt idx="521">
                  <c:v>2.89445236370122E-2</c:v>
                </c:pt>
                <c:pt idx="522">
                  <c:v>3.0407492879449001E-2</c:v>
                </c:pt>
                <c:pt idx="523">
                  <c:v>3.1623440239926803E-2</c:v>
                </c:pt>
                <c:pt idx="524">
                  <c:v>3.2472984024908197E-2</c:v>
                </c:pt>
                <c:pt idx="525">
                  <c:v>3.2998488221931403E-2</c:v>
                </c:pt>
                <c:pt idx="526">
                  <c:v>3.3349900033808701E-2</c:v>
                </c:pt>
                <c:pt idx="527">
                  <c:v>3.35067463923975E-2</c:v>
                </c:pt>
                <c:pt idx="528">
                  <c:v>3.3468473295894301E-2</c:v>
                </c:pt>
                <c:pt idx="529">
                  <c:v>3.3344619343359097E-2</c:v>
                </c:pt>
                <c:pt idx="530">
                  <c:v>3.3299058851315302E-2</c:v>
                </c:pt>
                <c:pt idx="531">
                  <c:v>3.3587299069486799E-2</c:v>
                </c:pt>
                <c:pt idx="532">
                  <c:v>3.4117134303824098E-2</c:v>
                </c:pt>
                <c:pt idx="533">
                  <c:v>3.4618620115533898E-2</c:v>
                </c:pt>
                <c:pt idx="534">
                  <c:v>3.5122190134252898E-2</c:v>
                </c:pt>
                <c:pt idx="535">
                  <c:v>3.5686203300655903E-2</c:v>
                </c:pt>
                <c:pt idx="536">
                  <c:v>3.6378558202608199E-2</c:v>
                </c:pt>
                <c:pt idx="537">
                  <c:v>3.71201924045238E-2</c:v>
                </c:pt>
                <c:pt idx="538">
                  <c:v>3.76826342250558E-2</c:v>
                </c:pt>
                <c:pt idx="539">
                  <c:v>3.8175000001028997E-2</c:v>
                </c:pt>
                <c:pt idx="540">
                  <c:v>3.8859905569454102E-2</c:v>
                </c:pt>
                <c:pt idx="541">
                  <c:v>3.9739508665312499E-2</c:v>
                </c:pt>
                <c:pt idx="542">
                  <c:v>4.0762058683061299E-2</c:v>
                </c:pt>
                <c:pt idx="543">
                  <c:v>4.1898724805553601E-2</c:v>
                </c:pt>
                <c:pt idx="544">
                  <c:v>4.3148262533344403E-2</c:v>
                </c:pt>
                <c:pt idx="545">
                  <c:v>4.4489272016605401E-2</c:v>
                </c:pt>
                <c:pt idx="546">
                  <c:v>4.5685484282498301E-2</c:v>
                </c:pt>
                <c:pt idx="547">
                  <c:v>4.6502293740322803E-2</c:v>
                </c:pt>
                <c:pt idx="548">
                  <c:v>4.7040075795879002E-2</c:v>
                </c:pt>
                <c:pt idx="549">
                  <c:v>4.7434537148642701E-2</c:v>
                </c:pt>
                <c:pt idx="550">
                  <c:v>4.7735846343836603E-2</c:v>
                </c:pt>
                <c:pt idx="551">
                  <c:v>4.7948454981688003E-2</c:v>
                </c:pt>
                <c:pt idx="552">
                  <c:v>4.8039373126087997E-2</c:v>
                </c:pt>
                <c:pt idx="553">
                  <c:v>4.8423877037336999E-2</c:v>
                </c:pt>
                <c:pt idx="554">
                  <c:v>4.9330566128412398E-2</c:v>
                </c:pt>
                <c:pt idx="555">
                  <c:v>5.0428303169311101E-2</c:v>
                </c:pt>
                <c:pt idx="556">
                  <c:v>5.1605871838282802E-2</c:v>
                </c:pt>
                <c:pt idx="557">
                  <c:v>5.27704759468548E-2</c:v>
                </c:pt>
                <c:pt idx="558">
                  <c:v>5.3985287529236502E-2</c:v>
                </c:pt>
                <c:pt idx="559">
                  <c:v>5.57131716611802E-2</c:v>
                </c:pt>
                <c:pt idx="560">
                  <c:v>5.7577887773971999E-2</c:v>
                </c:pt>
                <c:pt idx="561">
                  <c:v>5.9049151846525101E-2</c:v>
                </c:pt>
                <c:pt idx="562">
                  <c:v>6.0348927563889501E-2</c:v>
                </c:pt>
                <c:pt idx="563">
                  <c:v>6.1549201348433301E-2</c:v>
                </c:pt>
                <c:pt idx="564">
                  <c:v>6.2707860691223305E-2</c:v>
                </c:pt>
                <c:pt idx="565">
                  <c:v>6.3544254203359393E-2</c:v>
                </c:pt>
                <c:pt idx="566">
                  <c:v>6.34439614103946E-2</c:v>
                </c:pt>
                <c:pt idx="567">
                  <c:v>6.2457473656310297E-2</c:v>
                </c:pt>
                <c:pt idx="568">
                  <c:v>6.1187474928769102E-2</c:v>
                </c:pt>
                <c:pt idx="569">
                  <c:v>5.9938577016314498E-2</c:v>
                </c:pt>
                <c:pt idx="570">
                  <c:v>5.8697621272202002E-2</c:v>
                </c:pt>
                <c:pt idx="571">
                  <c:v>5.7486613609699699E-2</c:v>
                </c:pt>
                <c:pt idx="572">
                  <c:v>5.6482444339903001E-2</c:v>
                </c:pt>
                <c:pt idx="573">
                  <c:v>5.5839554242977603E-2</c:v>
                </c:pt>
                <c:pt idx="574">
                  <c:v>5.5681577857692302E-2</c:v>
                </c:pt>
                <c:pt idx="575">
                  <c:v>5.5800748002607203E-2</c:v>
                </c:pt>
                <c:pt idx="576">
                  <c:v>5.5878121553375799E-2</c:v>
                </c:pt>
                <c:pt idx="577">
                  <c:v>5.5872571457541202E-2</c:v>
                </c:pt>
                <c:pt idx="578">
                  <c:v>5.5589569369902898E-2</c:v>
                </c:pt>
                <c:pt idx="579">
                  <c:v>5.50306267519826E-2</c:v>
                </c:pt>
                <c:pt idx="580">
                  <c:v>5.43853008406983E-2</c:v>
                </c:pt>
                <c:pt idx="581">
                  <c:v>5.3611604236915598E-2</c:v>
                </c:pt>
                <c:pt idx="582">
                  <c:v>5.2803286630366202E-2</c:v>
                </c:pt>
                <c:pt idx="583">
                  <c:v>5.2057580308224903E-2</c:v>
                </c:pt>
                <c:pt idx="584">
                  <c:v>5.1215958807756999E-2</c:v>
                </c:pt>
                <c:pt idx="585">
                  <c:v>5.0384948703730899E-2</c:v>
                </c:pt>
                <c:pt idx="586">
                  <c:v>4.9834975724085698E-2</c:v>
                </c:pt>
                <c:pt idx="587">
                  <c:v>4.9617780573908102E-2</c:v>
                </c:pt>
                <c:pt idx="588">
                  <c:v>4.9781184523670599E-2</c:v>
                </c:pt>
                <c:pt idx="589">
                  <c:v>5.0131020927976701E-2</c:v>
                </c:pt>
                <c:pt idx="590">
                  <c:v>5.02752055966081E-2</c:v>
                </c:pt>
                <c:pt idx="591">
                  <c:v>5.02870348044335E-2</c:v>
                </c:pt>
                <c:pt idx="592">
                  <c:v>5.0138222658511297E-2</c:v>
                </c:pt>
                <c:pt idx="593">
                  <c:v>4.9605865288882299E-2</c:v>
                </c:pt>
                <c:pt idx="594">
                  <c:v>4.8796842859350299E-2</c:v>
                </c:pt>
                <c:pt idx="595">
                  <c:v>4.7674376568438301E-2</c:v>
                </c:pt>
                <c:pt idx="596">
                  <c:v>4.6261030502913497E-2</c:v>
                </c:pt>
                <c:pt idx="597">
                  <c:v>4.4882812252588701E-2</c:v>
                </c:pt>
                <c:pt idx="598">
                  <c:v>4.3485781403162102E-2</c:v>
                </c:pt>
                <c:pt idx="599">
                  <c:v>4.1969107607539101E-2</c:v>
                </c:pt>
                <c:pt idx="600">
                  <c:v>4.04768968396398E-2</c:v>
                </c:pt>
                <c:pt idx="601">
                  <c:v>3.9084878629616099E-2</c:v>
                </c:pt>
                <c:pt idx="602">
                  <c:v>3.7898253001376302E-2</c:v>
                </c:pt>
                <c:pt idx="603">
                  <c:v>3.70514495089736E-2</c:v>
                </c:pt>
                <c:pt idx="604">
                  <c:v>3.6491696386298803E-2</c:v>
                </c:pt>
                <c:pt idx="605">
                  <c:v>3.6156148646939001E-2</c:v>
                </c:pt>
                <c:pt idx="606">
                  <c:v>3.59872114859782E-2</c:v>
                </c:pt>
                <c:pt idx="607">
                  <c:v>3.6070102849079001E-2</c:v>
                </c:pt>
                <c:pt idx="608">
                  <c:v>3.6432343168975097E-2</c:v>
                </c:pt>
                <c:pt idx="609">
                  <c:v>3.6898314057091403E-2</c:v>
                </c:pt>
                <c:pt idx="610">
                  <c:v>3.7282802565428499E-2</c:v>
                </c:pt>
                <c:pt idx="611">
                  <c:v>3.7547279818627703E-2</c:v>
                </c:pt>
                <c:pt idx="612">
                  <c:v>3.7761003903817897E-2</c:v>
                </c:pt>
                <c:pt idx="613">
                  <c:v>3.7976951596522798E-2</c:v>
                </c:pt>
                <c:pt idx="614">
                  <c:v>3.8023233651573597E-2</c:v>
                </c:pt>
                <c:pt idx="615">
                  <c:v>3.7727940936687999E-2</c:v>
                </c:pt>
                <c:pt idx="616">
                  <c:v>3.7147175487281803E-2</c:v>
                </c:pt>
                <c:pt idx="617">
                  <c:v>3.6479759583121302E-2</c:v>
                </c:pt>
                <c:pt idx="618">
                  <c:v>3.5832469884908798E-2</c:v>
                </c:pt>
                <c:pt idx="619">
                  <c:v>3.5177715603109401E-2</c:v>
                </c:pt>
                <c:pt idx="620">
                  <c:v>3.4526830290422798E-2</c:v>
                </c:pt>
                <c:pt idx="621">
                  <c:v>3.3940924849581E-2</c:v>
                </c:pt>
                <c:pt idx="622">
                  <c:v>3.35636045658569E-2</c:v>
                </c:pt>
                <c:pt idx="623">
                  <c:v>3.3586002162556403E-2</c:v>
                </c:pt>
                <c:pt idx="624">
                  <c:v>3.3969730588343898E-2</c:v>
                </c:pt>
                <c:pt idx="625">
                  <c:v>3.4435613757627E-2</c:v>
                </c:pt>
                <c:pt idx="626">
                  <c:v>3.4863095618107701E-2</c:v>
                </c:pt>
                <c:pt idx="627">
                  <c:v>3.5206658962539099E-2</c:v>
                </c:pt>
                <c:pt idx="628">
                  <c:v>3.5574313401196198E-2</c:v>
                </c:pt>
                <c:pt idx="629">
                  <c:v>3.6064143424422102E-2</c:v>
                </c:pt>
                <c:pt idx="630">
                  <c:v>3.6432520133571601E-2</c:v>
                </c:pt>
                <c:pt idx="631">
                  <c:v>3.6522013439194999E-2</c:v>
                </c:pt>
                <c:pt idx="632">
                  <c:v>3.64681003357697E-2</c:v>
                </c:pt>
                <c:pt idx="633">
                  <c:v>3.6378214958975599E-2</c:v>
                </c:pt>
                <c:pt idx="634">
                  <c:v>3.6259178394892198E-2</c:v>
                </c:pt>
                <c:pt idx="635">
                  <c:v>3.5979149399487202E-2</c:v>
                </c:pt>
                <c:pt idx="636">
                  <c:v>3.5280567595133899E-2</c:v>
                </c:pt>
                <c:pt idx="637">
                  <c:v>3.4149670414023198E-2</c:v>
                </c:pt>
                <c:pt idx="638">
                  <c:v>3.2815654101561197E-2</c:v>
                </c:pt>
                <c:pt idx="639">
                  <c:v>3.1427063247583299E-2</c:v>
                </c:pt>
                <c:pt idx="640">
                  <c:v>2.99617113794198E-2</c:v>
                </c:pt>
                <c:pt idx="641">
                  <c:v>2.84374746812305E-2</c:v>
                </c:pt>
                <c:pt idx="642">
                  <c:v>2.6993652894288098E-2</c:v>
                </c:pt>
                <c:pt idx="643">
                  <c:v>2.5860828521953101E-2</c:v>
                </c:pt>
                <c:pt idx="644">
                  <c:v>2.5137130812454101E-2</c:v>
                </c:pt>
                <c:pt idx="645">
                  <c:v>2.4672013698405399E-2</c:v>
                </c:pt>
                <c:pt idx="646">
                  <c:v>2.4441056328925001E-2</c:v>
                </c:pt>
                <c:pt idx="647">
                  <c:v>2.4454263485883799E-2</c:v>
                </c:pt>
                <c:pt idx="648">
                  <c:v>2.4631348364346901E-2</c:v>
                </c:pt>
                <c:pt idx="649">
                  <c:v>2.49759210694941E-2</c:v>
                </c:pt>
                <c:pt idx="650">
                  <c:v>2.53829551126693E-2</c:v>
                </c:pt>
                <c:pt idx="651">
                  <c:v>2.5724335027577799E-2</c:v>
                </c:pt>
                <c:pt idx="652">
                  <c:v>2.61584064393224E-2</c:v>
                </c:pt>
                <c:pt idx="653">
                  <c:v>2.6669505044691299E-2</c:v>
                </c:pt>
                <c:pt idx="654">
                  <c:v>2.7141919462834199E-2</c:v>
                </c:pt>
                <c:pt idx="655">
                  <c:v>2.7641726822982101E-2</c:v>
                </c:pt>
                <c:pt idx="656">
                  <c:v>2.8115381031792199E-2</c:v>
                </c:pt>
                <c:pt idx="657">
                  <c:v>2.8480481075238099E-2</c:v>
                </c:pt>
                <c:pt idx="658">
                  <c:v>2.8836095412113801E-2</c:v>
                </c:pt>
                <c:pt idx="659">
                  <c:v>2.89806857687318E-2</c:v>
                </c:pt>
                <c:pt idx="660">
                  <c:v>2.8715636914008701E-2</c:v>
                </c:pt>
                <c:pt idx="661">
                  <c:v>2.8220224716197399E-2</c:v>
                </c:pt>
                <c:pt idx="662">
                  <c:v>2.7569478894643201E-2</c:v>
                </c:pt>
                <c:pt idx="663">
                  <c:v>2.6829201158892198E-2</c:v>
                </c:pt>
                <c:pt idx="664">
                  <c:v>2.62066100383407E-2</c:v>
                </c:pt>
                <c:pt idx="665">
                  <c:v>2.5640429926418198E-2</c:v>
                </c:pt>
                <c:pt idx="666">
                  <c:v>2.5176623078748999E-2</c:v>
                </c:pt>
                <c:pt idx="667">
                  <c:v>2.50309872049587E-2</c:v>
                </c:pt>
                <c:pt idx="668">
                  <c:v>2.5084386924345899E-2</c:v>
                </c:pt>
                <c:pt idx="669">
                  <c:v>2.5181718243173799E-2</c:v>
                </c:pt>
                <c:pt idx="670">
                  <c:v>2.5171895331064901E-2</c:v>
                </c:pt>
                <c:pt idx="671">
                  <c:v>2.48876123812742E-2</c:v>
                </c:pt>
                <c:pt idx="672">
                  <c:v>2.4394909162017801E-2</c:v>
                </c:pt>
                <c:pt idx="673">
                  <c:v>2.3903044614350302E-2</c:v>
                </c:pt>
                <c:pt idx="674">
                  <c:v>2.3383936055971399E-2</c:v>
                </c:pt>
                <c:pt idx="675">
                  <c:v>2.2774587403152101E-2</c:v>
                </c:pt>
                <c:pt idx="676">
                  <c:v>2.21772043582859E-2</c:v>
                </c:pt>
                <c:pt idx="677">
                  <c:v>2.17190071013518E-2</c:v>
                </c:pt>
                <c:pt idx="678">
                  <c:v>2.07176218784326E-2</c:v>
                </c:pt>
                <c:pt idx="679">
                  <c:v>1.9609504712862099E-2</c:v>
                </c:pt>
                <c:pt idx="680">
                  <c:v>1.8130702737573199E-2</c:v>
                </c:pt>
                <c:pt idx="681">
                  <c:v>1.63698946645023E-2</c:v>
                </c:pt>
                <c:pt idx="682">
                  <c:v>1.44822177078814E-2</c:v>
                </c:pt>
                <c:pt idx="683">
                  <c:v>1.24888057746976E-2</c:v>
                </c:pt>
                <c:pt idx="684">
                  <c:v>1.05557162647187E-2</c:v>
                </c:pt>
                <c:pt idx="685">
                  <c:v>8.9570716978975406E-3</c:v>
                </c:pt>
                <c:pt idx="686">
                  <c:v>7.5814183794637403E-3</c:v>
                </c:pt>
                <c:pt idx="687">
                  <c:v>6.4407190807838502E-3</c:v>
                </c:pt>
                <c:pt idx="688">
                  <c:v>5.4774976402136404E-3</c:v>
                </c:pt>
                <c:pt idx="689">
                  <c:v>4.6960502645721396E-3</c:v>
                </c:pt>
                <c:pt idx="690">
                  <c:v>4.1090044522940896E-3</c:v>
                </c:pt>
                <c:pt idx="691">
                  <c:v>3.6358923156526199E-3</c:v>
                </c:pt>
                <c:pt idx="692">
                  <c:v>3.2442177413216301E-3</c:v>
                </c:pt>
                <c:pt idx="693">
                  <c:v>2.9513042443394199E-3</c:v>
                </c:pt>
                <c:pt idx="694">
                  <c:v>2.73896920193362E-3</c:v>
                </c:pt>
                <c:pt idx="695">
                  <c:v>2.5580674129591701E-3</c:v>
                </c:pt>
                <c:pt idx="696">
                  <c:v>2.3802246167625401E-3</c:v>
                </c:pt>
                <c:pt idx="697">
                  <c:v>2.1913104353677099E-3</c:v>
                </c:pt>
                <c:pt idx="698">
                  <c:v>2.01250862627064E-3</c:v>
                </c:pt>
                <c:pt idx="699">
                  <c:v>1.84740146289532E-3</c:v>
                </c:pt>
                <c:pt idx="700">
                  <c:v>1.67675397766791E-3</c:v>
                </c:pt>
                <c:pt idx="701">
                  <c:v>1.5111930887154799E-3</c:v>
                </c:pt>
                <c:pt idx="702">
                  <c:v>1.3701257680608001E-3</c:v>
                </c:pt>
                <c:pt idx="703">
                  <c:v>1.2505034747690401E-3</c:v>
                </c:pt>
                <c:pt idx="704">
                  <c:v>1.1449770645423499E-3</c:v>
                </c:pt>
                <c:pt idx="705">
                  <c:v>1.05417427628663E-3</c:v>
                </c:pt>
                <c:pt idx="706">
                  <c:v>9.852377083433379E-4</c:v>
                </c:pt>
                <c:pt idx="707">
                  <c:v>9.4315715188961495E-4</c:v>
                </c:pt>
                <c:pt idx="708">
                  <c:v>9.2428963586878505E-4</c:v>
                </c:pt>
                <c:pt idx="709">
                  <c:v>9.2405869175584603E-4</c:v>
                </c:pt>
                <c:pt idx="710">
                  <c:v>9.3750679955308905E-4</c:v>
                </c:pt>
                <c:pt idx="711">
                  <c:v>9.6152644300729598E-4</c:v>
                </c:pt>
                <c:pt idx="712">
                  <c:v>9.9999997094833096E-4</c:v>
                </c:pt>
                <c:pt idx="713">
                  <c:v>1.0611334612725899E-3</c:v>
                </c:pt>
                <c:pt idx="714">
                  <c:v>1.14697443128788E-3</c:v>
                </c:pt>
                <c:pt idx="715">
                  <c:v>1.25845230440351E-3</c:v>
                </c:pt>
                <c:pt idx="716">
                  <c:v>1.3983514219424399E-3</c:v>
                </c:pt>
                <c:pt idx="717">
                  <c:v>1.5702570581360199E-3</c:v>
                </c:pt>
                <c:pt idx="718">
                  <c:v>1.76714887495802E-3</c:v>
                </c:pt>
                <c:pt idx="719">
                  <c:v>1.9886292311852502E-3</c:v>
                </c:pt>
                <c:pt idx="720">
                  <c:v>2.2358990318370698E-3</c:v>
                </c:pt>
                <c:pt idx="721">
                  <c:v>2.5243435025512498E-3</c:v>
                </c:pt>
                <c:pt idx="722">
                  <c:v>2.8758823721480699E-3</c:v>
                </c:pt>
                <c:pt idx="723">
                  <c:v>3.2866324467171202E-3</c:v>
                </c:pt>
                <c:pt idx="724">
                  <c:v>3.7396123851700801E-3</c:v>
                </c:pt>
                <c:pt idx="725">
                  <c:v>4.2358448829569999E-3</c:v>
                </c:pt>
                <c:pt idx="726">
                  <c:v>4.7822880073362202E-3</c:v>
                </c:pt>
                <c:pt idx="727">
                  <c:v>5.3968594931849603E-3</c:v>
                </c:pt>
                <c:pt idx="728">
                  <c:v>6.0498885500142796E-3</c:v>
                </c:pt>
                <c:pt idx="729">
                  <c:v>6.6801367273145304E-3</c:v>
                </c:pt>
                <c:pt idx="730">
                  <c:v>7.3155387037239896E-3</c:v>
                </c:pt>
                <c:pt idx="731">
                  <c:v>7.9886672099244195E-3</c:v>
                </c:pt>
                <c:pt idx="732">
                  <c:v>8.7017222157696403E-3</c:v>
                </c:pt>
                <c:pt idx="733">
                  <c:v>9.4497008606324404E-3</c:v>
                </c:pt>
                <c:pt idx="734">
                  <c:v>1.0225504975142999E-2</c:v>
                </c:pt>
                <c:pt idx="735">
                  <c:v>1.10969806006246E-2</c:v>
                </c:pt>
                <c:pt idx="736">
                  <c:v>1.2140682342071701E-2</c:v>
                </c:pt>
                <c:pt idx="737">
                  <c:v>1.3304053122966101E-2</c:v>
                </c:pt>
                <c:pt idx="738">
                  <c:v>1.4545597108086099E-2</c:v>
                </c:pt>
                <c:pt idx="739">
                  <c:v>1.5871690183185599E-2</c:v>
                </c:pt>
                <c:pt idx="740">
                  <c:v>1.7268864369823601E-2</c:v>
                </c:pt>
                <c:pt idx="741">
                  <c:v>1.87013796307786E-2</c:v>
                </c:pt>
                <c:pt idx="742">
                  <c:v>2.0074025162168101E-2</c:v>
                </c:pt>
                <c:pt idx="743">
                  <c:v>2.1323060850941999E-2</c:v>
                </c:pt>
                <c:pt idx="744">
                  <c:v>2.246770512471E-2</c:v>
                </c:pt>
                <c:pt idx="745">
                  <c:v>2.3541036039962399E-2</c:v>
                </c:pt>
                <c:pt idx="746">
                  <c:v>2.45233860393087E-2</c:v>
                </c:pt>
                <c:pt idx="747">
                  <c:v>2.5395968179549401E-2</c:v>
                </c:pt>
                <c:pt idx="748">
                  <c:v>2.6166763784013201E-2</c:v>
                </c:pt>
                <c:pt idx="749">
                  <c:v>2.68405353020237E-2</c:v>
                </c:pt>
                <c:pt idx="750">
                  <c:v>2.73737117319858E-2</c:v>
                </c:pt>
                <c:pt idx="751">
                  <c:v>2.7741138653929801E-2</c:v>
                </c:pt>
                <c:pt idx="752">
                  <c:v>2.7972845915066099E-2</c:v>
                </c:pt>
                <c:pt idx="753">
                  <c:v>2.8172527940110499E-2</c:v>
                </c:pt>
                <c:pt idx="754">
                  <c:v>2.85371188998584E-2</c:v>
                </c:pt>
                <c:pt idx="755">
                  <c:v>2.9039565103231201E-2</c:v>
                </c:pt>
                <c:pt idx="756">
                  <c:v>2.9542205427454098E-2</c:v>
                </c:pt>
                <c:pt idx="757">
                  <c:v>3.0188139593322501E-2</c:v>
                </c:pt>
                <c:pt idx="758">
                  <c:v>3.10541748921794E-2</c:v>
                </c:pt>
                <c:pt idx="759">
                  <c:v>3.2016753662130699E-2</c:v>
                </c:pt>
                <c:pt idx="760">
                  <c:v>3.2937874095883599E-2</c:v>
                </c:pt>
                <c:pt idx="761">
                  <c:v>3.3482193729657897E-2</c:v>
                </c:pt>
                <c:pt idx="762">
                  <c:v>3.3593493034986099E-2</c:v>
                </c:pt>
                <c:pt idx="763">
                  <c:v>3.3532611040664899E-2</c:v>
                </c:pt>
                <c:pt idx="764">
                  <c:v>3.3226727850356901E-2</c:v>
                </c:pt>
                <c:pt idx="765">
                  <c:v>3.26024411245898E-2</c:v>
                </c:pt>
                <c:pt idx="766">
                  <c:v>3.1715922922791601E-2</c:v>
                </c:pt>
                <c:pt idx="767">
                  <c:v>3.06136344278428E-2</c:v>
                </c:pt>
                <c:pt idx="768">
                  <c:v>2.94383925799497E-2</c:v>
                </c:pt>
                <c:pt idx="769">
                  <c:v>2.83149575809989E-2</c:v>
                </c:pt>
                <c:pt idx="770">
                  <c:v>2.7211498952955999E-2</c:v>
                </c:pt>
                <c:pt idx="771">
                  <c:v>2.59815404212566E-2</c:v>
                </c:pt>
                <c:pt idx="772">
                  <c:v>2.4570904139296999E-2</c:v>
                </c:pt>
                <c:pt idx="773">
                  <c:v>2.3046860442838799E-2</c:v>
                </c:pt>
                <c:pt idx="774">
                  <c:v>2.1543127664628198E-2</c:v>
                </c:pt>
                <c:pt idx="775">
                  <c:v>2.0113025832700599E-2</c:v>
                </c:pt>
                <c:pt idx="776">
                  <c:v>1.87252417190291E-2</c:v>
                </c:pt>
                <c:pt idx="777">
                  <c:v>1.74158388496976E-2</c:v>
                </c:pt>
                <c:pt idx="778">
                  <c:v>1.6328229052245301E-2</c:v>
                </c:pt>
                <c:pt idx="779">
                  <c:v>1.5559413387174001E-2</c:v>
                </c:pt>
                <c:pt idx="780">
                  <c:v>1.50068996353174E-2</c:v>
                </c:pt>
                <c:pt idx="781">
                  <c:v>1.43751597154294E-2</c:v>
                </c:pt>
                <c:pt idx="782">
                  <c:v>1.36701409166611E-2</c:v>
                </c:pt>
                <c:pt idx="783">
                  <c:v>1.3126661912839101E-2</c:v>
                </c:pt>
                <c:pt idx="784">
                  <c:v>1.27249085057061E-2</c:v>
                </c:pt>
                <c:pt idx="785">
                  <c:v>1.23691434554701E-2</c:v>
                </c:pt>
                <c:pt idx="786">
                  <c:v>1.19932669383173E-2</c:v>
                </c:pt>
                <c:pt idx="787">
                  <c:v>1.16049809695831E-2</c:v>
                </c:pt>
                <c:pt idx="788">
                  <c:v>1.1299696224708101E-2</c:v>
                </c:pt>
                <c:pt idx="789">
                  <c:v>1.11270017298372E-2</c:v>
                </c:pt>
                <c:pt idx="790">
                  <c:v>1.0950209090016901E-2</c:v>
                </c:pt>
                <c:pt idx="791">
                  <c:v>1.06935592804864E-2</c:v>
                </c:pt>
                <c:pt idx="792">
                  <c:v>1.0340556332378299E-2</c:v>
                </c:pt>
                <c:pt idx="793">
                  <c:v>9.8831623923468608E-3</c:v>
                </c:pt>
                <c:pt idx="794">
                  <c:v>9.3598887007350206E-3</c:v>
                </c:pt>
                <c:pt idx="795">
                  <c:v>8.8356728688757102E-3</c:v>
                </c:pt>
                <c:pt idx="796">
                  <c:v>8.3013296280417207E-3</c:v>
                </c:pt>
                <c:pt idx="797">
                  <c:v>7.7542584044970799E-3</c:v>
                </c:pt>
                <c:pt idx="798">
                  <c:v>7.2722923793161701E-3</c:v>
                </c:pt>
                <c:pt idx="799">
                  <c:v>6.8942828319923499E-3</c:v>
                </c:pt>
                <c:pt idx="800">
                  <c:v>6.5916497866690899E-3</c:v>
                </c:pt>
                <c:pt idx="801">
                  <c:v>6.3280911352610698E-3</c:v>
                </c:pt>
                <c:pt idx="802">
                  <c:v>6.05966657186029E-3</c:v>
                </c:pt>
                <c:pt idx="803">
                  <c:v>5.7997945067577604E-3</c:v>
                </c:pt>
                <c:pt idx="804">
                  <c:v>5.5999163402522499E-3</c:v>
                </c:pt>
                <c:pt idx="805">
                  <c:v>5.4280421473569002E-3</c:v>
                </c:pt>
                <c:pt idx="806">
                  <c:v>5.2151913456956597E-3</c:v>
                </c:pt>
                <c:pt idx="807">
                  <c:v>4.9769688894335798E-3</c:v>
                </c:pt>
                <c:pt idx="808">
                  <c:v>4.7409528718130702E-3</c:v>
                </c:pt>
                <c:pt idx="809">
                  <c:v>4.5428013823267197E-3</c:v>
                </c:pt>
                <c:pt idx="810">
                  <c:v>4.3503164984068504E-3</c:v>
                </c:pt>
                <c:pt idx="811">
                  <c:v>4.0945752656506296E-3</c:v>
                </c:pt>
                <c:pt idx="812">
                  <c:v>3.7994107306087298E-3</c:v>
                </c:pt>
                <c:pt idx="813">
                  <c:v>3.5231286023107199E-3</c:v>
                </c:pt>
                <c:pt idx="814">
                  <c:v>3.2632799903736399E-3</c:v>
                </c:pt>
                <c:pt idx="815">
                  <c:v>3.01512435431901E-3</c:v>
                </c:pt>
                <c:pt idx="816">
                  <c:v>2.7896803466994102E-3</c:v>
                </c:pt>
                <c:pt idx="817">
                  <c:v>2.66089382500987E-3</c:v>
                </c:pt>
                <c:pt idx="818">
                  <c:v>2.6963677637604601E-3</c:v>
                </c:pt>
                <c:pt idx="819">
                  <c:v>2.85680278651589E-3</c:v>
                </c:pt>
                <c:pt idx="820">
                  <c:v>3.0896306722621699E-3</c:v>
                </c:pt>
                <c:pt idx="821">
                  <c:v>3.3776583272049502E-3</c:v>
                </c:pt>
                <c:pt idx="822">
                  <c:v>3.6910588592295799E-3</c:v>
                </c:pt>
                <c:pt idx="823">
                  <c:v>3.9729223174835597E-3</c:v>
                </c:pt>
                <c:pt idx="824">
                  <c:v>4.1539487757560603E-3</c:v>
                </c:pt>
                <c:pt idx="825">
                  <c:v>4.2166683517228997E-3</c:v>
                </c:pt>
                <c:pt idx="826">
                  <c:v>4.1139623212187396E-3</c:v>
                </c:pt>
                <c:pt idx="827">
                  <c:v>3.9428637288964697E-3</c:v>
                </c:pt>
                <c:pt idx="828">
                  <c:v>3.72289804120604E-3</c:v>
                </c:pt>
                <c:pt idx="829">
                  <c:v>3.4713599055334302E-3</c:v>
                </c:pt>
                <c:pt idx="830">
                  <c:v>3.2228888122775102E-3</c:v>
                </c:pt>
                <c:pt idx="831">
                  <c:v>3.02196680197514E-3</c:v>
                </c:pt>
                <c:pt idx="832">
                  <c:v>2.8624257341140001E-3</c:v>
                </c:pt>
                <c:pt idx="833">
                  <c:v>2.7550019303660398E-3</c:v>
                </c:pt>
                <c:pt idx="834">
                  <c:v>2.6593889266015298E-3</c:v>
                </c:pt>
                <c:pt idx="835">
                  <c:v>2.5835106393698902E-3</c:v>
                </c:pt>
                <c:pt idx="836">
                  <c:v>2.5348627185543698E-3</c:v>
                </c:pt>
                <c:pt idx="837">
                  <c:v>2.5105675653646102E-3</c:v>
                </c:pt>
                <c:pt idx="838">
                  <c:v>2.48858305783969E-3</c:v>
                </c:pt>
                <c:pt idx="839">
                  <c:v>2.47071212050946E-3</c:v>
                </c:pt>
                <c:pt idx="840">
                  <c:v>2.4756492462707702E-3</c:v>
                </c:pt>
                <c:pt idx="841">
                  <c:v>2.5082479851704698E-3</c:v>
                </c:pt>
                <c:pt idx="842">
                  <c:v>2.5730529175120899E-3</c:v>
                </c:pt>
                <c:pt idx="843">
                  <c:v>2.6688248349493499E-3</c:v>
                </c:pt>
                <c:pt idx="844">
                  <c:v>2.7878502935287501E-3</c:v>
                </c:pt>
                <c:pt idx="845">
                  <c:v>2.9162355321293901E-3</c:v>
                </c:pt>
                <c:pt idx="846">
                  <c:v>3.0334819489548498E-3</c:v>
                </c:pt>
                <c:pt idx="847">
                  <c:v>3.13510298628728E-3</c:v>
                </c:pt>
                <c:pt idx="848">
                  <c:v>3.2145100921783199E-3</c:v>
                </c:pt>
                <c:pt idx="849">
                  <c:v>3.2429242359065902E-3</c:v>
                </c:pt>
                <c:pt idx="850">
                  <c:v>3.2114163778327598E-3</c:v>
                </c:pt>
                <c:pt idx="851">
                  <c:v>3.1378278062427802E-3</c:v>
                </c:pt>
                <c:pt idx="852">
                  <c:v>3.04204101976279E-3</c:v>
                </c:pt>
                <c:pt idx="853">
                  <c:v>2.9780501260759898E-3</c:v>
                </c:pt>
                <c:pt idx="854">
                  <c:v>2.97526219681492E-3</c:v>
                </c:pt>
                <c:pt idx="855">
                  <c:v>3.0263821414003998E-3</c:v>
                </c:pt>
                <c:pt idx="856">
                  <c:v>3.1415019216025201E-3</c:v>
                </c:pt>
                <c:pt idx="857">
                  <c:v>3.3155848074141298E-3</c:v>
                </c:pt>
                <c:pt idx="858">
                  <c:v>3.5335174799625202E-3</c:v>
                </c:pt>
                <c:pt idx="859">
                  <c:v>3.8136847480870098E-3</c:v>
                </c:pt>
                <c:pt idx="860">
                  <c:v>4.1285849299402102E-3</c:v>
                </c:pt>
                <c:pt idx="861">
                  <c:v>4.4326501776037197E-3</c:v>
                </c:pt>
                <c:pt idx="862">
                  <c:v>4.7303399381522504E-3</c:v>
                </c:pt>
                <c:pt idx="863">
                  <c:v>5.0166702303639397E-3</c:v>
                </c:pt>
                <c:pt idx="864">
                  <c:v>5.2916978420084297E-3</c:v>
                </c:pt>
                <c:pt idx="865">
                  <c:v>5.5486558364040896E-3</c:v>
                </c:pt>
                <c:pt idx="866">
                  <c:v>5.75760804544831E-3</c:v>
                </c:pt>
                <c:pt idx="867">
                  <c:v>5.9000191727015096E-3</c:v>
                </c:pt>
                <c:pt idx="868">
                  <c:v>5.9842123516687098E-3</c:v>
                </c:pt>
                <c:pt idx="869">
                  <c:v>6.0058591883979098E-3</c:v>
                </c:pt>
                <c:pt idx="870">
                  <c:v>5.9540349407374302E-3</c:v>
                </c:pt>
                <c:pt idx="871">
                  <c:v>5.82865176812466E-3</c:v>
                </c:pt>
                <c:pt idx="872">
                  <c:v>5.6434086455152003E-3</c:v>
                </c:pt>
                <c:pt idx="873">
                  <c:v>5.4271101535316099E-3</c:v>
                </c:pt>
                <c:pt idx="874">
                  <c:v>5.2114026232501602E-3</c:v>
                </c:pt>
                <c:pt idx="875">
                  <c:v>5.0097998481170997E-3</c:v>
                </c:pt>
                <c:pt idx="876">
                  <c:v>4.8224478658548701E-3</c:v>
                </c:pt>
                <c:pt idx="877">
                  <c:v>4.66874315420834E-3</c:v>
                </c:pt>
                <c:pt idx="878">
                  <c:v>4.5684723036899704E-3</c:v>
                </c:pt>
                <c:pt idx="879">
                  <c:v>4.5113251518719101E-3</c:v>
                </c:pt>
                <c:pt idx="880">
                  <c:v>4.4860342978714799E-3</c:v>
                </c:pt>
                <c:pt idx="881">
                  <c:v>4.4954164557218903E-3</c:v>
                </c:pt>
                <c:pt idx="882">
                  <c:v>4.5293100685291797E-3</c:v>
                </c:pt>
                <c:pt idx="883">
                  <c:v>4.5820702549386203E-3</c:v>
                </c:pt>
                <c:pt idx="884">
                  <c:v>4.6599928504964996E-3</c:v>
                </c:pt>
                <c:pt idx="885">
                  <c:v>4.7497688096066601E-3</c:v>
                </c:pt>
                <c:pt idx="886">
                  <c:v>4.8550178442933701E-3</c:v>
                </c:pt>
                <c:pt idx="887">
                  <c:v>4.9819451928394404E-3</c:v>
                </c:pt>
                <c:pt idx="888">
                  <c:v>5.1165552938393904E-3</c:v>
                </c:pt>
                <c:pt idx="889">
                  <c:v>5.2649549453555704E-3</c:v>
                </c:pt>
                <c:pt idx="890">
                  <c:v>5.4297949041116197E-3</c:v>
                </c:pt>
                <c:pt idx="891">
                  <c:v>5.5849881551045099E-3</c:v>
                </c:pt>
                <c:pt idx="892">
                  <c:v>5.7205759969124904E-3</c:v>
                </c:pt>
                <c:pt idx="893">
                  <c:v>5.8417413374303399E-3</c:v>
                </c:pt>
                <c:pt idx="894">
                  <c:v>5.9547913135734997E-3</c:v>
                </c:pt>
                <c:pt idx="895">
                  <c:v>6.0617108197377999E-3</c:v>
                </c:pt>
                <c:pt idx="896">
                  <c:v>6.1567826696753798E-3</c:v>
                </c:pt>
                <c:pt idx="897">
                  <c:v>6.2499038259955404E-3</c:v>
                </c:pt>
                <c:pt idx="898">
                  <c:v>6.3515912116787598E-3</c:v>
                </c:pt>
                <c:pt idx="899">
                  <c:v>6.4633320889731097E-3</c:v>
                </c:pt>
                <c:pt idx="900">
                  <c:v>6.57493530800758E-3</c:v>
                </c:pt>
                <c:pt idx="901">
                  <c:v>6.6649883258423697E-3</c:v>
                </c:pt>
                <c:pt idx="902">
                  <c:v>6.7297362868184597E-3</c:v>
                </c:pt>
                <c:pt idx="903">
                  <c:v>6.7803924803564401E-3</c:v>
                </c:pt>
                <c:pt idx="904">
                  <c:v>6.8118223038285096E-3</c:v>
                </c:pt>
                <c:pt idx="905">
                  <c:v>6.8218100311476298E-3</c:v>
                </c:pt>
                <c:pt idx="906">
                  <c:v>6.8153056821907004E-3</c:v>
                </c:pt>
                <c:pt idx="907">
                  <c:v>6.8059345352560899E-3</c:v>
                </c:pt>
                <c:pt idx="908">
                  <c:v>6.8055096841175399E-3</c:v>
                </c:pt>
                <c:pt idx="909">
                  <c:v>6.8012361678822797E-3</c:v>
                </c:pt>
                <c:pt idx="910">
                  <c:v>6.7650512322851497E-3</c:v>
                </c:pt>
                <c:pt idx="911">
                  <c:v>6.7039561221387996E-3</c:v>
                </c:pt>
                <c:pt idx="912">
                  <c:v>6.63961117739974E-3</c:v>
                </c:pt>
                <c:pt idx="913">
                  <c:v>6.5822802322854099E-3</c:v>
                </c:pt>
                <c:pt idx="914">
                  <c:v>6.5266307361513199E-3</c:v>
                </c:pt>
                <c:pt idx="915">
                  <c:v>6.4682371410744299E-3</c:v>
                </c:pt>
                <c:pt idx="916">
                  <c:v>6.4218310326214301E-3</c:v>
                </c:pt>
                <c:pt idx="917">
                  <c:v>6.3886550092544098E-3</c:v>
                </c:pt>
                <c:pt idx="918">
                  <c:v>6.3528444829725099E-3</c:v>
                </c:pt>
                <c:pt idx="919">
                  <c:v>6.3098685791878597E-3</c:v>
                </c:pt>
                <c:pt idx="920">
                  <c:v>6.2555416637224102E-3</c:v>
                </c:pt>
                <c:pt idx="921">
                  <c:v>6.18698906874998E-3</c:v>
                </c:pt>
                <c:pt idx="922">
                  <c:v>6.0995003128763402E-3</c:v>
                </c:pt>
                <c:pt idx="923">
                  <c:v>6.0016190000725901E-3</c:v>
                </c:pt>
                <c:pt idx="924">
                  <c:v>5.9457740240619799E-3</c:v>
                </c:pt>
                <c:pt idx="925">
                  <c:v>5.9337954122770402E-3</c:v>
                </c:pt>
                <c:pt idx="926">
                  <c:v>5.9307201092394903E-3</c:v>
                </c:pt>
                <c:pt idx="927">
                  <c:v>5.9326180757022203E-3</c:v>
                </c:pt>
                <c:pt idx="928">
                  <c:v>5.9438405415810002E-3</c:v>
                </c:pt>
                <c:pt idx="929">
                  <c:v>5.9792036554228599E-3</c:v>
                </c:pt>
                <c:pt idx="930">
                  <c:v>6.0157309352094103E-3</c:v>
                </c:pt>
                <c:pt idx="931">
                  <c:v>5.9926969352716601E-3</c:v>
                </c:pt>
                <c:pt idx="932">
                  <c:v>5.9129258638761697E-3</c:v>
                </c:pt>
                <c:pt idx="933">
                  <c:v>5.8057779039510501E-3</c:v>
                </c:pt>
                <c:pt idx="934">
                  <c:v>5.68412354145086E-3</c:v>
                </c:pt>
                <c:pt idx="935">
                  <c:v>5.5572109498374603E-3</c:v>
                </c:pt>
                <c:pt idx="936">
                  <c:v>5.4087418416228199E-3</c:v>
                </c:pt>
                <c:pt idx="937">
                  <c:v>5.2484750750479304E-3</c:v>
                </c:pt>
                <c:pt idx="938">
                  <c:v>5.1116099036397997E-3</c:v>
                </c:pt>
                <c:pt idx="939">
                  <c:v>5.0068406976185699E-3</c:v>
                </c:pt>
                <c:pt idx="940">
                  <c:v>4.9360967563068002E-3</c:v>
                </c:pt>
                <c:pt idx="941">
                  <c:v>4.8877506060761196E-3</c:v>
                </c:pt>
                <c:pt idx="942">
                  <c:v>4.8501246186068697E-3</c:v>
                </c:pt>
                <c:pt idx="943">
                  <c:v>4.83020857584757E-3</c:v>
                </c:pt>
                <c:pt idx="944">
                  <c:v>4.8224790783577701E-3</c:v>
                </c:pt>
                <c:pt idx="945">
                  <c:v>4.8088363025837197E-3</c:v>
                </c:pt>
                <c:pt idx="946">
                  <c:v>4.7753991864391996E-3</c:v>
                </c:pt>
                <c:pt idx="947">
                  <c:v>4.7037340409659201E-3</c:v>
                </c:pt>
                <c:pt idx="948">
                  <c:v>4.5931715961916404E-3</c:v>
                </c:pt>
                <c:pt idx="949">
                  <c:v>4.4496308144591698E-3</c:v>
                </c:pt>
                <c:pt idx="950">
                  <c:v>4.2755071095580896E-3</c:v>
                </c:pt>
                <c:pt idx="951">
                  <c:v>4.08147476680979E-3</c:v>
                </c:pt>
                <c:pt idx="952">
                  <c:v>3.8748807992770701E-3</c:v>
                </c:pt>
                <c:pt idx="953">
                  <c:v>3.6657737983393501E-3</c:v>
                </c:pt>
                <c:pt idx="954">
                  <c:v>3.46856674736787E-3</c:v>
                </c:pt>
                <c:pt idx="955">
                  <c:v>3.2873787204412601E-3</c:v>
                </c:pt>
                <c:pt idx="956">
                  <c:v>3.12012319164758E-3</c:v>
                </c:pt>
                <c:pt idx="957">
                  <c:v>2.9647962809374001E-3</c:v>
                </c:pt>
                <c:pt idx="958">
                  <c:v>2.8192208149703099E-3</c:v>
                </c:pt>
                <c:pt idx="959">
                  <c:v>2.6859270404755099E-3</c:v>
                </c:pt>
                <c:pt idx="960">
                  <c:v>2.5637004820222502E-3</c:v>
                </c:pt>
                <c:pt idx="961">
                  <c:v>2.4456387888506501E-3</c:v>
                </c:pt>
                <c:pt idx="962">
                  <c:v>2.32721161492511E-3</c:v>
                </c:pt>
                <c:pt idx="963">
                  <c:v>2.2072712515232499E-3</c:v>
                </c:pt>
                <c:pt idx="964">
                  <c:v>2.0922818765529202E-3</c:v>
                </c:pt>
                <c:pt idx="965">
                  <c:v>1.9828265352915099E-3</c:v>
                </c:pt>
                <c:pt idx="966">
                  <c:v>1.87320539311984E-3</c:v>
                </c:pt>
                <c:pt idx="967">
                  <c:v>1.76167646093826E-3</c:v>
                </c:pt>
                <c:pt idx="968">
                  <c:v>1.6495985301529599E-3</c:v>
                </c:pt>
                <c:pt idx="969">
                  <c:v>1.5401700609582499E-3</c:v>
                </c:pt>
                <c:pt idx="970">
                  <c:v>1.43850421968806E-3</c:v>
                </c:pt>
                <c:pt idx="971">
                  <c:v>1.3471925605061301E-3</c:v>
                </c:pt>
                <c:pt idx="972">
                  <c:v>1.2721106447637601E-3</c:v>
                </c:pt>
                <c:pt idx="973">
                  <c:v>1.21449024600533E-3</c:v>
                </c:pt>
                <c:pt idx="974">
                  <c:v>1.1713490292755201E-3</c:v>
                </c:pt>
                <c:pt idx="975">
                  <c:v>1.1446909334585701E-3</c:v>
                </c:pt>
                <c:pt idx="976">
                  <c:v>1.13229982726954E-3</c:v>
                </c:pt>
                <c:pt idx="977">
                  <c:v>1.1279322398912901E-3</c:v>
                </c:pt>
                <c:pt idx="978">
                  <c:v>1.1262172117524E-3</c:v>
                </c:pt>
                <c:pt idx="979">
                  <c:v>1.1251270319501E-3</c:v>
                </c:pt>
                <c:pt idx="980">
                  <c:v>1.1265018687870399E-3</c:v>
                </c:pt>
                <c:pt idx="981">
                  <c:v>1.13228176679075E-3</c:v>
                </c:pt>
                <c:pt idx="982">
                  <c:v>1.13964814642046E-3</c:v>
                </c:pt>
                <c:pt idx="983">
                  <c:v>1.1493586436784899E-3</c:v>
                </c:pt>
                <c:pt idx="984">
                  <c:v>1.16492354152619E-3</c:v>
                </c:pt>
                <c:pt idx="985">
                  <c:v>1.19200887208645E-3</c:v>
                </c:pt>
                <c:pt idx="986">
                  <c:v>1.23065019183445E-3</c:v>
                </c:pt>
                <c:pt idx="987">
                  <c:v>1.27796701997106E-3</c:v>
                </c:pt>
                <c:pt idx="988">
                  <c:v>1.33308875974604E-3</c:v>
                </c:pt>
                <c:pt idx="989">
                  <c:v>1.39769340391371E-3</c:v>
                </c:pt>
                <c:pt idx="990">
                  <c:v>1.47177551011908E-3</c:v>
                </c:pt>
                <c:pt idx="991">
                  <c:v>1.5508866626835699E-3</c:v>
                </c:pt>
                <c:pt idx="992">
                  <c:v>1.6338025932692399E-3</c:v>
                </c:pt>
                <c:pt idx="993">
                  <c:v>1.72394353990395E-3</c:v>
                </c:pt>
                <c:pt idx="994">
                  <c:v>1.8222408193552201E-3</c:v>
                </c:pt>
                <c:pt idx="995">
                  <c:v>1.93199730439391E-3</c:v>
                </c:pt>
                <c:pt idx="996">
                  <c:v>2.0504435673664501E-3</c:v>
                </c:pt>
                <c:pt idx="997">
                  <c:v>2.1702053818902899E-3</c:v>
                </c:pt>
                <c:pt idx="998">
                  <c:v>2.2951390457327399E-3</c:v>
                </c:pt>
                <c:pt idx="999">
                  <c:v>2.43047853002169E-3</c:v>
                </c:pt>
                <c:pt idx="1000">
                  <c:v>2.5734426266814702E-3</c:v>
                </c:pt>
                <c:pt idx="1001">
                  <c:v>2.7239229678571899E-3</c:v>
                </c:pt>
                <c:pt idx="1002">
                  <c:v>2.8793866256175801E-3</c:v>
                </c:pt>
                <c:pt idx="1003">
                  <c:v>3.04488009269138E-3</c:v>
                </c:pt>
                <c:pt idx="1004">
                  <c:v>3.2318004232648298E-3</c:v>
                </c:pt>
                <c:pt idx="1005">
                  <c:v>3.4361522643410998E-3</c:v>
                </c:pt>
                <c:pt idx="1006">
                  <c:v>3.6518007023174301E-3</c:v>
                </c:pt>
                <c:pt idx="1007">
                  <c:v>3.8910790462908101E-3</c:v>
                </c:pt>
                <c:pt idx="1008">
                  <c:v>4.1604778254874797E-3</c:v>
                </c:pt>
                <c:pt idx="1009">
                  <c:v>4.4522136380558703E-3</c:v>
                </c:pt>
                <c:pt idx="1010">
                  <c:v>4.7591034063843296E-3</c:v>
                </c:pt>
                <c:pt idx="1011">
                  <c:v>5.08129309072164E-3</c:v>
                </c:pt>
                <c:pt idx="1012">
                  <c:v>5.4291126409057797E-3</c:v>
                </c:pt>
                <c:pt idx="1013">
                  <c:v>5.8031020337916597E-3</c:v>
                </c:pt>
                <c:pt idx="1014">
                  <c:v>6.17918787215406E-3</c:v>
                </c:pt>
                <c:pt idx="1015">
                  <c:v>6.5483165723099002E-3</c:v>
                </c:pt>
                <c:pt idx="1016">
                  <c:v>6.9302545888879699E-3</c:v>
                </c:pt>
                <c:pt idx="1017">
                  <c:v>7.3298185704088296E-3</c:v>
                </c:pt>
                <c:pt idx="1018">
                  <c:v>7.74116060114365E-3</c:v>
                </c:pt>
                <c:pt idx="1019">
                  <c:v>8.1571511783727103E-3</c:v>
                </c:pt>
                <c:pt idx="1020">
                  <c:v>8.5568769469024607E-3</c:v>
                </c:pt>
                <c:pt idx="1021">
                  <c:v>8.9226255698858503E-3</c:v>
                </c:pt>
                <c:pt idx="1022">
                  <c:v>9.2309126122562396E-3</c:v>
                </c:pt>
                <c:pt idx="1023">
                  <c:v>9.4449175527458896E-3</c:v>
                </c:pt>
                <c:pt idx="1024">
                  <c:v>9.5501711236369805E-3</c:v>
                </c:pt>
                <c:pt idx="1025">
                  <c:v>9.5487842782373406E-3</c:v>
                </c:pt>
                <c:pt idx="1026">
                  <c:v>9.4539191284608096E-3</c:v>
                </c:pt>
                <c:pt idx="1027">
                  <c:v>9.2930446823448302E-3</c:v>
                </c:pt>
                <c:pt idx="1028">
                  <c:v>9.0818258476426297E-3</c:v>
                </c:pt>
                <c:pt idx="1029">
                  <c:v>8.8245477315464695E-3</c:v>
                </c:pt>
                <c:pt idx="1030">
                  <c:v>8.5401308415593204E-3</c:v>
                </c:pt>
                <c:pt idx="1031">
                  <c:v>8.2415261054548505E-3</c:v>
                </c:pt>
                <c:pt idx="1032">
                  <c:v>7.9285656919137106E-3</c:v>
                </c:pt>
                <c:pt idx="1033">
                  <c:v>7.5948726051056599E-3</c:v>
                </c:pt>
                <c:pt idx="1034">
                  <c:v>7.28135290620278E-3</c:v>
                </c:pt>
                <c:pt idx="1035">
                  <c:v>7.0128056753893803E-3</c:v>
                </c:pt>
                <c:pt idx="1036">
                  <c:v>6.7795819618748704E-3</c:v>
                </c:pt>
                <c:pt idx="1037">
                  <c:v>6.5810492845728603E-3</c:v>
                </c:pt>
                <c:pt idx="1038">
                  <c:v>6.4124884979749304E-3</c:v>
                </c:pt>
                <c:pt idx="1039">
                  <c:v>6.2628140351011696E-3</c:v>
                </c:pt>
                <c:pt idx="1040">
                  <c:v>6.1209889076147498E-3</c:v>
                </c:pt>
                <c:pt idx="1041">
                  <c:v>5.9444253379770601E-3</c:v>
                </c:pt>
                <c:pt idx="1042">
                  <c:v>5.7365803241491396E-3</c:v>
                </c:pt>
                <c:pt idx="1043">
                  <c:v>5.5357448466278004E-3</c:v>
                </c:pt>
                <c:pt idx="1044">
                  <c:v>5.3403214648740103E-3</c:v>
                </c:pt>
                <c:pt idx="1045">
                  <c:v>5.1490030629216298E-3</c:v>
                </c:pt>
                <c:pt idx="1046">
                  <c:v>4.9626067677973201E-3</c:v>
                </c:pt>
                <c:pt idx="1047">
                  <c:v>4.7810691539727198E-3</c:v>
                </c:pt>
                <c:pt idx="1048">
                  <c:v>4.6045114581302104E-3</c:v>
                </c:pt>
                <c:pt idx="1049">
                  <c:v>4.4321060989232696E-3</c:v>
                </c:pt>
                <c:pt idx="1050">
                  <c:v>4.2644166160321802E-3</c:v>
                </c:pt>
                <c:pt idx="1051">
                  <c:v>4.1015170335367704E-3</c:v>
                </c:pt>
                <c:pt idx="1052">
                  <c:v>3.9434446053640097E-3</c:v>
                </c:pt>
                <c:pt idx="1053">
                  <c:v>3.7901236807643098E-3</c:v>
                </c:pt>
                <c:pt idx="1054">
                  <c:v>3.6417292186456699E-3</c:v>
                </c:pt>
                <c:pt idx="1055">
                  <c:v>3.4977056576990699E-3</c:v>
                </c:pt>
                <c:pt idx="1056">
                  <c:v>3.3586152005118698E-3</c:v>
                </c:pt>
                <c:pt idx="1057">
                  <c:v>3.2254476022515002E-3</c:v>
                </c:pt>
                <c:pt idx="1058">
                  <c:v>3.0975518366899301E-3</c:v>
                </c:pt>
                <c:pt idx="1059">
                  <c:v>2.9744258823995802E-3</c:v>
                </c:pt>
                <c:pt idx="1060">
                  <c:v>2.8565595048852901E-3</c:v>
                </c:pt>
                <c:pt idx="1061">
                  <c:v>2.7437723574548398E-3</c:v>
                </c:pt>
                <c:pt idx="1062">
                  <c:v>2.6355559636692498E-3</c:v>
                </c:pt>
                <c:pt idx="1063">
                  <c:v>2.53286080893284E-3</c:v>
                </c:pt>
                <c:pt idx="1064">
                  <c:v>2.4390317205476401E-3</c:v>
                </c:pt>
                <c:pt idx="1065">
                  <c:v>2.3582939121016798E-3</c:v>
                </c:pt>
                <c:pt idx="1066">
                  <c:v>2.29155937429407E-3</c:v>
                </c:pt>
                <c:pt idx="1067">
                  <c:v>2.2386402875219499E-3</c:v>
                </c:pt>
                <c:pt idx="1068">
                  <c:v>2.2005748650242799E-3</c:v>
                </c:pt>
                <c:pt idx="1069">
                  <c:v>2.1772866857165101E-3</c:v>
                </c:pt>
                <c:pt idx="1070">
                  <c:v>2.16928846042049E-3</c:v>
                </c:pt>
                <c:pt idx="1071">
                  <c:v>2.1726576615592702E-3</c:v>
                </c:pt>
                <c:pt idx="1072">
                  <c:v>2.1856240901996101E-3</c:v>
                </c:pt>
                <c:pt idx="1073">
                  <c:v>2.2071713074033501E-3</c:v>
                </c:pt>
                <c:pt idx="1074">
                  <c:v>2.2363749564754802E-3</c:v>
                </c:pt>
                <c:pt idx="1075">
                  <c:v>2.2726904691556301E-3</c:v>
                </c:pt>
                <c:pt idx="1076">
                  <c:v>2.3155754973181201E-3</c:v>
                </c:pt>
                <c:pt idx="1077">
                  <c:v>2.36388828689284E-3</c:v>
                </c:pt>
                <c:pt idx="1078">
                  <c:v>2.4152438884621E-3</c:v>
                </c:pt>
                <c:pt idx="1079">
                  <c:v>2.4676347875173801E-3</c:v>
                </c:pt>
                <c:pt idx="1080">
                  <c:v>2.5200999343865499E-3</c:v>
                </c:pt>
                <c:pt idx="1081">
                  <c:v>2.5725033281282501E-3</c:v>
                </c:pt>
                <c:pt idx="1082">
                  <c:v>2.6222581044914998E-3</c:v>
                </c:pt>
                <c:pt idx="1083">
                  <c:v>2.6702770112445899E-3</c:v>
                </c:pt>
                <c:pt idx="1084">
                  <c:v>2.7141032458966501E-3</c:v>
                </c:pt>
                <c:pt idx="1085">
                  <c:v>2.7562116934233901E-3</c:v>
                </c:pt>
                <c:pt idx="1086">
                  <c:v>2.7962772598501698E-3</c:v>
                </c:pt>
                <c:pt idx="1087">
                  <c:v>2.8331260451401898E-3</c:v>
                </c:pt>
                <c:pt idx="1088">
                  <c:v>2.8682742597908898E-3</c:v>
                </c:pt>
                <c:pt idx="1089">
                  <c:v>2.9008279947811901E-3</c:v>
                </c:pt>
                <c:pt idx="1090">
                  <c:v>2.93091355914471E-3</c:v>
                </c:pt>
                <c:pt idx="1091">
                  <c:v>2.9592877346665898E-3</c:v>
                </c:pt>
                <c:pt idx="1092">
                  <c:v>2.98503781858224E-3</c:v>
                </c:pt>
                <c:pt idx="1093">
                  <c:v>3.00813996264676E-3</c:v>
                </c:pt>
                <c:pt idx="1094">
                  <c:v>3.0308709287836001E-3</c:v>
                </c:pt>
                <c:pt idx="1095">
                  <c:v>3.05128724427676E-3</c:v>
                </c:pt>
                <c:pt idx="1096">
                  <c:v>3.0707564657283001E-3</c:v>
                </c:pt>
                <c:pt idx="1097">
                  <c:v>3.08873204510596E-3</c:v>
                </c:pt>
                <c:pt idx="1098">
                  <c:v>3.1050437095296499E-3</c:v>
                </c:pt>
                <c:pt idx="1099">
                  <c:v>3.1213349619003301E-3</c:v>
                </c:pt>
                <c:pt idx="1100">
                  <c:v>3.1368815633469002E-3</c:v>
                </c:pt>
                <c:pt idx="1101">
                  <c:v>3.1511734301177098E-3</c:v>
                </c:pt>
                <c:pt idx="1102">
                  <c:v>3.16437908150325E-3</c:v>
                </c:pt>
                <c:pt idx="1103">
                  <c:v>3.1774369075447599E-3</c:v>
                </c:pt>
                <c:pt idx="1104">
                  <c:v>3.18974667936887E-3</c:v>
                </c:pt>
                <c:pt idx="1105">
                  <c:v>3.2015774226833802E-3</c:v>
                </c:pt>
                <c:pt idx="1106">
                  <c:v>3.21271182190955E-3</c:v>
                </c:pt>
                <c:pt idx="1107">
                  <c:v>3.2233068658302599E-3</c:v>
                </c:pt>
                <c:pt idx="1108">
                  <c:v>3.2339897229164299E-3</c:v>
                </c:pt>
                <c:pt idx="1109">
                  <c:v>3.2442457727818799E-3</c:v>
                </c:pt>
                <c:pt idx="1110">
                  <c:v>3.2539211997538999E-3</c:v>
                </c:pt>
                <c:pt idx="1111">
                  <c:v>3.2644816434758599E-3</c:v>
                </c:pt>
                <c:pt idx="1112">
                  <c:v>3.2745833345942102E-3</c:v>
                </c:pt>
                <c:pt idx="1113">
                  <c:v>3.28452284516203E-3</c:v>
                </c:pt>
                <c:pt idx="1114">
                  <c:v>3.2950136681781398E-3</c:v>
                </c:pt>
                <c:pt idx="1115">
                  <c:v>3.3058208681423099E-3</c:v>
                </c:pt>
                <c:pt idx="1116">
                  <c:v>3.3165551680877999E-3</c:v>
                </c:pt>
                <c:pt idx="1117">
                  <c:v>3.3277444918844499E-3</c:v>
                </c:pt>
                <c:pt idx="1118">
                  <c:v>3.3381988206369899E-3</c:v>
                </c:pt>
                <c:pt idx="1119">
                  <c:v>3.3494946861900598E-3</c:v>
                </c:pt>
                <c:pt idx="1120">
                  <c:v>3.36212484324604E-3</c:v>
                </c:pt>
                <c:pt idx="1121">
                  <c:v>3.3737438757334101E-3</c:v>
                </c:pt>
                <c:pt idx="1122">
                  <c:v>3.3854444062873601E-3</c:v>
                </c:pt>
                <c:pt idx="1123">
                  <c:v>3.3977923835856899E-3</c:v>
                </c:pt>
                <c:pt idx="1124">
                  <c:v>3.4095955169182999E-3</c:v>
                </c:pt>
                <c:pt idx="1125">
                  <c:v>3.42162863194966E-3</c:v>
                </c:pt>
                <c:pt idx="1126">
                  <c:v>3.4337287270129698E-3</c:v>
                </c:pt>
                <c:pt idx="1127">
                  <c:v>3.4451158441677798E-3</c:v>
                </c:pt>
                <c:pt idx="1128">
                  <c:v>3.4567517926497701E-3</c:v>
                </c:pt>
                <c:pt idx="1129">
                  <c:v>3.4678474923381499E-3</c:v>
                </c:pt>
                <c:pt idx="1130">
                  <c:v>3.4788846818381001E-3</c:v>
                </c:pt>
                <c:pt idx="1131">
                  <c:v>3.4901794763135298E-3</c:v>
                </c:pt>
                <c:pt idx="1132">
                  <c:v>3.50063377027944E-3</c:v>
                </c:pt>
                <c:pt idx="1133">
                  <c:v>3.5110614896646099E-3</c:v>
                </c:pt>
                <c:pt idx="1134">
                  <c:v>3.5199060198904801E-3</c:v>
                </c:pt>
                <c:pt idx="1135">
                  <c:v>3.5295800615048E-3</c:v>
                </c:pt>
                <c:pt idx="1136">
                  <c:v>3.5378359305461302E-3</c:v>
                </c:pt>
                <c:pt idx="1137">
                  <c:v>3.5454914657189001E-3</c:v>
                </c:pt>
                <c:pt idx="1138">
                  <c:v>3.55208754952037E-3</c:v>
                </c:pt>
                <c:pt idx="1139">
                  <c:v>3.5587658124769201E-3</c:v>
                </c:pt>
                <c:pt idx="1140">
                  <c:v>3.5639313940579601E-3</c:v>
                </c:pt>
                <c:pt idx="1141">
                  <c:v>3.5696450014839698E-3</c:v>
                </c:pt>
                <c:pt idx="1142">
                  <c:v>3.5742743231708201E-3</c:v>
                </c:pt>
                <c:pt idx="1143">
                  <c:v>3.5785245786609699E-3</c:v>
                </c:pt>
                <c:pt idx="1144">
                  <c:v>3.5816620357395899E-3</c:v>
                </c:pt>
                <c:pt idx="1145">
                  <c:v>3.5845221984568999E-3</c:v>
                </c:pt>
                <c:pt idx="1146">
                  <c:v>3.5865307051483101E-3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BC-4457-AA93-A96A9185F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875679"/>
        <c:axId val="242681711"/>
      </c:lineChart>
      <c:lineChart>
        <c:grouping val="standard"/>
        <c:varyColors val="0"/>
        <c:ser>
          <c:idx val="0"/>
          <c:order val="0"/>
          <c:tx>
            <c:strRef>
              <c:f>'Sheet 1'!$F$1</c:f>
              <c:strCache>
                <c:ptCount val="1"/>
                <c:pt idx="0">
                  <c:v>Reported cases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1'!$F$2:$F$1148</c:f>
              <c:numCache>
                <c:formatCode>#,##0</c:formatCode>
                <c:ptCount val="11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2.8571428571428602E-3</c:v>
                </c:pt>
                <c:pt idx="10">
                  <c:v>8.5714285714285701E-3</c:v>
                </c:pt>
                <c:pt idx="11">
                  <c:v>1.7142857142857099E-2</c:v>
                </c:pt>
                <c:pt idx="12">
                  <c:v>0.03</c:v>
                </c:pt>
                <c:pt idx="13">
                  <c:v>0.05</c:v>
                </c:pt>
                <c:pt idx="14">
                  <c:v>7.7142857142857194E-2</c:v>
                </c:pt>
                <c:pt idx="15">
                  <c:v>0.114285714285714</c:v>
                </c:pt>
                <c:pt idx="16">
                  <c:v>0.157142857142857</c:v>
                </c:pt>
                <c:pt idx="17">
                  <c:v>0.20714285714285699</c:v>
                </c:pt>
                <c:pt idx="18">
                  <c:v>0.27</c:v>
                </c:pt>
                <c:pt idx="19">
                  <c:v>0.36</c:v>
                </c:pt>
                <c:pt idx="20">
                  <c:v>0.48714285714285699</c:v>
                </c:pt>
                <c:pt idx="21">
                  <c:v>0.66</c:v>
                </c:pt>
                <c:pt idx="22">
                  <c:v>0.89428571428571402</c:v>
                </c:pt>
                <c:pt idx="23">
                  <c:v>1.20857142857143</c:v>
                </c:pt>
                <c:pt idx="24">
                  <c:v>1.6157142857142901</c:v>
                </c:pt>
                <c:pt idx="25">
                  <c:v>1.78285714285714</c:v>
                </c:pt>
                <c:pt idx="26">
                  <c:v>2.1128571428571399</c:v>
                </c:pt>
                <c:pt idx="27">
                  <c:v>2.5514285714285698</c:v>
                </c:pt>
                <c:pt idx="28">
                  <c:v>3.0085714285714298</c:v>
                </c:pt>
                <c:pt idx="29">
                  <c:v>3.73142857142857</c:v>
                </c:pt>
                <c:pt idx="30">
                  <c:v>4.9771428571428604</c:v>
                </c:pt>
                <c:pt idx="31">
                  <c:v>6.59</c:v>
                </c:pt>
                <c:pt idx="32">
                  <c:v>8.6614285714285693</c:v>
                </c:pt>
                <c:pt idx="33">
                  <c:v>10.8857142857143</c:v>
                </c:pt>
                <c:pt idx="34">
                  <c:v>13.752857142857099</c:v>
                </c:pt>
                <c:pt idx="35">
                  <c:v>17.895714285714298</c:v>
                </c:pt>
                <c:pt idx="36">
                  <c:v>22.792857142857098</c:v>
                </c:pt>
                <c:pt idx="37">
                  <c:v>27.8642857142857</c:v>
                </c:pt>
                <c:pt idx="38">
                  <c:v>33.455714285714301</c:v>
                </c:pt>
                <c:pt idx="39">
                  <c:v>39.7414285714286</c:v>
                </c:pt>
                <c:pt idx="40">
                  <c:v>46.884285714285703</c:v>
                </c:pt>
                <c:pt idx="41">
                  <c:v>54.455714285714301</c:v>
                </c:pt>
                <c:pt idx="42">
                  <c:v>61.394285714285701</c:v>
                </c:pt>
                <c:pt idx="43">
                  <c:v>68.425714285714307</c:v>
                </c:pt>
                <c:pt idx="44">
                  <c:v>75.947142857142893</c:v>
                </c:pt>
                <c:pt idx="45">
                  <c:v>83.457142857142799</c:v>
                </c:pt>
                <c:pt idx="46">
                  <c:v>91.3857142857143</c:v>
                </c:pt>
                <c:pt idx="47">
                  <c:v>98.845714285714294</c:v>
                </c:pt>
                <c:pt idx="48">
                  <c:v>105.611428571429</c:v>
                </c:pt>
                <c:pt idx="49">
                  <c:v>112.224285714286</c:v>
                </c:pt>
                <c:pt idx="50">
                  <c:v>118.19285714285699</c:v>
                </c:pt>
                <c:pt idx="51">
                  <c:v>123.294285714286</c:v>
                </c:pt>
                <c:pt idx="52">
                  <c:v>127.907142857143</c:v>
                </c:pt>
                <c:pt idx="53">
                  <c:v>132.60142857142901</c:v>
                </c:pt>
                <c:pt idx="54">
                  <c:v>138.82571428571401</c:v>
                </c:pt>
                <c:pt idx="55">
                  <c:v>146.581428571429</c:v>
                </c:pt>
                <c:pt idx="56">
                  <c:v>156.775714285714</c:v>
                </c:pt>
                <c:pt idx="57">
                  <c:v>168.96</c:v>
                </c:pt>
                <c:pt idx="58">
                  <c:v>183.26571428571401</c:v>
                </c:pt>
                <c:pt idx="59">
                  <c:v>201.612857142857</c:v>
                </c:pt>
                <c:pt idx="60">
                  <c:v>221.775714285714</c:v>
                </c:pt>
                <c:pt idx="61">
                  <c:v>241.051428571429</c:v>
                </c:pt>
                <c:pt idx="62">
                  <c:v>259.44857142857097</c:v>
                </c:pt>
                <c:pt idx="63">
                  <c:v>276.10142857142898</c:v>
                </c:pt>
                <c:pt idx="64">
                  <c:v>292.59142857142899</c:v>
                </c:pt>
                <c:pt idx="65">
                  <c:v>308.42857142857099</c:v>
                </c:pt>
                <c:pt idx="66">
                  <c:v>318.94857142857097</c:v>
                </c:pt>
                <c:pt idx="67">
                  <c:v>324.142857142857</c:v>
                </c:pt>
                <c:pt idx="68">
                  <c:v>327.56</c:v>
                </c:pt>
                <c:pt idx="69">
                  <c:v>330.60142857142898</c:v>
                </c:pt>
                <c:pt idx="70">
                  <c:v>332.00857142857097</c:v>
                </c:pt>
                <c:pt idx="71">
                  <c:v>331.11</c:v>
                </c:pt>
                <c:pt idx="72">
                  <c:v>329.35571428571399</c:v>
                </c:pt>
                <c:pt idx="73">
                  <c:v>328.57</c:v>
                </c:pt>
                <c:pt idx="74">
                  <c:v>329.62142857142902</c:v>
                </c:pt>
                <c:pt idx="75">
                  <c:v>331.775714285714</c:v>
                </c:pt>
                <c:pt idx="76">
                  <c:v>333.28571428571399</c:v>
                </c:pt>
                <c:pt idx="77">
                  <c:v>334.82714285714297</c:v>
                </c:pt>
                <c:pt idx="78">
                  <c:v>336.17428571428599</c:v>
                </c:pt>
                <c:pt idx="79">
                  <c:v>335.40857142857101</c:v>
                </c:pt>
                <c:pt idx="80">
                  <c:v>334.164285714286</c:v>
                </c:pt>
                <c:pt idx="81">
                  <c:v>335.78571428571399</c:v>
                </c:pt>
                <c:pt idx="82">
                  <c:v>339.27428571428601</c:v>
                </c:pt>
                <c:pt idx="83">
                  <c:v>344.41714285714301</c:v>
                </c:pt>
                <c:pt idx="84">
                  <c:v>350.91714285714301</c:v>
                </c:pt>
                <c:pt idx="85">
                  <c:v>356.46857142857101</c:v>
                </c:pt>
                <c:pt idx="86">
                  <c:v>364.59142857142899</c:v>
                </c:pt>
                <c:pt idx="87">
                  <c:v>375.86714285714299</c:v>
                </c:pt>
                <c:pt idx="88">
                  <c:v>383.24571428571397</c:v>
                </c:pt>
                <c:pt idx="89">
                  <c:v>386.38857142857103</c:v>
                </c:pt>
                <c:pt idx="90">
                  <c:v>391.021428571429</c:v>
                </c:pt>
                <c:pt idx="91">
                  <c:v>400.30714285714299</c:v>
                </c:pt>
                <c:pt idx="92">
                  <c:v>414.61285714285702</c:v>
                </c:pt>
                <c:pt idx="93">
                  <c:v>428.98</c:v>
                </c:pt>
                <c:pt idx="94">
                  <c:v>441.5</c:v>
                </c:pt>
                <c:pt idx="95">
                  <c:v>459.05</c:v>
                </c:pt>
                <c:pt idx="96">
                  <c:v>480.99</c:v>
                </c:pt>
                <c:pt idx="97">
                  <c:v>499.68285714285702</c:v>
                </c:pt>
                <c:pt idx="98">
                  <c:v>516.90714285714296</c:v>
                </c:pt>
                <c:pt idx="99">
                  <c:v>535.81571428571397</c:v>
                </c:pt>
                <c:pt idx="100">
                  <c:v>558.95857142857096</c:v>
                </c:pt>
                <c:pt idx="101">
                  <c:v>585.77428571428595</c:v>
                </c:pt>
                <c:pt idx="102">
                  <c:v>609.04</c:v>
                </c:pt>
                <c:pt idx="103">
                  <c:v>628.67142857142903</c:v>
                </c:pt>
                <c:pt idx="104">
                  <c:v>647.43714285714304</c:v>
                </c:pt>
                <c:pt idx="105">
                  <c:v>659.00857142857103</c:v>
                </c:pt>
                <c:pt idx="106">
                  <c:v>662.48857142857105</c:v>
                </c:pt>
                <c:pt idx="107">
                  <c:v>656.63142857142896</c:v>
                </c:pt>
                <c:pt idx="108">
                  <c:v>643.85571428571404</c:v>
                </c:pt>
                <c:pt idx="109">
                  <c:v>632.54</c:v>
                </c:pt>
                <c:pt idx="110">
                  <c:v>624</c:v>
                </c:pt>
                <c:pt idx="111">
                  <c:v>618.23428571428599</c:v>
                </c:pt>
                <c:pt idx="112">
                  <c:v>614.39714285714297</c:v>
                </c:pt>
                <c:pt idx="113">
                  <c:v>612.23285714285703</c:v>
                </c:pt>
                <c:pt idx="114">
                  <c:v>618.35428571428599</c:v>
                </c:pt>
                <c:pt idx="115">
                  <c:v>630.89571428571401</c:v>
                </c:pt>
                <c:pt idx="116">
                  <c:v>645.38571428571402</c:v>
                </c:pt>
                <c:pt idx="117">
                  <c:v>666.36571428571403</c:v>
                </c:pt>
                <c:pt idx="118">
                  <c:v>695.54</c:v>
                </c:pt>
                <c:pt idx="119">
                  <c:v>735.53</c:v>
                </c:pt>
                <c:pt idx="120">
                  <c:v>784.54</c:v>
                </c:pt>
                <c:pt idx="121">
                  <c:v>833.224285714286</c:v>
                </c:pt>
                <c:pt idx="122">
                  <c:v>879.83714285714302</c:v>
                </c:pt>
                <c:pt idx="123">
                  <c:v>926.46857142857095</c:v>
                </c:pt>
                <c:pt idx="124">
                  <c:v>967.12142857142896</c:v>
                </c:pt>
                <c:pt idx="125">
                  <c:v>996.11142857142897</c:v>
                </c:pt>
                <c:pt idx="126">
                  <c:v>1016.82571428571</c:v>
                </c:pt>
                <c:pt idx="127">
                  <c:v>1032.2142857142901</c:v>
                </c:pt>
                <c:pt idx="128">
                  <c:v>1044.67285714286</c:v>
                </c:pt>
                <c:pt idx="129">
                  <c:v>1057.2542857142901</c:v>
                </c:pt>
                <c:pt idx="130">
                  <c:v>1065.61142857143</c:v>
                </c:pt>
                <c:pt idx="131">
                  <c:v>1070.3871428571399</c:v>
                </c:pt>
                <c:pt idx="132">
                  <c:v>1076.9371428571401</c:v>
                </c:pt>
                <c:pt idx="133">
                  <c:v>1081.28428571429</c:v>
                </c:pt>
                <c:pt idx="134">
                  <c:v>1083.20285714286</c:v>
                </c:pt>
                <c:pt idx="135">
                  <c:v>1087.3257142857101</c:v>
                </c:pt>
                <c:pt idx="136">
                  <c:v>1094.28428571429</c:v>
                </c:pt>
                <c:pt idx="137">
                  <c:v>1106.59142857143</c:v>
                </c:pt>
                <c:pt idx="138">
                  <c:v>1123.8971428571399</c:v>
                </c:pt>
                <c:pt idx="139">
                  <c:v>1146.2042857142901</c:v>
                </c:pt>
                <c:pt idx="140">
                  <c:v>1176.6228571428601</c:v>
                </c:pt>
                <c:pt idx="141">
                  <c:v>1211.7757142857099</c:v>
                </c:pt>
                <c:pt idx="142">
                  <c:v>1244.51</c:v>
                </c:pt>
                <c:pt idx="143">
                  <c:v>1277.01</c:v>
                </c:pt>
                <c:pt idx="144">
                  <c:v>1310.2642857142901</c:v>
                </c:pt>
                <c:pt idx="145">
                  <c:v>1340.77428571429</c:v>
                </c:pt>
                <c:pt idx="146">
                  <c:v>1370.55</c:v>
                </c:pt>
                <c:pt idx="147">
                  <c:v>1408.3357142857101</c:v>
                </c:pt>
                <c:pt idx="148">
                  <c:v>1454.69285714286</c:v>
                </c:pt>
                <c:pt idx="149">
                  <c:v>1505.2757142857099</c:v>
                </c:pt>
                <c:pt idx="150">
                  <c:v>1554.07142857143</c:v>
                </c:pt>
                <c:pt idx="151">
                  <c:v>1598.8571428571399</c:v>
                </c:pt>
                <c:pt idx="152">
                  <c:v>1646.6528571428601</c:v>
                </c:pt>
                <c:pt idx="153">
                  <c:v>1689.8257142857101</c:v>
                </c:pt>
                <c:pt idx="154">
                  <c:v>1703.11142857143</c:v>
                </c:pt>
                <c:pt idx="155">
                  <c:v>1689.9885714285699</c:v>
                </c:pt>
                <c:pt idx="156">
                  <c:v>1670.6814285714299</c:v>
                </c:pt>
                <c:pt idx="157">
                  <c:v>1648.72285714286</c:v>
                </c:pt>
                <c:pt idx="158">
                  <c:v>1629.05</c:v>
                </c:pt>
                <c:pt idx="159">
                  <c:v>1610.18285714286</c:v>
                </c:pt>
                <c:pt idx="160">
                  <c:v>1595.7442857142901</c:v>
                </c:pt>
                <c:pt idx="161">
                  <c:v>1602.8971428571399</c:v>
                </c:pt>
                <c:pt idx="162">
                  <c:v>1629.1528571428601</c:v>
                </c:pt>
                <c:pt idx="163">
                  <c:v>1660.3771428571399</c:v>
                </c:pt>
                <c:pt idx="164">
                  <c:v>1690.8871428571399</c:v>
                </c:pt>
                <c:pt idx="165">
                  <c:v>1714.3771428571399</c:v>
                </c:pt>
                <c:pt idx="166">
                  <c:v>1732.2242857142901</c:v>
                </c:pt>
                <c:pt idx="167">
                  <c:v>1751.7957142857099</c:v>
                </c:pt>
                <c:pt idx="168">
                  <c:v>1769.3771428571399</c:v>
                </c:pt>
                <c:pt idx="169">
                  <c:v>1783.3257142857101</c:v>
                </c:pt>
                <c:pt idx="170">
                  <c:v>1792.7042857142901</c:v>
                </c:pt>
                <c:pt idx="171">
                  <c:v>1799.51</c:v>
                </c:pt>
                <c:pt idx="172">
                  <c:v>1811.4071428571399</c:v>
                </c:pt>
                <c:pt idx="173">
                  <c:v>1827.4471428571401</c:v>
                </c:pt>
                <c:pt idx="174">
                  <c:v>1833.39571428571</c:v>
                </c:pt>
                <c:pt idx="175">
                  <c:v>1828.21285714286</c:v>
                </c:pt>
                <c:pt idx="176">
                  <c:v>1824.4071428571399</c:v>
                </c:pt>
                <c:pt idx="177">
                  <c:v>1832.70285714286</c:v>
                </c:pt>
                <c:pt idx="178">
                  <c:v>1855.08142857143</c:v>
                </c:pt>
                <c:pt idx="179">
                  <c:v>1879.52</c:v>
                </c:pt>
                <c:pt idx="180">
                  <c:v>1898.32714285714</c:v>
                </c:pt>
                <c:pt idx="181">
                  <c:v>1920.1128571428601</c:v>
                </c:pt>
                <c:pt idx="182">
                  <c:v>1951.4485714285699</c:v>
                </c:pt>
                <c:pt idx="183">
                  <c:v>1979.09142857143</c:v>
                </c:pt>
                <c:pt idx="184">
                  <c:v>1993.9485714285699</c:v>
                </c:pt>
                <c:pt idx="185">
                  <c:v>2000.2442857142901</c:v>
                </c:pt>
                <c:pt idx="186">
                  <c:v>2005.92857142857</c:v>
                </c:pt>
                <c:pt idx="187">
                  <c:v>2015.05</c:v>
                </c:pt>
                <c:pt idx="188">
                  <c:v>2024.59142857143</c:v>
                </c:pt>
                <c:pt idx="189">
                  <c:v>2031.91857142857</c:v>
                </c:pt>
                <c:pt idx="190">
                  <c:v>2039.3157142857101</c:v>
                </c:pt>
                <c:pt idx="191">
                  <c:v>2043.9485714285699</c:v>
                </c:pt>
                <c:pt idx="192">
                  <c:v>2042.8771428571399</c:v>
                </c:pt>
                <c:pt idx="193">
                  <c:v>2038.62142857143</c:v>
                </c:pt>
                <c:pt idx="194">
                  <c:v>2041.7042857142901</c:v>
                </c:pt>
                <c:pt idx="195">
                  <c:v>2057.5</c:v>
                </c:pt>
                <c:pt idx="196">
                  <c:v>2080.7957142857099</c:v>
                </c:pt>
                <c:pt idx="197">
                  <c:v>2116.41857142857</c:v>
                </c:pt>
                <c:pt idx="198">
                  <c:v>2176.56142857143</c:v>
                </c:pt>
                <c:pt idx="199">
                  <c:v>2260.7042857142901</c:v>
                </c:pt>
                <c:pt idx="200">
                  <c:v>2362.0414285714301</c:v>
                </c:pt>
                <c:pt idx="201">
                  <c:v>2467.1228571428601</c:v>
                </c:pt>
                <c:pt idx="202">
                  <c:v>2571.3671428571402</c:v>
                </c:pt>
                <c:pt idx="203">
                  <c:v>2683.9585714285699</c:v>
                </c:pt>
                <c:pt idx="204">
                  <c:v>2795.6314285714302</c:v>
                </c:pt>
                <c:pt idx="205">
                  <c:v>2887.4271428571401</c:v>
                </c:pt>
                <c:pt idx="206">
                  <c:v>2962.4571428571398</c:v>
                </c:pt>
                <c:pt idx="207">
                  <c:v>3027.59</c:v>
                </c:pt>
                <c:pt idx="208">
                  <c:v>3084.66142857143</c:v>
                </c:pt>
                <c:pt idx="209">
                  <c:v>3135.64142857143</c:v>
                </c:pt>
                <c:pt idx="210">
                  <c:v>3174.2957142857099</c:v>
                </c:pt>
                <c:pt idx="211">
                  <c:v>3208.1942857142899</c:v>
                </c:pt>
                <c:pt idx="212">
                  <c:v>3252.96</c:v>
                </c:pt>
                <c:pt idx="213">
                  <c:v>3302.4914285714299</c:v>
                </c:pt>
                <c:pt idx="214">
                  <c:v>3349.2471428571398</c:v>
                </c:pt>
                <c:pt idx="215">
                  <c:v>3399.2057142857102</c:v>
                </c:pt>
                <c:pt idx="216">
                  <c:v>3455.4614285714301</c:v>
                </c:pt>
                <c:pt idx="217">
                  <c:v>3511.3071428571402</c:v>
                </c:pt>
                <c:pt idx="218">
                  <c:v>3559.1742857142899</c:v>
                </c:pt>
                <c:pt idx="219">
                  <c:v>3600.58142857143</c:v>
                </c:pt>
                <c:pt idx="220">
                  <c:v>3640.3971428571399</c:v>
                </c:pt>
                <c:pt idx="221">
                  <c:v>3689.8142857142898</c:v>
                </c:pt>
                <c:pt idx="222">
                  <c:v>3748.24285714286</c:v>
                </c:pt>
                <c:pt idx="223">
                  <c:v>3806.14</c:v>
                </c:pt>
                <c:pt idx="224">
                  <c:v>3875.0085714285701</c:v>
                </c:pt>
                <c:pt idx="225">
                  <c:v>3964.4171428571399</c:v>
                </c:pt>
                <c:pt idx="226">
                  <c:v>4061.4271428571401</c:v>
                </c:pt>
                <c:pt idx="227">
                  <c:v>4153.2542857142898</c:v>
                </c:pt>
                <c:pt idx="228">
                  <c:v>4222.8057142857097</c:v>
                </c:pt>
                <c:pt idx="229">
                  <c:v>4268.3971428571404</c:v>
                </c:pt>
                <c:pt idx="230">
                  <c:v>4300.5</c:v>
                </c:pt>
                <c:pt idx="231">
                  <c:v>4310.6428571428596</c:v>
                </c:pt>
                <c:pt idx="232">
                  <c:v>4291.0714285714303</c:v>
                </c:pt>
                <c:pt idx="233">
                  <c:v>4248.4185714285704</c:v>
                </c:pt>
                <c:pt idx="234">
                  <c:v>4199.8357142857103</c:v>
                </c:pt>
                <c:pt idx="235">
                  <c:v>4161.66285714286</c:v>
                </c:pt>
                <c:pt idx="236">
                  <c:v>4132.7557142857104</c:v>
                </c:pt>
                <c:pt idx="237">
                  <c:v>4109.5714285714303</c:v>
                </c:pt>
                <c:pt idx="238">
                  <c:v>4102.5</c:v>
                </c:pt>
                <c:pt idx="239">
                  <c:v>4109.9799999999996</c:v>
                </c:pt>
                <c:pt idx="240">
                  <c:v>4128.29714285714</c:v>
                </c:pt>
                <c:pt idx="241">
                  <c:v>4158.5014285714296</c:v>
                </c:pt>
                <c:pt idx="242">
                  <c:v>4187.85857142857</c:v>
                </c:pt>
                <c:pt idx="243">
                  <c:v>4210.3171428571404</c:v>
                </c:pt>
                <c:pt idx="244">
                  <c:v>4223.8471428571402</c:v>
                </c:pt>
                <c:pt idx="245">
                  <c:v>4219.1114285714302</c:v>
                </c:pt>
                <c:pt idx="246">
                  <c:v>4207.3557142857098</c:v>
                </c:pt>
                <c:pt idx="247">
                  <c:v>4197.14142857143</c:v>
                </c:pt>
                <c:pt idx="248">
                  <c:v>4174.8657142857101</c:v>
                </c:pt>
                <c:pt idx="249">
                  <c:v>4148.12</c:v>
                </c:pt>
                <c:pt idx="250">
                  <c:v>4124.5285714285701</c:v>
                </c:pt>
                <c:pt idx="251">
                  <c:v>4105.0285714285701</c:v>
                </c:pt>
                <c:pt idx="252">
                  <c:v>4095.9071428571401</c:v>
                </c:pt>
                <c:pt idx="253">
                  <c:v>4090.08</c:v>
                </c:pt>
                <c:pt idx="254">
                  <c:v>4080.3957142857098</c:v>
                </c:pt>
                <c:pt idx="255">
                  <c:v>4068.4671428571401</c:v>
                </c:pt>
                <c:pt idx="256">
                  <c:v>4054.1</c:v>
                </c:pt>
                <c:pt idx="257">
                  <c:v>4039.3657142857101</c:v>
                </c:pt>
                <c:pt idx="258">
                  <c:v>4023.02</c:v>
                </c:pt>
                <c:pt idx="259">
                  <c:v>3993.68285714286</c:v>
                </c:pt>
                <c:pt idx="260">
                  <c:v>3939.4285714285702</c:v>
                </c:pt>
                <c:pt idx="261">
                  <c:v>3862.2242857142901</c:v>
                </c:pt>
                <c:pt idx="262">
                  <c:v>3771.08142857143</c:v>
                </c:pt>
                <c:pt idx="263">
                  <c:v>3668.5</c:v>
                </c:pt>
                <c:pt idx="264">
                  <c:v>3556.51</c:v>
                </c:pt>
                <c:pt idx="265">
                  <c:v>3435.28428571429</c:v>
                </c:pt>
                <c:pt idx="266">
                  <c:v>3323.62142857143</c:v>
                </c:pt>
                <c:pt idx="267">
                  <c:v>3250.1314285714302</c:v>
                </c:pt>
                <c:pt idx="268">
                  <c:v>3221.7742857142898</c:v>
                </c:pt>
                <c:pt idx="269">
                  <c:v>3237.1728571428598</c:v>
                </c:pt>
                <c:pt idx="270">
                  <c:v>3283.93857142857</c:v>
                </c:pt>
                <c:pt idx="271">
                  <c:v>3353.1928571428598</c:v>
                </c:pt>
                <c:pt idx="272">
                  <c:v>3447.49</c:v>
                </c:pt>
                <c:pt idx="273">
                  <c:v>3548.91857142857</c:v>
                </c:pt>
                <c:pt idx="274">
                  <c:v>3654.3771428571399</c:v>
                </c:pt>
                <c:pt idx="275">
                  <c:v>3766.7757142857099</c:v>
                </c:pt>
                <c:pt idx="276">
                  <c:v>3868.2342857142899</c:v>
                </c:pt>
                <c:pt idx="277">
                  <c:v>3964.4585714285699</c:v>
                </c:pt>
                <c:pt idx="278">
                  <c:v>4057.2857142857101</c:v>
                </c:pt>
                <c:pt idx="279">
                  <c:v>4142.9585714285704</c:v>
                </c:pt>
                <c:pt idx="280">
                  <c:v>4234.7642857142901</c:v>
                </c:pt>
                <c:pt idx="281">
                  <c:v>4308.0814285714296</c:v>
                </c:pt>
                <c:pt idx="282">
                  <c:v>4344.4285714285697</c:v>
                </c:pt>
                <c:pt idx="283">
                  <c:v>4367.8885714285698</c:v>
                </c:pt>
                <c:pt idx="284">
                  <c:v>4393.95</c:v>
                </c:pt>
                <c:pt idx="285">
                  <c:v>4425.9799999999996</c:v>
                </c:pt>
                <c:pt idx="286">
                  <c:v>4469.6128571428599</c:v>
                </c:pt>
                <c:pt idx="287">
                  <c:v>4516</c:v>
                </c:pt>
                <c:pt idx="288">
                  <c:v>4574.53</c:v>
                </c:pt>
                <c:pt idx="289">
                  <c:v>4657.5085714285697</c:v>
                </c:pt>
                <c:pt idx="290">
                  <c:v>4764.5600000000004</c:v>
                </c:pt>
                <c:pt idx="291">
                  <c:v>4881.05</c:v>
                </c:pt>
                <c:pt idx="292">
                  <c:v>4995.3157142857099</c:v>
                </c:pt>
                <c:pt idx="293">
                  <c:v>5101.8357142857103</c:v>
                </c:pt>
                <c:pt idx="294">
                  <c:v>5198.5714285714303</c:v>
                </c:pt>
                <c:pt idx="295">
                  <c:v>5287.33714285714</c:v>
                </c:pt>
                <c:pt idx="296">
                  <c:v>5366.5014285714296</c:v>
                </c:pt>
                <c:pt idx="297">
                  <c:v>5425.5514285714298</c:v>
                </c:pt>
                <c:pt idx="298">
                  <c:v>5472.4285714285697</c:v>
                </c:pt>
                <c:pt idx="299">
                  <c:v>5521.3771428571399</c:v>
                </c:pt>
                <c:pt idx="300">
                  <c:v>5567.9085714285702</c:v>
                </c:pt>
                <c:pt idx="301">
                  <c:v>5621.6728571428603</c:v>
                </c:pt>
                <c:pt idx="302">
                  <c:v>5683.3671428571397</c:v>
                </c:pt>
                <c:pt idx="303">
                  <c:v>5748.5814285714296</c:v>
                </c:pt>
                <c:pt idx="304">
                  <c:v>5814.7457142857102</c:v>
                </c:pt>
                <c:pt idx="305">
                  <c:v>5870.0414285714296</c:v>
                </c:pt>
                <c:pt idx="306">
                  <c:v>5917.98</c:v>
                </c:pt>
                <c:pt idx="307">
                  <c:v>5974.3671428571397</c:v>
                </c:pt>
                <c:pt idx="308">
                  <c:v>6039.3471428571402</c:v>
                </c:pt>
                <c:pt idx="309">
                  <c:v>6109.8571428571404</c:v>
                </c:pt>
                <c:pt idx="310">
                  <c:v>6189.2857142857101</c:v>
                </c:pt>
                <c:pt idx="311">
                  <c:v>6286.01</c:v>
                </c:pt>
                <c:pt idx="312">
                  <c:v>6406.3771428571399</c:v>
                </c:pt>
                <c:pt idx="313">
                  <c:v>6537.1842857142901</c:v>
                </c:pt>
                <c:pt idx="314">
                  <c:v>6663.1028571428596</c:v>
                </c:pt>
                <c:pt idx="315">
                  <c:v>6775.2042857142897</c:v>
                </c:pt>
                <c:pt idx="316">
                  <c:v>6874.1942857142903</c:v>
                </c:pt>
                <c:pt idx="317">
                  <c:v>6950.9085714285702</c:v>
                </c:pt>
                <c:pt idx="318">
                  <c:v>6990.6728571428603</c:v>
                </c:pt>
                <c:pt idx="319">
                  <c:v>6993.7042857142897</c:v>
                </c:pt>
                <c:pt idx="320">
                  <c:v>6986.2857142857101</c:v>
                </c:pt>
                <c:pt idx="321">
                  <c:v>6989.3571428571404</c:v>
                </c:pt>
                <c:pt idx="322">
                  <c:v>6999.8685714285702</c:v>
                </c:pt>
                <c:pt idx="323">
                  <c:v>7023.3685714285702</c:v>
                </c:pt>
                <c:pt idx="324">
                  <c:v>7064.3885714285698</c:v>
                </c:pt>
                <c:pt idx="325">
                  <c:v>7128.6442857142902</c:v>
                </c:pt>
                <c:pt idx="326">
                  <c:v>7220.4085714285702</c:v>
                </c:pt>
                <c:pt idx="327">
                  <c:v>7310.93857142857</c:v>
                </c:pt>
                <c:pt idx="328">
                  <c:v>7384.6328571428603</c:v>
                </c:pt>
                <c:pt idx="329">
                  <c:v>7465.8357142857103</c:v>
                </c:pt>
                <c:pt idx="330">
                  <c:v>7568.5085714285697</c:v>
                </c:pt>
                <c:pt idx="331">
                  <c:v>7713.14142857143</c:v>
                </c:pt>
                <c:pt idx="332">
                  <c:v>7906.6928571428598</c:v>
                </c:pt>
                <c:pt idx="333">
                  <c:v>8135.4885714285701</c:v>
                </c:pt>
                <c:pt idx="334">
                  <c:v>8406.1214285714304</c:v>
                </c:pt>
                <c:pt idx="335">
                  <c:v>8724.0185714285708</c:v>
                </c:pt>
                <c:pt idx="336">
                  <c:v>9068.0499999999993</c:v>
                </c:pt>
                <c:pt idx="337">
                  <c:v>9418.6628571428591</c:v>
                </c:pt>
                <c:pt idx="338">
                  <c:v>9779.3871428571401</c:v>
                </c:pt>
                <c:pt idx="339">
                  <c:v>10142.345714285701</c:v>
                </c:pt>
                <c:pt idx="340">
                  <c:v>10478.152857142901</c:v>
                </c:pt>
                <c:pt idx="341">
                  <c:v>10774.8871428571</c:v>
                </c:pt>
                <c:pt idx="342">
                  <c:v>11036.7442857143</c:v>
                </c:pt>
                <c:pt idx="343">
                  <c:v>11265.7028571429</c:v>
                </c:pt>
                <c:pt idx="344">
                  <c:v>11459.181428571401</c:v>
                </c:pt>
                <c:pt idx="345">
                  <c:v>11575.13</c:v>
                </c:pt>
                <c:pt idx="346">
                  <c:v>11616.007142857099</c:v>
                </c:pt>
                <c:pt idx="347">
                  <c:v>11650.435714285701</c:v>
                </c:pt>
                <c:pt idx="348">
                  <c:v>11714.7114285714</c:v>
                </c:pt>
                <c:pt idx="349">
                  <c:v>11784.1</c:v>
                </c:pt>
                <c:pt idx="350">
                  <c:v>11852.8357142857</c:v>
                </c:pt>
                <c:pt idx="351">
                  <c:v>11933.8357142857</c:v>
                </c:pt>
                <c:pt idx="352">
                  <c:v>12052.7542857143</c:v>
                </c:pt>
                <c:pt idx="353">
                  <c:v>12213.224285714299</c:v>
                </c:pt>
                <c:pt idx="354">
                  <c:v>12371.6928571429</c:v>
                </c:pt>
                <c:pt idx="355">
                  <c:v>12475.55</c:v>
                </c:pt>
                <c:pt idx="356">
                  <c:v>12530.55</c:v>
                </c:pt>
                <c:pt idx="357">
                  <c:v>12548.845714285701</c:v>
                </c:pt>
                <c:pt idx="358">
                  <c:v>12501.06</c:v>
                </c:pt>
                <c:pt idx="359">
                  <c:v>12382.7442857143</c:v>
                </c:pt>
                <c:pt idx="360">
                  <c:v>12202.4285714286</c:v>
                </c:pt>
                <c:pt idx="361">
                  <c:v>11969.6742857143</c:v>
                </c:pt>
                <c:pt idx="362">
                  <c:v>11709.205714285699</c:v>
                </c:pt>
                <c:pt idx="363">
                  <c:v>11426.205714285699</c:v>
                </c:pt>
                <c:pt idx="364">
                  <c:v>11102.572857142901</c:v>
                </c:pt>
                <c:pt idx="365">
                  <c:v>10773.1757142857</c:v>
                </c:pt>
                <c:pt idx="366">
                  <c:v>10435.8485714286</c:v>
                </c:pt>
                <c:pt idx="367">
                  <c:v>10059.3585714286</c:v>
                </c:pt>
                <c:pt idx="368">
                  <c:v>9663.3171428571404</c:v>
                </c:pt>
                <c:pt idx="369">
                  <c:v>9307.8885714285698</c:v>
                </c:pt>
                <c:pt idx="370">
                  <c:v>9025.1842857142892</c:v>
                </c:pt>
                <c:pt idx="371">
                  <c:v>8821.2757142857099</c:v>
                </c:pt>
                <c:pt idx="372">
                  <c:v>8680.9185714285704</c:v>
                </c:pt>
                <c:pt idx="373">
                  <c:v>8593.0814285714296</c:v>
                </c:pt>
                <c:pt idx="374">
                  <c:v>8577.8871428571401</c:v>
                </c:pt>
                <c:pt idx="375">
                  <c:v>8665.7042857142897</c:v>
                </c:pt>
                <c:pt idx="376">
                  <c:v>8793.4685714285697</c:v>
                </c:pt>
                <c:pt idx="377">
                  <c:v>8873.8042857142791</c:v>
                </c:pt>
                <c:pt idx="378">
                  <c:v>8911.1314285714307</c:v>
                </c:pt>
                <c:pt idx="379">
                  <c:v>8904.8142857142793</c:v>
                </c:pt>
                <c:pt idx="380">
                  <c:v>8855.8142857142793</c:v>
                </c:pt>
                <c:pt idx="381">
                  <c:v>8772.8242857142795</c:v>
                </c:pt>
                <c:pt idx="382">
                  <c:v>8592.9671428571401</c:v>
                </c:pt>
                <c:pt idx="383">
                  <c:v>8300.59</c:v>
                </c:pt>
                <c:pt idx="384">
                  <c:v>7983.9271428571401</c:v>
                </c:pt>
                <c:pt idx="385">
                  <c:v>7674.8757142857103</c:v>
                </c:pt>
                <c:pt idx="386">
                  <c:v>7370.2942857142898</c:v>
                </c:pt>
                <c:pt idx="387">
                  <c:v>7091.4885714285701</c:v>
                </c:pt>
                <c:pt idx="388">
                  <c:v>6847.4885714285701</c:v>
                </c:pt>
                <c:pt idx="389">
                  <c:v>6661.8557142857098</c:v>
                </c:pt>
                <c:pt idx="390">
                  <c:v>6562.4885714285701</c:v>
                </c:pt>
                <c:pt idx="391">
                  <c:v>6506.8971428571404</c:v>
                </c:pt>
                <c:pt idx="392">
                  <c:v>6437.6214285714304</c:v>
                </c:pt>
                <c:pt idx="393">
                  <c:v>6366.4171428571399</c:v>
                </c:pt>
                <c:pt idx="394">
                  <c:v>6295.04</c:v>
                </c:pt>
                <c:pt idx="395">
                  <c:v>6202.2642857142901</c:v>
                </c:pt>
                <c:pt idx="396">
                  <c:v>6079.9271428571401</c:v>
                </c:pt>
                <c:pt idx="397">
                  <c:v>5925.2328571428598</c:v>
                </c:pt>
                <c:pt idx="398">
                  <c:v>5777.8342857142898</c:v>
                </c:pt>
                <c:pt idx="399">
                  <c:v>5690.7728571428597</c:v>
                </c:pt>
                <c:pt idx="400">
                  <c:v>5644.24285714286</c:v>
                </c:pt>
                <c:pt idx="401">
                  <c:v>5624.6</c:v>
                </c:pt>
                <c:pt idx="402">
                  <c:v>5635.6</c:v>
                </c:pt>
                <c:pt idx="403">
                  <c:v>5669.6</c:v>
                </c:pt>
                <c:pt idx="404">
                  <c:v>5727.2528571428602</c:v>
                </c:pt>
                <c:pt idx="405">
                  <c:v>5765.1914285714302</c:v>
                </c:pt>
                <c:pt idx="406">
                  <c:v>5755.3857142857096</c:v>
                </c:pt>
                <c:pt idx="407">
                  <c:v>5714.4271428571401</c:v>
                </c:pt>
                <c:pt idx="408">
                  <c:v>5638.6928571428598</c:v>
                </c:pt>
                <c:pt idx="409">
                  <c:v>5540.1114285714302</c:v>
                </c:pt>
                <c:pt idx="410">
                  <c:v>5432.4885714285701</c:v>
                </c:pt>
                <c:pt idx="411">
                  <c:v>5310.6928571428598</c:v>
                </c:pt>
                <c:pt idx="412">
                  <c:v>5207.3671428571397</c:v>
                </c:pt>
                <c:pt idx="413">
                  <c:v>5132.6728571428603</c:v>
                </c:pt>
                <c:pt idx="414">
                  <c:v>5079.7942857142898</c:v>
                </c:pt>
                <c:pt idx="415">
                  <c:v>5054.6614285714304</c:v>
                </c:pt>
                <c:pt idx="416">
                  <c:v>5070.7528571428602</c:v>
                </c:pt>
                <c:pt idx="417">
                  <c:v>5111.3457142857096</c:v>
                </c:pt>
                <c:pt idx="418">
                  <c:v>5151.14142857143</c:v>
                </c:pt>
                <c:pt idx="419">
                  <c:v>5177.6214285714304</c:v>
                </c:pt>
                <c:pt idx="420">
                  <c:v>5179</c:v>
                </c:pt>
                <c:pt idx="421">
                  <c:v>5169.39857142857</c:v>
                </c:pt>
                <c:pt idx="422">
                  <c:v>5160.7242857142901</c:v>
                </c:pt>
                <c:pt idx="423">
                  <c:v>5103.5</c:v>
                </c:pt>
                <c:pt idx="424">
                  <c:v>5017.3057142857097</c:v>
                </c:pt>
                <c:pt idx="425">
                  <c:v>4968.8571428571404</c:v>
                </c:pt>
                <c:pt idx="426">
                  <c:v>4952.6428571428596</c:v>
                </c:pt>
                <c:pt idx="427">
                  <c:v>4968.9171428571399</c:v>
                </c:pt>
                <c:pt idx="428">
                  <c:v>5000.1828571428596</c:v>
                </c:pt>
                <c:pt idx="429">
                  <c:v>5032.4485714285702</c:v>
                </c:pt>
                <c:pt idx="430">
                  <c:v>5095.3471428571402</c:v>
                </c:pt>
                <c:pt idx="431">
                  <c:v>5179.3471428571402</c:v>
                </c:pt>
                <c:pt idx="432">
                  <c:v>5239.8785714285696</c:v>
                </c:pt>
                <c:pt idx="433">
                  <c:v>5279.6128571428599</c:v>
                </c:pt>
                <c:pt idx="434">
                  <c:v>5305.6842857142901</c:v>
                </c:pt>
                <c:pt idx="435">
                  <c:v>5325.3057142857097</c:v>
                </c:pt>
                <c:pt idx="436">
                  <c:v>5336.3571428571404</c:v>
                </c:pt>
                <c:pt idx="437">
                  <c:v>5332.5514285714298</c:v>
                </c:pt>
                <c:pt idx="438">
                  <c:v>5331.0714285714303</c:v>
                </c:pt>
                <c:pt idx="439">
                  <c:v>5330.9071428571397</c:v>
                </c:pt>
                <c:pt idx="440">
                  <c:v>5317.6514285714302</c:v>
                </c:pt>
                <c:pt idx="441">
                  <c:v>5293.9985714285704</c:v>
                </c:pt>
                <c:pt idx="442">
                  <c:v>5265.3971428571404</c:v>
                </c:pt>
                <c:pt idx="443">
                  <c:v>5241.4471428571396</c:v>
                </c:pt>
                <c:pt idx="444">
                  <c:v>5224.0285714285701</c:v>
                </c:pt>
                <c:pt idx="445">
                  <c:v>5185.8857142857096</c:v>
                </c:pt>
                <c:pt idx="446">
                  <c:v>5131.4171428571399</c:v>
                </c:pt>
                <c:pt idx="447">
                  <c:v>5088.4685714285697</c:v>
                </c:pt>
                <c:pt idx="448">
                  <c:v>5053.1428571428596</c:v>
                </c:pt>
                <c:pt idx="449">
                  <c:v>5027.8871428571401</c:v>
                </c:pt>
                <c:pt idx="450">
                  <c:v>5027.2557142857104</c:v>
                </c:pt>
                <c:pt idx="451">
                  <c:v>5038.7242857142901</c:v>
                </c:pt>
                <c:pt idx="452">
                  <c:v>5059.49</c:v>
                </c:pt>
                <c:pt idx="453">
                  <c:v>5103.8671428571397</c:v>
                </c:pt>
                <c:pt idx="454">
                  <c:v>5150.4685714285697</c:v>
                </c:pt>
                <c:pt idx="455">
                  <c:v>5169.1728571428603</c:v>
                </c:pt>
                <c:pt idx="456">
                  <c:v>5121.2042857142897</c:v>
                </c:pt>
                <c:pt idx="457">
                  <c:v>4972.3771428571399</c:v>
                </c:pt>
                <c:pt idx="458">
                  <c:v>4765.0514285714298</c:v>
                </c:pt>
                <c:pt idx="459">
                  <c:v>4546.2242857142901</c:v>
                </c:pt>
                <c:pt idx="460">
                  <c:v>4304.49</c:v>
                </c:pt>
                <c:pt idx="461">
                  <c:v>4057.1642857142901</c:v>
                </c:pt>
                <c:pt idx="462">
                  <c:v>3865.83714285714</c:v>
                </c:pt>
                <c:pt idx="463">
                  <c:v>3790.3771428571399</c:v>
                </c:pt>
                <c:pt idx="464">
                  <c:v>3852.2957142857099</c:v>
                </c:pt>
                <c:pt idx="465">
                  <c:v>4013.1728571428598</c:v>
                </c:pt>
                <c:pt idx="466">
                  <c:v>4227.6228571428601</c:v>
                </c:pt>
                <c:pt idx="467">
                  <c:v>4482.06142857143</c:v>
                </c:pt>
                <c:pt idx="468">
                  <c:v>4752.93857142857</c:v>
                </c:pt>
                <c:pt idx="469">
                  <c:v>5003.7342857142903</c:v>
                </c:pt>
                <c:pt idx="470">
                  <c:v>5204.8871428571401</c:v>
                </c:pt>
                <c:pt idx="471">
                  <c:v>5358.70285714286</c:v>
                </c:pt>
                <c:pt idx="472">
                  <c:v>5481.8357142857103</c:v>
                </c:pt>
                <c:pt idx="473">
                  <c:v>5572.09</c:v>
                </c:pt>
                <c:pt idx="474">
                  <c:v>5632.0585714285698</c:v>
                </c:pt>
                <c:pt idx="475">
                  <c:v>5681.1914285714302</c:v>
                </c:pt>
                <c:pt idx="476">
                  <c:v>5716.4771428571403</c:v>
                </c:pt>
                <c:pt idx="477">
                  <c:v>5742.6</c:v>
                </c:pt>
                <c:pt idx="478">
                  <c:v>5761.2528571428602</c:v>
                </c:pt>
                <c:pt idx="479">
                  <c:v>5755.84428571429</c:v>
                </c:pt>
                <c:pt idx="480">
                  <c:v>5755.11</c:v>
                </c:pt>
                <c:pt idx="481">
                  <c:v>5787.8657142857101</c:v>
                </c:pt>
                <c:pt idx="482">
                  <c:v>5861.1614285714304</c:v>
                </c:pt>
                <c:pt idx="483">
                  <c:v>6003.14142857143</c:v>
                </c:pt>
                <c:pt idx="484">
                  <c:v>6200.60142857143</c:v>
                </c:pt>
                <c:pt idx="485">
                  <c:v>6416.5814285714296</c:v>
                </c:pt>
                <c:pt idx="486">
                  <c:v>6685.2242857142901</c:v>
                </c:pt>
                <c:pt idx="487">
                  <c:v>6996.56142857143</c:v>
                </c:pt>
                <c:pt idx="488">
                  <c:v>7310.5714285714303</c:v>
                </c:pt>
                <c:pt idx="489">
                  <c:v>7625.98</c:v>
                </c:pt>
                <c:pt idx="490">
                  <c:v>7940.7042857142897</c:v>
                </c:pt>
                <c:pt idx="491">
                  <c:v>8291.1728571428594</c:v>
                </c:pt>
                <c:pt idx="492">
                  <c:v>8722.0499999999993</c:v>
                </c:pt>
                <c:pt idx="493">
                  <c:v>9197.8557142857098</c:v>
                </c:pt>
                <c:pt idx="494">
                  <c:v>9724.5185714285708</c:v>
                </c:pt>
                <c:pt idx="495">
                  <c:v>10340.8857142857</c:v>
                </c:pt>
                <c:pt idx="496">
                  <c:v>11026.4871428571</c:v>
                </c:pt>
                <c:pt idx="497">
                  <c:v>11787.2214285714</c:v>
                </c:pt>
                <c:pt idx="498">
                  <c:v>12600.945714285701</c:v>
                </c:pt>
                <c:pt idx="499">
                  <c:v>13452.66</c:v>
                </c:pt>
                <c:pt idx="500">
                  <c:v>14370.5385714286</c:v>
                </c:pt>
                <c:pt idx="501">
                  <c:v>15324.61</c:v>
                </c:pt>
                <c:pt idx="502">
                  <c:v>16289.937142857099</c:v>
                </c:pt>
                <c:pt idx="503">
                  <c:v>17280.03</c:v>
                </c:pt>
                <c:pt idx="504">
                  <c:v>18244.071428571398</c:v>
                </c:pt>
                <c:pt idx="505">
                  <c:v>19181.46</c:v>
                </c:pt>
                <c:pt idx="506">
                  <c:v>20115.838571428601</c:v>
                </c:pt>
                <c:pt idx="507">
                  <c:v>21018.7357142857</c:v>
                </c:pt>
                <c:pt idx="508">
                  <c:v>21933.664285714302</c:v>
                </c:pt>
                <c:pt idx="509">
                  <c:v>22918.144285714301</c:v>
                </c:pt>
                <c:pt idx="510">
                  <c:v>24004.622857142898</c:v>
                </c:pt>
                <c:pt idx="511">
                  <c:v>25247.898571428599</c:v>
                </c:pt>
                <c:pt idx="512">
                  <c:v>26640.448571428598</c:v>
                </c:pt>
                <c:pt idx="513">
                  <c:v>28091.152857142901</c:v>
                </c:pt>
                <c:pt idx="514">
                  <c:v>29576.9185714286</c:v>
                </c:pt>
                <c:pt idx="515">
                  <c:v>31110.684285714298</c:v>
                </c:pt>
                <c:pt idx="516">
                  <c:v>32722.1942857143</c:v>
                </c:pt>
                <c:pt idx="517">
                  <c:v>34472.011428571401</c:v>
                </c:pt>
                <c:pt idx="518">
                  <c:v>36348.122857142902</c:v>
                </c:pt>
                <c:pt idx="519">
                  <c:v>38309.878571428599</c:v>
                </c:pt>
                <c:pt idx="520">
                  <c:v>40406.928571428602</c:v>
                </c:pt>
                <c:pt idx="521">
                  <c:v>42598.234285714301</c:v>
                </c:pt>
                <c:pt idx="522">
                  <c:v>44613.091428571403</c:v>
                </c:pt>
                <c:pt idx="523">
                  <c:v>46187.784285714297</c:v>
                </c:pt>
                <c:pt idx="524">
                  <c:v>47077.1</c:v>
                </c:pt>
                <c:pt idx="525">
                  <c:v>47287.875714285699</c:v>
                </c:pt>
                <c:pt idx="526">
                  <c:v>47024.988571428599</c:v>
                </c:pt>
                <c:pt idx="527">
                  <c:v>46311.091428571403</c:v>
                </c:pt>
                <c:pt idx="528">
                  <c:v>45209.847142857099</c:v>
                </c:pt>
                <c:pt idx="529">
                  <c:v>43961.407142857097</c:v>
                </c:pt>
                <c:pt idx="530">
                  <c:v>42882.285714285703</c:v>
                </c:pt>
                <c:pt idx="531">
                  <c:v>42325.775714285701</c:v>
                </c:pt>
                <c:pt idx="532">
                  <c:v>42136.428571428602</c:v>
                </c:pt>
                <c:pt idx="533">
                  <c:v>41929.162857142903</c:v>
                </c:pt>
                <c:pt idx="534">
                  <c:v>41675.2642857143</c:v>
                </c:pt>
                <c:pt idx="535">
                  <c:v>41385.702857142896</c:v>
                </c:pt>
                <c:pt idx="536">
                  <c:v>41078.857142857101</c:v>
                </c:pt>
                <c:pt idx="537">
                  <c:v>40588.5814285714</c:v>
                </c:pt>
                <c:pt idx="538">
                  <c:v>39648.061428571396</c:v>
                </c:pt>
                <c:pt idx="539">
                  <c:v>38425.622857142902</c:v>
                </c:pt>
                <c:pt idx="540">
                  <c:v>37249.938571428604</c:v>
                </c:pt>
                <c:pt idx="541">
                  <c:v>36164.744285714303</c:v>
                </c:pt>
                <c:pt idx="542">
                  <c:v>35143.01</c:v>
                </c:pt>
                <c:pt idx="543">
                  <c:v>34200.325714285696</c:v>
                </c:pt>
                <c:pt idx="544">
                  <c:v>33396.550000000003</c:v>
                </c:pt>
                <c:pt idx="545">
                  <c:v>32757.732857142899</c:v>
                </c:pt>
                <c:pt idx="546">
                  <c:v>32153.018571428602</c:v>
                </c:pt>
                <c:pt idx="547">
                  <c:v>31441.692857142902</c:v>
                </c:pt>
                <c:pt idx="548">
                  <c:v>30682.0814285714</c:v>
                </c:pt>
                <c:pt idx="549">
                  <c:v>29933.662857142899</c:v>
                </c:pt>
                <c:pt idx="550">
                  <c:v>29155.5614285714</c:v>
                </c:pt>
                <c:pt idx="551">
                  <c:v>28263.6742857143</c:v>
                </c:pt>
                <c:pt idx="552">
                  <c:v>27176.521428571399</c:v>
                </c:pt>
                <c:pt idx="553">
                  <c:v>26076.959999999999</c:v>
                </c:pt>
                <c:pt idx="554">
                  <c:v>25042.285714285699</c:v>
                </c:pt>
                <c:pt idx="555">
                  <c:v>23898.03</c:v>
                </c:pt>
                <c:pt idx="556">
                  <c:v>22636.407142857101</c:v>
                </c:pt>
                <c:pt idx="557">
                  <c:v>21300.7228571429</c:v>
                </c:pt>
                <c:pt idx="558">
                  <c:v>20018.61</c:v>
                </c:pt>
                <c:pt idx="559">
                  <c:v>19016.752857142899</c:v>
                </c:pt>
                <c:pt idx="560">
                  <c:v>18170.6314285714</c:v>
                </c:pt>
                <c:pt idx="561">
                  <c:v>17333.692857142902</c:v>
                </c:pt>
                <c:pt idx="562">
                  <c:v>16584.0814285714</c:v>
                </c:pt>
                <c:pt idx="563">
                  <c:v>15922.0614285714</c:v>
                </c:pt>
                <c:pt idx="564">
                  <c:v>15331.837142857101</c:v>
                </c:pt>
                <c:pt idx="565">
                  <c:v>14707.6842857143</c:v>
                </c:pt>
                <c:pt idx="566">
                  <c:v>13898.082857142899</c:v>
                </c:pt>
                <c:pt idx="567">
                  <c:v>12939.44</c:v>
                </c:pt>
                <c:pt idx="568">
                  <c:v>11978.501428571401</c:v>
                </c:pt>
                <c:pt idx="569">
                  <c:v>11084.0414285714</c:v>
                </c:pt>
                <c:pt idx="570">
                  <c:v>10254.152857142901</c:v>
                </c:pt>
                <c:pt idx="571">
                  <c:v>9486.5300000000007</c:v>
                </c:pt>
                <c:pt idx="572">
                  <c:v>8804.4585714285695</c:v>
                </c:pt>
                <c:pt idx="573">
                  <c:v>8224.0914285714298</c:v>
                </c:pt>
                <c:pt idx="574">
                  <c:v>7754.5914285714298</c:v>
                </c:pt>
                <c:pt idx="575">
                  <c:v>7360.3871428571401</c:v>
                </c:pt>
                <c:pt idx="576">
                  <c:v>6995.1528571428598</c:v>
                </c:pt>
                <c:pt idx="577">
                  <c:v>6650.2957142857103</c:v>
                </c:pt>
                <c:pt idx="578">
                  <c:v>6301.2242857142901</c:v>
                </c:pt>
                <c:pt idx="579">
                  <c:v>5946.51</c:v>
                </c:pt>
                <c:pt idx="580">
                  <c:v>5602.8457142857096</c:v>
                </c:pt>
                <c:pt idx="581">
                  <c:v>5262.8957142857198</c:v>
                </c:pt>
                <c:pt idx="582">
                  <c:v>4933.1514285714302</c:v>
                </c:pt>
                <c:pt idx="583">
                  <c:v>4619.4171428571399</c:v>
                </c:pt>
                <c:pt idx="584">
                  <c:v>4307.6114285714302</c:v>
                </c:pt>
                <c:pt idx="585">
                  <c:v>4008.7642857142901</c:v>
                </c:pt>
                <c:pt idx="586">
                  <c:v>3744.60142857143</c:v>
                </c:pt>
                <c:pt idx="587">
                  <c:v>3518.83714285714</c:v>
                </c:pt>
                <c:pt idx="588">
                  <c:v>3335.2757142857099</c:v>
                </c:pt>
                <c:pt idx="589">
                  <c:v>3180.7342857142899</c:v>
                </c:pt>
                <c:pt idx="590">
                  <c:v>3032.6314285714302</c:v>
                </c:pt>
                <c:pt idx="591">
                  <c:v>2899.2128571428598</c:v>
                </c:pt>
                <c:pt idx="592">
                  <c:v>2777.7742857142898</c:v>
                </c:pt>
                <c:pt idx="593">
                  <c:v>2653.90571428571</c:v>
                </c:pt>
                <c:pt idx="594">
                  <c:v>2531.2728571428602</c:v>
                </c:pt>
                <c:pt idx="595">
                  <c:v>2403.8957142857098</c:v>
                </c:pt>
                <c:pt idx="596">
                  <c:v>2270.58</c:v>
                </c:pt>
                <c:pt idx="597">
                  <c:v>2146.14142857143</c:v>
                </c:pt>
                <c:pt idx="598">
                  <c:v>2025.59142857143</c:v>
                </c:pt>
                <c:pt idx="599">
                  <c:v>1904.3257142857101</c:v>
                </c:pt>
                <c:pt idx="600">
                  <c:v>1789.4585714285699</c:v>
                </c:pt>
                <c:pt idx="601">
                  <c:v>1683.2542857142901</c:v>
                </c:pt>
                <c:pt idx="602">
                  <c:v>1589.19285714286</c:v>
                </c:pt>
                <c:pt idx="603">
                  <c:v>1511.3257142857101</c:v>
                </c:pt>
                <c:pt idx="604">
                  <c:v>1445.3871428571399</c:v>
                </c:pt>
                <c:pt idx="605">
                  <c:v>1388.08</c:v>
                </c:pt>
                <c:pt idx="606">
                  <c:v>1336.2442857142901</c:v>
                </c:pt>
                <c:pt idx="607">
                  <c:v>1291.3057142857101</c:v>
                </c:pt>
                <c:pt idx="608">
                  <c:v>1253.8057142857101</c:v>
                </c:pt>
                <c:pt idx="609">
                  <c:v>1218.10142857143</c:v>
                </c:pt>
                <c:pt idx="610">
                  <c:v>1179.62142857143</c:v>
                </c:pt>
                <c:pt idx="611">
                  <c:v>1139.59142857143</c:v>
                </c:pt>
                <c:pt idx="612">
                  <c:v>1101.3771428571399</c:v>
                </c:pt>
                <c:pt idx="613">
                  <c:v>1067.3357142857101</c:v>
                </c:pt>
                <c:pt idx="614">
                  <c:v>1034.2442857142901</c:v>
                </c:pt>
                <c:pt idx="615">
                  <c:v>998.26428571428596</c:v>
                </c:pt>
                <c:pt idx="616">
                  <c:v>960.775714285714</c:v>
                </c:pt>
                <c:pt idx="617">
                  <c:v>925.67285714285697</c:v>
                </c:pt>
                <c:pt idx="618">
                  <c:v>893.51857142857102</c:v>
                </c:pt>
                <c:pt idx="619">
                  <c:v>861.34571428571405</c:v>
                </c:pt>
                <c:pt idx="620">
                  <c:v>827.65142857142905</c:v>
                </c:pt>
                <c:pt idx="621">
                  <c:v>792.87571428571403</c:v>
                </c:pt>
                <c:pt idx="622">
                  <c:v>760.038571428571</c:v>
                </c:pt>
                <c:pt idx="623">
                  <c:v>733.67</c:v>
                </c:pt>
                <c:pt idx="624">
                  <c:v>713.30285714285696</c:v>
                </c:pt>
                <c:pt idx="625">
                  <c:v>693.86428571428598</c:v>
                </c:pt>
                <c:pt idx="626">
                  <c:v>674.80285714285696</c:v>
                </c:pt>
                <c:pt idx="627">
                  <c:v>657.1</c:v>
                </c:pt>
                <c:pt idx="628">
                  <c:v>643.49857142857104</c:v>
                </c:pt>
                <c:pt idx="629">
                  <c:v>635.71285714285705</c:v>
                </c:pt>
                <c:pt idx="630">
                  <c:v>628.86714285714299</c:v>
                </c:pt>
                <c:pt idx="631">
                  <c:v>619.23428571428599</c:v>
                </c:pt>
                <c:pt idx="632">
                  <c:v>608.32714285714303</c:v>
                </c:pt>
                <c:pt idx="633">
                  <c:v>597.25571428571402</c:v>
                </c:pt>
                <c:pt idx="634">
                  <c:v>585.357142857143</c:v>
                </c:pt>
                <c:pt idx="635">
                  <c:v>570.59142857142899</c:v>
                </c:pt>
                <c:pt idx="636">
                  <c:v>549.88857142857103</c:v>
                </c:pt>
                <c:pt idx="637">
                  <c:v>524.07142857142901</c:v>
                </c:pt>
                <c:pt idx="638">
                  <c:v>497.72571428571399</c:v>
                </c:pt>
                <c:pt idx="639">
                  <c:v>473.654285714286</c:v>
                </c:pt>
                <c:pt idx="640">
                  <c:v>451.12428571428597</c:v>
                </c:pt>
                <c:pt idx="641">
                  <c:v>429.715714285714</c:v>
                </c:pt>
                <c:pt idx="642">
                  <c:v>410.62428571428597</c:v>
                </c:pt>
                <c:pt idx="643">
                  <c:v>396.164285714286</c:v>
                </c:pt>
                <c:pt idx="644">
                  <c:v>387.021428571429</c:v>
                </c:pt>
                <c:pt idx="645">
                  <c:v>380.30714285714299</c:v>
                </c:pt>
                <c:pt idx="646">
                  <c:v>375.18428571428598</c:v>
                </c:pt>
                <c:pt idx="647">
                  <c:v>371.65285714285699</c:v>
                </c:pt>
                <c:pt idx="648">
                  <c:v>368.81714285714298</c:v>
                </c:pt>
                <c:pt idx="649">
                  <c:v>367.224285714286</c:v>
                </c:pt>
                <c:pt idx="650">
                  <c:v>365.84714285714301</c:v>
                </c:pt>
                <c:pt idx="651">
                  <c:v>363.38857142857103</c:v>
                </c:pt>
                <c:pt idx="652">
                  <c:v>362.34714285714301</c:v>
                </c:pt>
                <c:pt idx="653">
                  <c:v>362.418571428571</c:v>
                </c:pt>
                <c:pt idx="654">
                  <c:v>362</c:v>
                </c:pt>
                <c:pt idx="655">
                  <c:v>361.581428571429</c:v>
                </c:pt>
                <c:pt idx="656">
                  <c:v>359.94857142857097</c:v>
                </c:pt>
                <c:pt idx="657">
                  <c:v>355.80571428571398</c:v>
                </c:pt>
                <c:pt idx="658">
                  <c:v>350.284285714286</c:v>
                </c:pt>
                <c:pt idx="659">
                  <c:v>341.35571428571399</c:v>
                </c:pt>
                <c:pt idx="660">
                  <c:v>327.63142857142901</c:v>
                </c:pt>
                <c:pt idx="661">
                  <c:v>311.99857142857098</c:v>
                </c:pt>
                <c:pt idx="662">
                  <c:v>295.81428571428597</c:v>
                </c:pt>
                <c:pt idx="663">
                  <c:v>279.88571428571402</c:v>
                </c:pt>
                <c:pt idx="664">
                  <c:v>266.20142857142901</c:v>
                </c:pt>
                <c:pt idx="665">
                  <c:v>253.83428571428601</c:v>
                </c:pt>
                <c:pt idx="666">
                  <c:v>242.74285714285699</c:v>
                </c:pt>
                <c:pt idx="667">
                  <c:v>234.66142857142901</c:v>
                </c:pt>
                <c:pt idx="668">
                  <c:v>228.36571428571401</c:v>
                </c:pt>
                <c:pt idx="669">
                  <c:v>222.65142857142899</c:v>
                </c:pt>
                <c:pt idx="670">
                  <c:v>216.805714285714</c:v>
                </c:pt>
                <c:pt idx="671">
                  <c:v>210.142857142857</c:v>
                </c:pt>
                <c:pt idx="672">
                  <c:v>203.87857142857101</c:v>
                </c:pt>
                <c:pt idx="673">
                  <c:v>200.021428571429</c:v>
                </c:pt>
                <c:pt idx="674">
                  <c:v>197.93857142857101</c:v>
                </c:pt>
                <c:pt idx="675">
                  <c:v>196.42857142857099</c:v>
                </c:pt>
                <c:pt idx="676">
                  <c:v>195.78571428571399</c:v>
                </c:pt>
                <c:pt idx="677">
                  <c:v>196.65285714285699</c:v>
                </c:pt>
                <c:pt idx="678">
                  <c:v>198.84714285714301</c:v>
                </c:pt>
                <c:pt idx="679">
                  <c:v>200.66285714285701</c:v>
                </c:pt>
                <c:pt idx="680">
                  <c:v>199.86714285714299</c:v>
                </c:pt>
                <c:pt idx="681">
                  <c:v>197.36714285714299</c:v>
                </c:pt>
                <c:pt idx="682">
                  <c:v>194.45857142857099</c:v>
                </c:pt>
                <c:pt idx="683">
                  <c:v>190.397142857143</c:v>
                </c:pt>
                <c:pt idx="684">
                  <c:v>186.15142857142899</c:v>
                </c:pt>
                <c:pt idx="685">
                  <c:v>182.69142857142899</c:v>
                </c:pt>
                <c:pt idx="686">
                  <c:v>180.97714285714301</c:v>
                </c:pt>
                <c:pt idx="687">
                  <c:v>181.23142857142901</c:v>
                </c:pt>
                <c:pt idx="688">
                  <c:v>182.08857142857099</c:v>
                </c:pt>
                <c:pt idx="689">
                  <c:v>184.19142857142899</c:v>
                </c:pt>
                <c:pt idx="690">
                  <c:v>189.47714285714301</c:v>
                </c:pt>
                <c:pt idx="691">
                  <c:v>196.24285714285699</c:v>
                </c:pt>
                <c:pt idx="692">
                  <c:v>204.58</c:v>
                </c:pt>
                <c:pt idx="693">
                  <c:v>217.875714285714</c:v>
                </c:pt>
                <c:pt idx="694">
                  <c:v>237.835714285714</c:v>
                </c:pt>
                <c:pt idx="695">
                  <c:v>263.38714285714298</c:v>
                </c:pt>
                <c:pt idx="696">
                  <c:v>293.76428571428602</c:v>
                </c:pt>
                <c:pt idx="697">
                  <c:v>327.37714285714299</c:v>
                </c:pt>
                <c:pt idx="698">
                  <c:v>366.21428571428601</c:v>
                </c:pt>
                <c:pt idx="699">
                  <c:v>410.29571428571398</c:v>
                </c:pt>
                <c:pt idx="700">
                  <c:v>453.84714285714301</c:v>
                </c:pt>
                <c:pt idx="701">
                  <c:v>496.478571428571</c:v>
                </c:pt>
                <c:pt idx="702">
                  <c:v>542.82571428571396</c:v>
                </c:pt>
                <c:pt idx="703">
                  <c:v>592.65285714285699</c:v>
                </c:pt>
                <c:pt idx="704">
                  <c:v>643.5</c:v>
                </c:pt>
                <c:pt idx="705">
                  <c:v>696.24428571428598</c:v>
                </c:pt>
                <c:pt idx="706">
                  <c:v>758.31571428571397</c:v>
                </c:pt>
                <c:pt idx="707">
                  <c:v>839.97857142857197</c:v>
                </c:pt>
                <c:pt idx="708">
                  <c:v>947</c:v>
                </c:pt>
                <c:pt idx="709">
                  <c:v>1084.6128571428601</c:v>
                </c:pt>
                <c:pt idx="710">
                  <c:v>1256.1028571428601</c:v>
                </c:pt>
                <c:pt idx="711">
                  <c:v>1464.1328571428601</c:v>
                </c:pt>
                <c:pt idx="712">
                  <c:v>1721.07142857143</c:v>
                </c:pt>
                <c:pt idx="713">
                  <c:v>2050.6842857142901</c:v>
                </c:pt>
                <c:pt idx="714">
                  <c:v>2470.1328571428598</c:v>
                </c:pt>
                <c:pt idx="715">
                  <c:v>2993.51</c:v>
                </c:pt>
                <c:pt idx="716">
                  <c:v>3637.08142857143</c:v>
                </c:pt>
                <c:pt idx="717">
                  <c:v>4420.03</c:v>
                </c:pt>
                <c:pt idx="718">
                  <c:v>5330.8357142857103</c:v>
                </c:pt>
                <c:pt idx="719">
                  <c:v>6371.54</c:v>
                </c:pt>
                <c:pt idx="720">
                  <c:v>7547.4171428571399</c:v>
                </c:pt>
                <c:pt idx="721">
                  <c:v>8914.9171428571408</c:v>
                </c:pt>
                <c:pt idx="722">
                  <c:v>10569.804285714299</c:v>
                </c:pt>
                <c:pt idx="723">
                  <c:v>12518.191428571399</c:v>
                </c:pt>
                <c:pt idx="724">
                  <c:v>14700.5385714286</c:v>
                </c:pt>
                <c:pt idx="725">
                  <c:v>17115.7028571429</c:v>
                </c:pt>
                <c:pt idx="726">
                  <c:v>19775.498571428601</c:v>
                </c:pt>
                <c:pt idx="727">
                  <c:v>22724.998571428601</c:v>
                </c:pt>
                <c:pt idx="728">
                  <c:v>25800.662857142899</c:v>
                </c:pt>
                <c:pt idx="729">
                  <c:v>28675.031428571401</c:v>
                </c:pt>
                <c:pt idx="730">
                  <c:v>31399.511428571401</c:v>
                </c:pt>
                <c:pt idx="731">
                  <c:v>34063.878571428599</c:v>
                </c:pt>
                <c:pt idx="732">
                  <c:v>36621.632857142897</c:v>
                </c:pt>
                <c:pt idx="733">
                  <c:v>39001.775714285701</c:v>
                </c:pt>
                <c:pt idx="734">
                  <c:v>41144.561428571396</c:v>
                </c:pt>
                <c:pt idx="735">
                  <c:v>43275.551428571402</c:v>
                </c:pt>
                <c:pt idx="736">
                  <c:v>45618.632857142897</c:v>
                </c:pt>
                <c:pt idx="737">
                  <c:v>47896.03</c:v>
                </c:pt>
                <c:pt idx="738">
                  <c:v>49900.121428571401</c:v>
                </c:pt>
                <c:pt idx="739">
                  <c:v>51639.0557142857</c:v>
                </c:pt>
                <c:pt idx="740">
                  <c:v>53106.4585714286</c:v>
                </c:pt>
                <c:pt idx="741">
                  <c:v>54255.407142857097</c:v>
                </c:pt>
                <c:pt idx="742">
                  <c:v>54884.2228571429</c:v>
                </c:pt>
                <c:pt idx="743">
                  <c:v>54908.937142857103</c:v>
                </c:pt>
                <c:pt idx="744">
                  <c:v>54461.712857142898</c:v>
                </c:pt>
                <c:pt idx="745">
                  <c:v>53663.6514285714</c:v>
                </c:pt>
                <c:pt idx="746">
                  <c:v>52482.467142857102</c:v>
                </c:pt>
                <c:pt idx="747">
                  <c:v>50888.161428571402</c:v>
                </c:pt>
                <c:pt idx="748">
                  <c:v>48908.712857142898</c:v>
                </c:pt>
                <c:pt idx="749">
                  <c:v>46613.192857142902</c:v>
                </c:pt>
                <c:pt idx="750">
                  <c:v>44046.7642857143</c:v>
                </c:pt>
                <c:pt idx="751">
                  <c:v>41310.355714285703</c:v>
                </c:pt>
                <c:pt idx="752">
                  <c:v>38570.407142857097</c:v>
                </c:pt>
                <c:pt idx="753">
                  <c:v>36040.922857142898</c:v>
                </c:pt>
                <c:pt idx="754">
                  <c:v>33959.121428571401</c:v>
                </c:pt>
                <c:pt idx="755">
                  <c:v>32210.2842857143</c:v>
                </c:pt>
                <c:pt idx="756">
                  <c:v>30565.56</c:v>
                </c:pt>
                <c:pt idx="757">
                  <c:v>29095.141428571402</c:v>
                </c:pt>
                <c:pt idx="758">
                  <c:v>27768.54</c:v>
                </c:pt>
                <c:pt idx="759">
                  <c:v>26422.121428571401</c:v>
                </c:pt>
                <c:pt idx="760">
                  <c:v>24960.907142857101</c:v>
                </c:pt>
                <c:pt idx="761">
                  <c:v>23201.357142857101</c:v>
                </c:pt>
                <c:pt idx="762">
                  <c:v>21238.807142857098</c:v>
                </c:pt>
                <c:pt idx="763">
                  <c:v>19352.122857142898</c:v>
                </c:pt>
                <c:pt idx="764">
                  <c:v>17565.684285714298</c:v>
                </c:pt>
                <c:pt idx="765">
                  <c:v>15901.3071428571</c:v>
                </c:pt>
                <c:pt idx="766">
                  <c:v>14399.44</c:v>
                </c:pt>
                <c:pt idx="767">
                  <c:v>13044.92</c:v>
                </c:pt>
                <c:pt idx="768">
                  <c:v>11849.7557142857</c:v>
                </c:pt>
                <c:pt idx="769">
                  <c:v>10812.47</c:v>
                </c:pt>
                <c:pt idx="770">
                  <c:v>9884.6842857142892</c:v>
                </c:pt>
                <c:pt idx="771">
                  <c:v>8998.9828571428607</c:v>
                </c:pt>
                <c:pt idx="772">
                  <c:v>8134.5328571428599</c:v>
                </c:pt>
                <c:pt idx="773">
                  <c:v>7318.7542857142898</c:v>
                </c:pt>
                <c:pt idx="774">
                  <c:v>6593.4071428571397</c:v>
                </c:pt>
                <c:pt idx="775">
                  <c:v>5964.8057142857197</c:v>
                </c:pt>
                <c:pt idx="776">
                  <c:v>5412.54</c:v>
                </c:pt>
                <c:pt idx="777">
                  <c:v>4935.3157142857199</c:v>
                </c:pt>
                <c:pt idx="778">
                  <c:v>4556.82</c:v>
                </c:pt>
                <c:pt idx="779">
                  <c:v>4284.3614285714302</c:v>
                </c:pt>
                <c:pt idx="780">
                  <c:v>4072.1028571428601</c:v>
                </c:pt>
                <c:pt idx="781">
                  <c:v>3828.5</c:v>
                </c:pt>
                <c:pt idx="782">
                  <c:v>3551.33714285714</c:v>
                </c:pt>
                <c:pt idx="783">
                  <c:v>3302.8885714285698</c:v>
                </c:pt>
                <c:pt idx="784">
                  <c:v>3078.2042857142901</c:v>
                </c:pt>
                <c:pt idx="785">
                  <c:v>2854.9828571428602</c:v>
                </c:pt>
                <c:pt idx="786">
                  <c:v>2624.6771428571401</c:v>
                </c:pt>
                <c:pt idx="787">
                  <c:v>2398.3871428571401</c:v>
                </c:pt>
                <c:pt idx="788">
                  <c:v>2202.52</c:v>
                </c:pt>
                <c:pt idx="789">
                  <c:v>2049.9685714285702</c:v>
                </c:pt>
                <c:pt idx="790">
                  <c:v>1916.3257142857201</c:v>
                </c:pt>
                <c:pt idx="791">
                  <c:v>1788.58142857143</c:v>
                </c:pt>
                <c:pt idx="792">
                  <c:v>1664.19285714286</c:v>
                </c:pt>
                <c:pt idx="793">
                  <c:v>1540.3357142857201</c:v>
                </c:pt>
                <c:pt idx="794">
                  <c:v>1418.7142857142901</c:v>
                </c:pt>
                <c:pt idx="795">
                  <c:v>1304.43857142857</c:v>
                </c:pt>
                <c:pt idx="796">
                  <c:v>1192.02</c:v>
                </c:pt>
                <c:pt idx="797">
                  <c:v>1078.9071428571399</c:v>
                </c:pt>
                <c:pt idx="798">
                  <c:v>976.47857142857299</c:v>
                </c:pt>
                <c:pt idx="799">
                  <c:v>890.86714285714402</c:v>
                </c:pt>
                <c:pt idx="800">
                  <c:v>819.01000000000101</c:v>
                </c:pt>
                <c:pt idx="801">
                  <c:v>757.61142857143</c:v>
                </c:pt>
                <c:pt idx="802">
                  <c:v>702.68285714285901</c:v>
                </c:pt>
                <c:pt idx="803">
                  <c:v>655.42857142857304</c:v>
                </c:pt>
                <c:pt idx="804">
                  <c:v>620.40857142857305</c:v>
                </c:pt>
                <c:pt idx="805">
                  <c:v>593.15285714285903</c:v>
                </c:pt>
                <c:pt idx="806">
                  <c:v>565.22428571428702</c:v>
                </c:pt>
                <c:pt idx="807">
                  <c:v>536.29571428571603</c:v>
                </c:pt>
                <c:pt idx="808">
                  <c:v>507.10142857143001</c:v>
                </c:pt>
                <c:pt idx="809">
                  <c:v>479.744285714287</c:v>
                </c:pt>
                <c:pt idx="810">
                  <c:v>451.21285714285898</c:v>
                </c:pt>
                <c:pt idx="811">
                  <c:v>416.528571428573</c:v>
                </c:pt>
                <c:pt idx="812">
                  <c:v>378.72285714285903</c:v>
                </c:pt>
                <c:pt idx="813">
                  <c:v>342.90571428571599</c:v>
                </c:pt>
                <c:pt idx="814">
                  <c:v>309.007142857144</c:v>
                </c:pt>
                <c:pt idx="815">
                  <c:v>277.18142857142999</c:v>
                </c:pt>
                <c:pt idx="816">
                  <c:v>248.98857142857301</c:v>
                </c:pt>
                <c:pt idx="817">
                  <c:v>230.93714285714401</c:v>
                </c:pt>
                <c:pt idx="818">
                  <c:v>227.38571428571601</c:v>
                </c:pt>
                <c:pt idx="819">
                  <c:v>233.74285714285901</c:v>
                </c:pt>
                <c:pt idx="820">
                  <c:v>245.70285714285899</c:v>
                </c:pt>
                <c:pt idx="821">
                  <c:v>262.16285714285902</c:v>
                </c:pt>
                <c:pt idx="822">
                  <c:v>281.15285714285898</c:v>
                </c:pt>
                <c:pt idx="823">
                  <c:v>299.01000000000101</c:v>
                </c:pt>
                <c:pt idx="824">
                  <c:v>310.765714285716</c:v>
                </c:pt>
                <c:pt idx="825">
                  <c:v>315.06285714285798</c:v>
                </c:pt>
                <c:pt idx="826">
                  <c:v>314.08285714285802</c:v>
                </c:pt>
                <c:pt idx="827">
                  <c:v>309.01142857142997</c:v>
                </c:pt>
                <c:pt idx="828">
                  <c:v>300.77571428571599</c:v>
                </c:pt>
                <c:pt idx="829">
                  <c:v>290.280000000001</c:v>
                </c:pt>
                <c:pt idx="830">
                  <c:v>279.825714285716</c:v>
                </c:pt>
                <c:pt idx="831">
                  <c:v>272.825714285716</c:v>
                </c:pt>
                <c:pt idx="832">
                  <c:v>268.947142857144</c:v>
                </c:pt>
                <c:pt idx="833">
                  <c:v>265.73285714285902</c:v>
                </c:pt>
                <c:pt idx="834">
                  <c:v>263.19142857142998</c:v>
                </c:pt>
                <c:pt idx="835">
                  <c:v>261.87571428571601</c:v>
                </c:pt>
                <c:pt idx="836">
                  <c:v>262.18285714285798</c:v>
                </c:pt>
                <c:pt idx="837">
                  <c:v>263.47857142857299</c:v>
                </c:pt>
                <c:pt idx="838">
                  <c:v>263.71285714285898</c:v>
                </c:pt>
                <c:pt idx="839">
                  <c:v>263.56000000000103</c:v>
                </c:pt>
                <c:pt idx="840">
                  <c:v>265.39714285714399</c:v>
                </c:pt>
                <c:pt idx="841">
                  <c:v>270.33571428571599</c:v>
                </c:pt>
                <c:pt idx="842">
                  <c:v>279.598571428573</c:v>
                </c:pt>
                <c:pt idx="843">
                  <c:v>294.07428571428699</c:v>
                </c:pt>
                <c:pt idx="844">
                  <c:v>314.37142857142999</c:v>
                </c:pt>
                <c:pt idx="845">
                  <c:v>339.96428571428697</c:v>
                </c:pt>
                <c:pt idx="846">
                  <c:v>368.960000000001</c:v>
                </c:pt>
                <c:pt idx="847">
                  <c:v>401.08285714285802</c:v>
                </c:pt>
                <c:pt idx="848">
                  <c:v>435.32285714285803</c:v>
                </c:pt>
                <c:pt idx="849">
                  <c:v>467.102857142858</c:v>
                </c:pt>
                <c:pt idx="850">
                  <c:v>493.08285714285802</c:v>
                </c:pt>
                <c:pt idx="851">
                  <c:v>512.64000000000101</c:v>
                </c:pt>
                <c:pt idx="852">
                  <c:v>526.77428571428698</c:v>
                </c:pt>
                <c:pt idx="853">
                  <c:v>544.13000000000102</c:v>
                </c:pt>
                <c:pt idx="854">
                  <c:v>570.75142857142998</c:v>
                </c:pt>
                <c:pt idx="855">
                  <c:v>606.455714285716</c:v>
                </c:pt>
                <c:pt idx="856">
                  <c:v>654.62857142857297</c:v>
                </c:pt>
                <c:pt idx="857">
                  <c:v>716.49000000000103</c:v>
                </c:pt>
                <c:pt idx="858">
                  <c:v>791.18285714285901</c:v>
                </c:pt>
                <c:pt idx="859">
                  <c:v>883.92285714285799</c:v>
                </c:pt>
                <c:pt idx="860">
                  <c:v>988.69428571428705</c:v>
                </c:pt>
                <c:pt idx="861">
                  <c:v>1095.0114285714301</c:v>
                </c:pt>
                <c:pt idx="862">
                  <c:v>1204.18</c:v>
                </c:pt>
                <c:pt idx="863">
                  <c:v>1313.5657142857201</c:v>
                </c:pt>
                <c:pt idx="864">
                  <c:v>1420.75285714286</c:v>
                </c:pt>
                <c:pt idx="865">
                  <c:v>1523.51714285714</c:v>
                </c:pt>
                <c:pt idx="866">
                  <c:v>1615.92857142857</c:v>
                </c:pt>
                <c:pt idx="867">
                  <c:v>1695.8571428571399</c:v>
                </c:pt>
                <c:pt idx="868">
                  <c:v>1765.8671428571399</c:v>
                </c:pt>
                <c:pt idx="869">
                  <c:v>1823</c:v>
                </c:pt>
                <c:pt idx="870">
                  <c:v>1865.1028571428601</c:v>
                </c:pt>
                <c:pt idx="871">
                  <c:v>1894.1942857142899</c:v>
                </c:pt>
                <c:pt idx="872">
                  <c:v>1913.6228571428601</c:v>
                </c:pt>
                <c:pt idx="873">
                  <c:v>1929.42857142857</c:v>
                </c:pt>
                <c:pt idx="874">
                  <c:v>1948.8157142857201</c:v>
                </c:pt>
                <c:pt idx="875">
                  <c:v>1975.57142857143</c:v>
                </c:pt>
                <c:pt idx="876">
                  <c:v>2009.8257142857201</c:v>
                </c:pt>
                <c:pt idx="877">
                  <c:v>2058.2742857142898</c:v>
                </c:pt>
                <c:pt idx="878">
                  <c:v>2127.3571428571399</c:v>
                </c:pt>
                <c:pt idx="879">
                  <c:v>2210.0300000000002</c:v>
                </c:pt>
                <c:pt idx="880">
                  <c:v>2299.1528571428598</c:v>
                </c:pt>
                <c:pt idx="881">
                  <c:v>2397.0414285714301</c:v>
                </c:pt>
                <c:pt idx="882">
                  <c:v>2500.5914285714298</c:v>
                </c:pt>
                <c:pt idx="883">
                  <c:v>2609.3057142857201</c:v>
                </c:pt>
                <c:pt idx="884">
                  <c:v>2729.7442857142901</c:v>
                </c:pt>
                <c:pt idx="885">
                  <c:v>2857.4785714285699</c:v>
                </c:pt>
                <c:pt idx="886">
                  <c:v>3000.18285714286</c:v>
                </c:pt>
                <c:pt idx="887">
                  <c:v>3167.4271428571401</c:v>
                </c:pt>
                <c:pt idx="888">
                  <c:v>3351.9371428571399</c:v>
                </c:pt>
                <c:pt idx="889">
                  <c:v>3555.58</c:v>
                </c:pt>
                <c:pt idx="890">
                  <c:v>3777.2542857142898</c:v>
                </c:pt>
                <c:pt idx="891">
                  <c:v>3995.1928571428598</c:v>
                </c:pt>
                <c:pt idx="892">
                  <c:v>4198.4071428571397</c:v>
                </c:pt>
                <c:pt idx="893">
                  <c:v>4386.4171428571399</c:v>
                </c:pt>
                <c:pt idx="894">
                  <c:v>4560.3157142857199</c:v>
                </c:pt>
                <c:pt idx="895">
                  <c:v>4720.2128571428602</c:v>
                </c:pt>
                <c:pt idx="896">
                  <c:v>4860.4271428571401</c:v>
                </c:pt>
                <c:pt idx="897">
                  <c:v>4986.4671428571401</c:v>
                </c:pt>
                <c:pt idx="898">
                  <c:v>5105.7228571428604</c:v>
                </c:pt>
                <c:pt idx="899">
                  <c:v>5219.30428571429</c:v>
                </c:pt>
                <c:pt idx="900">
                  <c:v>5318.56</c:v>
                </c:pt>
                <c:pt idx="901">
                  <c:v>5386.58</c:v>
                </c:pt>
                <c:pt idx="902">
                  <c:v>5422.8657142857201</c:v>
                </c:pt>
                <c:pt idx="903">
                  <c:v>5440.53</c:v>
                </c:pt>
                <c:pt idx="904">
                  <c:v>5441.1728571428603</c:v>
                </c:pt>
                <c:pt idx="905">
                  <c:v>5428.5814285714296</c:v>
                </c:pt>
                <c:pt idx="906">
                  <c:v>5411.3157142857199</c:v>
                </c:pt>
                <c:pt idx="907">
                  <c:v>5404.4685714285697</c:v>
                </c:pt>
                <c:pt idx="908">
                  <c:v>5419.9271428571401</c:v>
                </c:pt>
                <c:pt idx="909">
                  <c:v>5446.9685714285697</c:v>
                </c:pt>
                <c:pt idx="910">
                  <c:v>5462.3857142857196</c:v>
                </c:pt>
                <c:pt idx="911">
                  <c:v>5466.5285714285701</c:v>
                </c:pt>
                <c:pt idx="912">
                  <c:v>5467.16</c:v>
                </c:pt>
                <c:pt idx="913">
                  <c:v>5464.5385714285703</c:v>
                </c:pt>
                <c:pt idx="914">
                  <c:v>5446.84428571429</c:v>
                </c:pt>
                <c:pt idx="915">
                  <c:v>5404.4371428571403</c:v>
                </c:pt>
                <c:pt idx="916">
                  <c:v>5348.8857142857196</c:v>
                </c:pt>
                <c:pt idx="917">
                  <c:v>5283.8457142857196</c:v>
                </c:pt>
                <c:pt idx="918">
                  <c:v>5202.60142857143</c:v>
                </c:pt>
                <c:pt idx="919">
                  <c:v>5111.9585714285704</c:v>
                </c:pt>
                <c:pt idx="920">
                  <c:v>5016.3457142857196</c:v>
                </c:pt>
                <c:pt idx="921">
                  <c:v>4919.64142857143</c:v>
                </c:pt>
                <c:pt idx="922">
                  <c:v>4822.3757142857203</c:v>
                </c:pt>
                <c:pt idx="923">
                  <c:v>4727.6000000000004</c:v>
                </c:pt>
                <c:pt idx="924">
                  <c:v>4668.7014285714304</c:v>
                </c:pt>
                <c:pt idx="925">
                  <c:v>4640.2314285714301</c:v>
                </c:pt>
                <c:pt idx="926">
                  <c:v>4609.1499999999996</c:v>
                </c:pt>
                <c:pt idx="927">
                  <c:v>4569.9257142857196</c:v>
                </c:pt>
                <c:pt idx="928">
                  <c:v>4526.9371428571403</c:v>
                </c:pt>
                <c:pt idx="929">
                  <c:v>4494.9885714285701</c:v>
                </c:pt>
                <c:pt idx="930">
                  <c:v>4464.9071428571397</c:v>
                </c:pt>
                <c:pt idx="931">
                  <c:v>4400.7957142857204</c:v>
                </c:pt>
                <c:pt idx="932">
                  <c:v>4310.01</c:v>
                </c:pt>
                <c:pt idx="933">
                  <c:v>4214.3571428571404</c:v>
                </c:pt>
                <c:pt idx="934">
                  <c:v>4119.7142857142899</c:v>
                </c:pt>
                <c:pt idx="935">
                  <c:v>4026.6528571428598</c:v>
                </c:pt>
                <c:pt idx="936">
                  <c:v>3915.4585714285699</c:v>
                </c:pt>
                <c:pt idx="937">
                  <c:v>3785.2857142857201</c:v>
                </c:pt>
                <c:pt idx="938">
                  <c:v>3654.8971428571399</c:v>
                </c:pt>
                <c:pt idx="939">
                  <c:v>3527.41857142857</c:v>
                </c:pt>
                <c:pt idx="940">
                  <c:v>3403.81714285714</c:v>
                </c:pt>
                <c:pt idx="941">
                  <c:v>3279.1742857142899</c:v>
                </c:pt>
                <c:pt idx="942">
                  <c:v>3151.2457142857202</c:v>
                </c:pt>
                <c:pt idx="943">
                  <c:v>3031.3885714285698</c:v>
                </c:pt>
                <c:pt idx="944">
                  <c:v>2922.6328571428598</c:v>
                </c:pt>
                <c:pt idx="945">
                  <c:v>2822.0928571428599</c:v>
                </c:pt>
                <c:pt idx="946">
                  <c:v>2730.0714285714298</c:v>
                </c:pt>
                <c:pt idx="947">
                  <c:v>2643.02</c:v>
                </c:pt>
                <c:pt idx="948">
                  <c:v>2563.0100000000002</c:v>
                </c:pt>
                <c:pt idx="949">
                  <c:v>2491.5</c:v>
                </c:pt>
                <c:pt idx="950">
                  <c:v>2426.08142857143</c:v>
                </c:pt>
                <c:pt idx="951">
                  <c:v>2367.1128571428599</c:v>
                </c:pt>
                <c:pt idx="952">
                  <c:v>2311.1742857142899</c:v>
                </c:pt>
                <c:pt idx="953">
                  <c:v>2255.1342857142899</c:v>
                </c:pt>
                <c:pt idx="954">
                  <c:v>2200.79714285714</c:v>
                </c:pt>
                <c:pt idx="955">
                  <c:v>2148.0828571428601</c:v>
                </c:pt>
                <c:pt idx="956">
                  <c:v>2094.7142857142899</c:v>
                </c:pt>
                <c:pt idx="957">
                  <c:v>2039.1842857142899</c:v>
                </c:pt>
                <c:pt idx="958">
                  <c:v>1981.42857142857</c:v>
                </c:pt>
                <c:pt idx="959">
                  <c:v>1926.4885714285699</c:v>
                </c:pt>
                <c:pt idx="960">
                  <c:v>1879.07</c:v>
                </c:pt>
                <c:pt idx="961">
                  <c:v>1838.56</c:v>
                </c:pt>
                <c:pt idx="962">
                  <c:v>1802.6714285714299</c:v>
                </c:pt>
                <c:pt idx="963">
                  <c:v>1769.3257142857201</c:v>
                </c:pt>
                <c:pt idx="964">
                  <c:v>1742.74285714286</c:v>
                </c:pt>
                <c:pt idx="965">
                  <c:v>1723.23285714286</c:v>
                </c:pt>
                <c:pt idx="966">
                  <c:v>1704.57</c:v>
                </c:pt>
                <c:pt idx="967">
                  <c:v>1682.62142857143</c:v>
                </c:pt>
                <c:pt idx="968">
                  <c:v>1655.18285714286</c:v>
                </c:pt>
                <c:pt idx="969">
                  <c:v>1623.02</c:v>
                </c:pt>
                <c:pt idx="970">
                  <c:v>1591.2342857142901</c:v>
                </c:pt>
                <c:pt idx="971">
                  <c:v>1562.1228571428601</c:v>
                </c:pt>
                <c:pt idx="972">
                  <c:v>1541.6842857142899</c:v>
                </c:pt>
                <c:pt idx="973">
                  <c:v>1531.7557142857199</c:v>
                </c:pt>
                <c:pt idx="974">
                  <c:v>1530.1128571428601</c:v>
                </c:pt>
                <c:pt idx="975">
                  <c:v>1541.81714285714</c:v>
                </c:pt>
                <c:pt idx="976">
                  <c:v>1566.96</c:v>
                </c:pt>
                <c:pt idx="977">
                  <c:v>1598.5</c:v>
                </c:pt>
                <c:pt idx="978">
                  <c:v>1630.2242857142901</c:v>
                </c:pt>
                <c:pt idx="979">
                  <c:v>1661.10142857143</c:v>
                </c:pt>
                <c:pt idx="980">
                  <c:v>1695.59142857143</c:v>
                </c:pt>
                <c:pt idx="981">
                  <c:v>1736.55</c:v>
                </c:pt>
                <c:pt idx="982">
                  <c:v>1779.67285714286</c:v>
                </c:pt>
                <c:pt idx="983">
                  <c:v>1823.69285714286</c:v>
                </c:pt>
                <c:pt idx="984">
                  <c:v>1872.4485714285699</c:v>
                </c:pt>
                <c:pt idx="985">
                  <c:v>1933.3357142857201</c:v>
                </c:pt>
                <c:pt idx="986">
                  <c:v>2004.9685714285699</c:v>
                </c:pt>
                <c:pt idx="987">
                  <c:v>2082.12142857143</c:v>
                </c:pt>
                <c:pt idx="988">
                  <c:v>2165.3157142857199</c:v>
                </c:pt>
                <c:pt idx="989">
                  <c:v>2258.6314285714302</c:v>
                </c:pt>
                <c:pt idx="990">
                  <c:v>2365.3971428571399</c:v>
                </c:pt>
                <c:pt idx="991">
                  <c:v>2481.9271428571401</c:v>
                </c:pt>
                <c:pt idx="992">
                  <c:v>2610.08142857143</c:v>
                </c:pt>
                <c:pt idx="993">
                  <c:v>2758.8671428571402</c:v>
                </c:pt>
                <c:pt idx="994">
                  <c:v>2931.8057142857201</c:v>
                </c:pt>
                <c:pt idx="995">
                  <c:v>3132.2957142857199</c:v>
                </c:pt>
                <c:pt idx="996">
                  <c:v>3353.41857142857</c:v>
                </c:pt>
                <c:pt idx="997">
                  <c:v>3578.98</c:v>
                </c:pt>
                <c:pt idx="998">
                  <c:v>3809.95</c:v>
                </c:pt>
                <c:pt idx="999">
                  <c:v>4049.2042857142901</c:v>
                </c:pt>
                <c:pt idx="1000">
                  <c:v>4285.2242857142901</c:v>
                </c:pt>
                <c:pt idx="1001">
                  <c:v>4510.1128571428599</c:v>
                </c:pt>
                <c:pt idx="1002">
                  <c:v>4715.3771428571399</c:v>
                </c:pt>
                <c:pt idx="1003">
                  <c:v>4905.7642857142901</c:v>
                </c:pt>
                <c:pt idx="1004">
                  <c:v>5097.7442857142896</c:v>
                </c:pt>
                <c:pt idx="1005">
                  <c:v>5284.4071428571497</c:v>
                </c:pt>
                <c:pt idx="1006">
                  <c:v>5456.8557142857198</c:v>
                </c:pt>
                <c:pt idx="1007">
                  <c:v>5633.2342857142903</c:v>
                </c:pt>
                <c:pt idx="1008">
                  <c:v>5821.57</c:v>
                </c:pt>
                <c:pt idx="1009">
                  <c:v>6006.7742857142903</c:v>
                </c:pt>
                <c:pt idx="1010">
                  <c:v>6174.1214285714304</c:v>
                </c:pt>
                <c:pt idx="1011">
                  <c:v>6319.24285714286</c:v>
                </c:pt>
                <c:pt idx="1012">
                  <c:v>6448.0185714285699</c:v>
                </c:pt>
                <c:pt idx="1013">
                  <c:v>6554.1114285714302</c:v>
                </c:pt>
                <c:pt idx="1014">
                  <c:v>6608.1</c:v>
                </c:pt>
                <c:pt idx="1015">
                  <c:v>6602.8557142857198</c:v>
                </c:pt>
                <c:pt idx="1016">
                  <c:v>6562.7642857142901</c:v>
                </c:pt>
                <c:pt idx="1017">
                  <c:v>6497.7685714285699</c:v>
                </c:pt>
                <c:pt idx="1018">
                  <c:v>6407.3685714285702</c:v>
                </c:pt>
                <c:pt idx="1019">
                  <c:v>6293.67</c:v>
                </c:pt>
                <c:pt idx="1020">
                  <c:v>6154.6328571428603</c:v>
                </c:pt>
                <c:pt idx="1021">
                  <c:v>5996.4757142857197</c:v>
                </c:pt>
                <c:pt idx="1022">
                  <c:v>5820.24285714286</c:v>
                </c:pt>
                <c:pt idx="1023">
                  <c:v>5618.3428571428603</c:v>
                </c:pt>
                <c:pt idx="1024">
                  <c:v>5395.5</c:v>
                </c:pt>
                <c:pt idx="1025">
                  <c:v>5156.6400000000003</c:v>
                </c:pt>
                <c:pt idx="1026">
                  <c:v>4908.5385714285703</c:v>
                </c:pt>
                <c:pt idx="1027">
                  <c:v>4661.0685714285701</c:v>
                </c:pt>
                <c:pt idx="1028">
                  <c:v>4411.8828571428603</c:v>
                </c:pt>
                <c:pt idx="1029">
                  <c:v>4158.74285714286</c:v>
                </c:pt>
                <c:pt idx="1030">
                  <c:v>3906.90571428572</c:v>
                </c:pt>
                <c:pt idx="1031">
                  <c:v>3660.79</c:v>
                </c:pt>
                <c:pt idx="1032">
                  <c:v>3423.91142857143</c:v>
                </c:pt>
                <c:pt idx="1033">
                  <c:v>3196.1157142857201</c:v>
                </c:pt>
                <c:pt idx="1034">
                  <c:v>2993.0414285714301</c:v>
                </c:pt>
                <c:pt idx="1035">
                  <c:v>2822.63</c:v>
                </c:pt>
                <c:pt idx="1036">
                  <c:v>2677.8</c:v>
                </c:pt>
                <c:pt idx="1037">
                  <c:v>2557.3071428571402</c:v>
                </c:pt>
                <c:pt idx="1038">
                  <c:v>2456.9842857142899</c:v>
                </c:pt>
                <c:pt idx="1039">
                  <c:v>2371.7642857142901</c:v>
                </c:pt>
                <c:pt idx="1040">
                  <c:v>2297.0971428571402</c:v>
                </c:pt>
                <c:pt idx="1041">
                  <c:v>2215.9971428571398</c:v>
                </c:pt>
                <c:pt idx="1042">
                  <c:v>2129.43857142857</c:v>
                </c:pt>
                <c:pt idx="1043">
                  <c:v>2051.25</c:v>
                </c:pt>
                <c:pt idx="1044">
                  <c:v>1980.24714285714</c:v>
                </c:pt>
                <c:pt idx="1045">
                  <c:v>1915.63857142857</c:v>
                </c:pt>
                <c:pt idx="1046">
                  <c:v>1856.9414285714299</c:v>
                </c:pt>
                <c:pt idx="1047">
                  <c:v>1803.56714285714</c:v>
                </c:pt>
                <c:pt idx="1048">
                  <c:v>1755.2857142857199</c:v>
                </c:pt>
                <c:pt idx="1049">
                  <c:v>1711.5257142857199</c:v>
                </c:pt>
                <c:pt idx="1050">
                  <c:v>1672.07</c:v>
                </c:pt>
                <c:pt idx="1051">
                  <c:v>1636.56142857143</c:v>
                </c:pt>
                <c:pt idx="1052">
                  <c:v>1604.81142857143</c:v>
                </c:pt>
                <c:pt idx="1053">
                  <c:v>1576.41571428572</c:v>
                </c:pt>
                <c:pt idx="1054">
                  <c:v>1551.29</c:v>
                </c:pt>
                <c:pt idx="1055">
                  <c:v>1529.0357142857199</c:v>
                </c:pt>
                <c:pt idx="1056">
                  <c:v>1509.6128571428601</c:v>
                </c:pt>
                <c:pt idx="1057">
                  <c:v>1492.5971428571399</c:v>
                </c:pt>
                <c:pt idx="1058">
                  <c:v>1477.7814285714301</c:v>
                </c:pt>
                <c:pt idx="1059">
                  <c:v>1464.9514285714299</c:v>
                </c:pt>
                <c:pt idx="1060">
                  <c:v>1453.87</c:v>
                </c:pt>
                <c:pt idx="1061">
                  <c:v>1444.29</c:v>
                </c:pt>
                <c:pt idx="1062">
                  <c:v>1435.8671428571399</c:v>
                </c:pt>
                <c:pt idx="1063">
                  <c:v>1428.4</c:v>
                </c:pt>
                <c:pt idx="1064">
                  <c:v>1423.67857142857</c:v>
                </c:pt>
                <c:pt idx="1065">
                  <c:v>1423.86</c:v>
                </c:pt>
                <c:pt idx="1066">
                  <c:v>1429.11</c:v>
                </c:pt>
                <c:pt idx="1067">
                  <c:v>1439.6642857142899</c:v>
                </c:pt>
                <c:pt idx="1068">
                  <c:v>1455.75</c:v>
                </c:pt>
                <c:pt idx="1069">
                  <c:v>1477.7014285714299</c:v>
                </c:pt>
                <c:pt idx="1070">
                  <c:v>1505.92857142857</c:v>
                </c:pt>
                <c:pt idx="1071">
                  <c:v>1538.86</c:v>
                </c:pt>
                <c:pt idx="1072">
                  <c:v>1574.40857142857</c:v>
                </c:pt>
                <c:pt idx="1073">
                  <c:v>1612.7085714285699</c:v>
                </c:pt>
                <c:pt idx="1074">
                  <c:v>1653.5628571428599</c:v>
                </c:pt>
                <c:pt idx="1075">
                  <c:v>1696.9742857142901</c:v>
                </c:pt>
                <c:pt idx="1076">
                  <c:v>1742.40142857143</c:v>
                </c:pt>
                <c:pt idx="1077">
                  <c:v>1789.04</c:v>
                </c:pt>
                <c:pt idx="1078">
                  <c:v>1835.19571428572</c:v>
                </c:pt>
                <c:pt idx="1079">
                  <c:v>1880.7914285714301</c:v>
                </c:pt>
                <c:pt idx="1080">
                  <c:v>1924.5785714285701</c:v>
                </c:pt>
                <c:pt idx="1081">
                  <c:v>1966.1842857142899</c:v>
                </c:pt>
                <c:pt idx="1082">
                  <c:v>2004.5728571428599</c:v>
                </c:pt>
                <c:pt idx="1083">
                  <c:v>2040.69571428572</c:v>
                </c:pt>
                <c:pt idx="1084">
                  <c:v>2073.9371428571399</c:v>
                </c:pt>
                <c:pt idx="1085">
                  <c:v>2105.31714285714</c:v>
                </c:pt>
                <c:pt idx="1086">
                  <c:v>2134.64857142857</c:v>
                </c:pt>
                <c:pt idx="1087">
                  <c:v>2162.06</c:v>
                </c:pt>
                <c:pt idx="1088">
                  <c:v>2187.8614285714302</c:v>
                </c:pt>
                <c:pt idx="1089">
                  <c:v>2212.7671428571398</c:v>
                </c:pt>
                <c:pt idx="1090">
                  <c:v>2235.65571428572</c:v>
                </c:pt>
                <c:pt idx="1091">
                  <c:v>2257.3228571428599</c:v>
                </c:pt>
                <c:pt idx="1092">
                  <c:v>2277.9757142857202</c:v>
                </c:pt>
                <c:pt idx="1093">
                  <c:v>2297.5157142857202</c:v>
                </c:pt>
                <c:pt idx="1094">
                  <c:v>2316.81</c:v>
                </c:pt>
                <c:pt idx="1095">
                  <c:v>2335.91142857143</c:v>
                </c:pt>
                <c:pt idx="1096">
                  <c:v>2354.48571428572</c:v>
                </c:pt>
                <c:pt idx="1097">
                  <c:v>2373.1028571428601</c:v>
                </c:pt>
                <c:pt idx="1098">
                  <c:v>2391.39142857143</c:v>
                </c:pt>
                <c:pt idx="1099">
                  <c:v>2409.8085714285698</c:v>
                </c:pt>
                <c:pt idx="1100">
                  <c:v>2428.2057142857202</c:v>
                </c:pt>
                <c:pt idx="1101">
                  <c:v>2446.38</c:v>
                </c:pt>
                <c:pt idx="1102">
                  <c:v>2464.5328571428599</c:v>
                </c:pt>
                <c:pt idx="1103">
                  <c:v>2482.4499999999998</c:v>
                </c:pt>
                <c:pt idx="1104">
                  <c:v>2500.6</c:v>
                </c:pt>
                <c:pt idx="1105">
                  <c:v>2518.9671428571401</c:v>
                </c:pt>
                <c:pt idx="1106">
                  <c:v>2537.48</c:v>
                </c:pt>
                <c:pt idx="1107">
                  <c:v>2556.12857142857</c:v>
                </c:pt>
                <c:pt idx="1108">
                  <c:v>2575.3342857142902</c:v>
                </c:pt>
                <c:pt idx="1109">
                  <c:v>2594.0457142857199</c:v>
                </c:pt>
                <c:pt idx="1110">
                  <c:v>2613.1371428571401</c:v>
                </c:pt>
                <c:pt idx="1111">
                  <c:v>2632.1071428571399</c:v>
                </c:pt>
                <c:pt idx="1112">
                  <c:v>2651.17571428572</c:v>
                </c:pt>
                <c:pt idx="1113">
                  <c:v>2670.1585714285702</c:v>
                </c:pt>
                <c:pt idx="1114">
                  <c:v>2689.3085714285698</c:v>
                </c:pt>
                <c:pt idx="1115">
                  <c:v>2708.3971428571399</c:v>
                </c:pt>
                <c:pt idx="1116">
                  <c:v>2727.8557142857198</c:v>
                </c:pt>
                <c:pt idx="1117">
                  <c:v>2747.2271428571398</c:v>
                </c:pt>
                <c:pt idx="1118">
                  <c:v>2766.4628571428598</c:v>
                </c:pt>
                <c:pt idx="1119">
                  <c:v>2785.6914285714302</c:v>
                </c:pt>
                <c:pt idx="1120">
                  <c:v>2805.35</c:v>
                </c:pt>
                <c:pt idx="1121">
                  <c:v>2824.4942857142901</c:v>
                </c:pt>
                <c:pt idx="1122">
                  <c:v>2843.4171428571399</c:v>
                </c:pt>
                <c:pt idx="1123">
                  <c:v>2862.09</c:v>
                </c:pt>
                <c:pt idx="1124">
                  <c:v>2880.6314285714302</c:v>
                </c:pt>
                <c:pt idx="1125">
                  <c:v>2898.8757142857198</c:v>
                </c:pt>
                <c:pt idx="1126">
                  <c:v>2917.2285714285699</c:v>
                </c:pt>
                <c:pt idx="1127">
                  <c:v>2934.87857142857</c:v>
                </c:pt>
                <c:pt idx="1128">
                  <c:v>2952.4371428571399</c:v>
                </c:pt>
                <c:pt idx="1129">
                  <c:v>2969.84428571429</c:v>
                </c:pt>
                <c:pt idx="1130">
                  <c:v>2986.9828571428602</c:v>
                </c:pt>
                <c:pt idx="1131">
                  <c:v>3003.8142857142898</c:v>
                </c:pt>
                <c:pt idx="1132">
                  <c:v>3020.4028571428598</c:v>
                </c:pt>
                <c:pt idx="1133">
                  <c:v>3036.3485714285698</c:v>
                </c:pt>
                <c:pt idx="1134">
                  <c:v>3051.9271428571401</c:v>
                </c:pt>
                <c:pt idx="1135">
                  <c:v>3067.6385714285698</c:v>
                </c:pt>
                <c:pt idx="1136">
                  <c:v>3082.3071428571402</c:v>
                </c:pt>
                <c:pt idx="1137">
                  <c:v>3097.17571428572</c:v>
                </c:pt>
                <c:pt idx="1138">
                  <c:v>3111.5142857142901</c:v>
                </c:pt>
                <c:pt idx="1139">
                  <c:v>3125.9042857142899</c:v>
                </c:pt>
                <c:pt idx="1140">
                  <c:v>3139.5771428571402</c:v>
                </c:pt>
                <c:pt idx="1141">
                  <c:v>3153.4885714285701</c:v>
                </c:pt>
                <c:pt idx="1142">
                  <c:v>3166.8271428571402</c:v>
                </c:pt>
                <c:pt idx="1143">
                  <c:v>3180.3185714285701</c:v>
                </c:pt>
                <c:pt idx="1144">
                  <c:v>3193.28</c:v>
                </c:pt>
                <c:pt idx="1145">
                  <c:v>3205.96</c:v>
                </c:pt>
                <c:pt idx="1146">
                  <c:v>3218.3014285714298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BC-4457-AA93-A96A9185F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691311"/>
        <c:axId val="242688431"/>
      </c:lineChart>
      <c:catAx>
        <c:axId val="16787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81711"/>
        <c:crosses val="autoZero"/>
        <c:auto val="1"/>
        <c:lblAlgn val="ctr"/>
        <c:lblOffset val="100"/>
        <c:noMultiLvlLbl val="0"/>
      </c:catAx>
      <c:valAx>
        <c:axId val="24268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75679"/>
        <c:crosses val="autoZero"/>
        <c:crossBetween val="between"/>
      </c:valAx>
      <c:valAx>
        <c:axId val="242688431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691311"/>
        <c:crosses val="max"/>
        <c:crossBetween val="between"/>
      </c:valAx>
      <c:catAx>
        <c:axId val="2426913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26884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Austria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'Sheet 1'!$G$1</c:f>
              <c:strCache>
                <c:ptCount val="1"/>
                <c:pt idx="0">
                  <c:v>% of Infections reported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1'!$G$2:$G$1148</c:f>
              <c:numCache>
                <c:formatCode>0%</c:formatCode>
                <c:ptCount val="11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2.3566378633150002E-3</c:v>
                </c:pt>
                <c:pt idx="4">
                  <c:v>7.0528967254408102E-3</c:v>
                </c:pt>
                <c:pt idx="5">
                  <c:v>1.32544919587511E-2</c:v>
                </c:pt>
                <c:pt idx="6">
                  <c:v>2.1232396266119901E-2</c:v>
                </c:pt>
                <c:pt idx="7">
                  <c:v>3.0369302649236998E-2</c:v>
                </c:pt>
                <c:pt idx="8">
                  <c:v>3.7328706175476102E-2</c:v>
                </c:pt>
                <c:pt idx="9">
                  <c:v>4.1530944625407198E-2</c:v>
                </c:pt>
                <c:pt idx="10">
                  <c:v>4.1790355564351199E-2</c:v>
                </c:pt>
                <c:pt idx="11">
                  <c:v>3.9218924162985599E-2</c:v>
                </c:pt>
                <c:pt idx="12">
                  <c:v>3.5215178682745998E-2</c:v>
                </c:pt>
                <c:pt idx="13">
                  <c:v>3.0326320468182798E-2</c:v>
                </c:pt>
                <c:pt idx="14">
                  <c:v>2.5259468523861999E-2</c:v>
                </c:pt>
                <c:pt idx="15">
                  <c:v>2.10694520708526E-2</c:v>
                </c:pt>
                <c:pt idx="16">
                  <c:v>1.7696928127978701E-2</c:v>
                </c:pt>
                <c:pt idx="17">
                  <c:v>1.50617722795604E-2</c:v>
                </c:pt>
                <c:pt idx="18">
                  <c:v>1.3247690325037699E-2</c:v>
                </c:pt>
                <c:pt idx="19">
                  <c:v>9.9969944411205398E-3</c:v>
                </c:pt>
                <c:pt idx="20">
                  <c:v>7.6220544519196402E-3</c:v>
                </c:pt>
                <c:pt idx="21">
                  <c:v>5.9395512643570202E-3</c:v>
                </c:pt>
                <c:pt idx="22">
                  <c:v>4.8457930760179603E-3</c:v>
                </c:pt>
                <c:pt idx="23">
                  <c:v>4.1621847141531301E-3</c:v>
                </c:pt>
                <c:pt idx="24">
                  <c:v>3.8436221586539902E-3</c:v>
                </c:pt>
                <c:pt idx="25">
                  <c:v>3.8109681998036199E-3</c:v>
                </c:pt>
                <c:pt idx="26">
                  <c:v>4.6483006630692403E-3</c:v>
                </c:pt>
                <c:pt idx="27">
                  <c:v>5.5177302029117501E-3</c:v>
                </c:pt>
                <c:pt idx="28">
                  <c:v>6.5222027530898201E-3</c:v>
                </c:pt>
                <c:pt idx="29">
                  <c:v>7.9737085051702593E-3</c:v>
                </c:pt>
                <c:pt idx="30">
                  <c:v>9.93262853422071E-3</c:v>
                </c:pt>
                <c:pt idx="31">
                  <c:v>1.24641571005146E-2</c:v>
                </c:pt>
                <c:pt idx="32">
                  <c:v>1.57733662520518E-2</c:v>
                </c:pt>
                <c:pt idx="33">
                  <c:v>1.9807686490174101E-2</c:v>
                </c:pt>
                <c:pt idx="34">
                  <c:v>2.4604013656784201E-2</c:v>
                </c:pt>
                <c:pt idx="35">
                  <c:v>3.0522513070891599E-2</c:v>
                </c:pt>
                <c:pt idx="36">
                  <c:v>3.7600644340241199E-2</c:v>
                </c:pt>
                <c:pt idx="37">
                  <c:v>4.61594212174085E-2</c:v>
                </c:pt>
                <c:pt idx="38">
                  <c:v>5.66045522113513E-2</c:v>
                </c:pt>
                <c:pt idx="39">
                  <c:v>6.9057761442875606E-2</c:v>
                </c:pt>
                <c:pt idx="40">
                  <c:v>8.4314805876084906E-2</c:v>
                </c:pt>
                <c:pt idx="41">
                  <c:v>0.10339038595048899</c:v>
                </c:pt>
                <c:pt idx="42">
                  <c:v>0.12647151990150399</c:v>
                </c:pt>
                <c:pt idx="43">
                  <c:v>0.153779281005166</c:v>
                </c:pt>
                <c:pt idx="44">
                  <c:v>0.186576803983213</c:v>
                </c:pt>
                <c:pt idx="45">
                  <c:v>0.22482499467848399</c:v>
                </c:pt>
                <c:pt idx="46">
                  <c:v>0.26662011300080302</c:v>
                </c:pt>
                <c:pt idx="47">
                  <c:v>0.309475963680927</c:v>
                </c:pt>
                <c:pt idx="48">
                  <c:v>0.35133555229471602</c:v>
                </c:pt>
                <c:pt idx="49">
                  <c:v>0.39101135236152201</c:v>
                </c:pt>
                <c:pt idx="50">
                  <c:v>0.42698984070387003</c:v>
                </c:pt>
                <c:pt idx="51">
                  <c:v>0.45387868142152299</c:v>
                </c:pt>
                <c:pt idx="52">
                  <c:v>0.46962074303405599</c:v>
                </c:pt>
                <c:pt idx="53">
                  <c:v>0.47833991612247001</c:v>
                </c:pt>
                <c:pt idx="54">
                  <c:v>0.482137004625037</c:v>
                </c:pt>
                <c:pt idx="55">
                  <c:v>0.48105395472907497</c:v>
                </c:pt>
                <c:pt idx="56">
                  <c:v>0.47528298791491203</c:v>
                </c:pt>
                <c:pt idx="57">
                  <c:v>0.46571143397067599</c:v>
                </c:pt>
                <c:pt idx="58">
                  <c:v>0.45685931859240902</c:v>
                </c:pt>
                <c:pt idx="59">
                  <c:v>0.45254474883352902</c:v>
                </c:pt>
                <c:pt idx="60">
                  <c:v>0.450969739062897</c:v>
                </c:pt>
                <c:pt idx="61">
                  <c:v>0.452041938110749</c:v>
                </c:pt>
                <c:pt idx="62">
                  <c:v>0.45350237019071798</c:v>
                </c:pt>
                <c:pt idx="63">
                  <c:v>0.45272138474357998</c:v>
                </c:pt>
                <c:pt idx="64">
                  <c:v>0.44950565416709698</c:v>
                </c:pt>
                <c:pt idx="65">
                  <c:v>0.44218143301583801</c:v>
                </c:pt>
                <c:pt idx="66">
                  <c:v>0.42626827952329999</c:v>
                </c:pt>
                <c:pt idx="67">
                  <c:v>0.40086148757616502</c:v>
                </c:pt>
                <c:pt idx="68">
                  <c:v>0.37030084443240902</c:v>
                </c:pt>
                <c:pt idx="69">
                  <c:v>0.34182197839254003</c:v>
                </c:pt>
                <c:pt idx="70">
                  <c:v>0.31746533673378202</c:v>
                </c:pt>
                <c:pt idx="71">
                  <c:v>0.29482252693509597</c:v>
                </c:pt>
                <c:pt idx="72">
                  <c:v>0.27487694767533</c:v>
                </c:pt>
                <c:pt idx="73">
                  <c:v>0.26081167648499598</c:v>
                </c:pt>
                <c:pt idx="74">
                  <c:v>0.25380153837955</c:v>
                </c:pt>
                <c:pt idx="75">
                  <c:v>0.24868222540930199</c:v>
                </c:pt>
                <c:pt idx="76">
                  <c:v>0.241415638018453</c:v>
                </c:pt>
                <c:pt idx="77">
                  <c:v>0.23271915349925801</c:v>
                </c:pt>
                <c:pt idx="78">
                  <c:v>0.22469031170853301</c:v>
                </c:pt>
                <c:pt idx="79">
                  <c:v>0.218184772813449</c:v>
                </c:pt>
                <c:pt idx="80">
                  <c:v>0.21212270059189001</c:v>
                </c:pt>
                <c:pt idx="81">
                  <c:v>0.20456811161475</c:v>
                </c:pt>
                <c:pt idx="82">
                  <c:v>0.19624011204702799</c:v>
                </c:pt>
                <c:pt idx="83">
                  <c:v>0.186799793047181</c:v>
                </c:pt>
                <c:pt idx="84">
                  <c:v>0.17698296151757201</c:v>
                </c:pt>
                <c:pt idx="85">
                  <c:v>0.167605454961018</c:v>
                </c:pt>
                <c:pt idx="86">
                  <c:v>0.15708653565895001</c:v>
                </c:pt>
                <c:pt idx="87">
                  <c:v>0.147340112184002</c:v>
                </c:pt>
                <c:pt idx="88">
                  <c:v>0.140155325330488</c:v>
                </c:pt>
                <c:pt idx="89">
                  <c:v>0.13476594191140701</c:v>
                </c:pt>
                <c:pt idx="90">
                  <c:v>0.13279915603335701</c:v>
                </c:pt>
                <c:pt idx="91">
                  <c:v>0.133010008772629</c:v>
                </c:pt>
                <c:pt idx="92">
                  <c:v>0.13388574354182101</c:v>
                </c:pt>
                <c:pt idx="93">
                  <c:v>0.137377021386934</c:v>
                </c:pt>
                <c:pt idx="94">
                  <c:v>0.14365946043962699</c:v>
                </c:pt>
                <c:pt idx="95">
                  <c:v>0.15109040647076899</c:v>
                </c:pt>
                <c:pt idx="96">
                  <c:v>0.15884909805313099</c:v>
                </c:pt>
                <c:pt idx="97">
                  <c:v>0.165565169268755</c:v>
                </c:pt>
                <c:pt idx="98">
                  <c:v>0.17175902884469699</c:v>
                </c:pt>
                <c:pt idx="99">
                  <c:v>0.177246842872508</c:v>
                </c:pt>
                <c:pt idx="100">
                  <c:v>0.17867210034087899</c:v>
                </c:pt>
                <c:pt idx="101">
                  <c:v>0.17372275425748601</c:v>
                </c:pt>
                <c:pt idx="102">
                  <c:v>0.16524520255863501</c:v>
                </c:pt>
                <c:pt idx="103">
                  <c:v>0.157215861242893</c:v>
                </c:pt>
                <c:pt idx="104">
                  <c:v>0.14838401528419001</c:v>
                </c:pt>
                <c:pt idx="105">
                  <c:v>0.13706512944983801</c:v>
                </c:pt>
                <c:pt idx="106">
                  <c:v>0.12600596572709799</c:v>
                </c:pt>
                <c:pt idx="107">
                  <c:v>0.11774761036190901</c:v>
                </c:pt>
                <c:pt idx="108">
                  <c:v>0.11291875576841499</c:v>
                </c:pt>
                <c:pt idx="109">
                  <c:v>0.110918274704935</c:v>
                </c:pt>
                <c:pt idx="110">
                  <c:v>0.108045093388225</c:v>
                </c:pt>
                <c:pt idx="111">
                  <c:v>0.105096289337717</c:v>
                </c:pt>
                <c:pt idx="112">
                  <c:v>0.104328323580212</c:v>
                </c:pt>
                <c:pt idx="113">
                  <c:v>0.104238873803207</c:v>
                </c:pt>
                <c:pt idx="114">
                  <c:v>0.10410472785649</c:v>
                </c:pt>
                <c:pt idx="115">
                  <c:v>0.105072210981651</c:v>
                </c:pt>
                <c:pt idx="116">
                  <c:v>0.106421847737503</c:v>
                </c:pt>
                <c:pt idx="117">
                  <c:v>0.10946112733791701</c:v>
                </c:pt>
                <c:pt idx="118">
                  <c:v>0.115084985835694</c:v>
                </c:pt>
                <c:pt idx="119">
                  <c:v>0.121735672049457</c:v>
                </c:pt>
                <c:pt idx="120">
                  <c:v>0.12785330723227001</c:v>
                </c:pt>
                <c:pt idx="121">
                  <c:v>0.133261992845568</c:v>
                </c:pt>
                <c:pt idx="122">
                  <c:v>0.13646169769674901</c:v>
                </c:pt>
                <c:pt idx="123">
                  <c:v>0.13662846045466701</c:v>
                </c:pt>
                <c:pt idx="124">
                  <c:v>0.13475076808131001</c:v>
                </c:pt>
                <c:pt idx="125">
                  <c:v>0.13204404070902401</c:v>
                </c:pt>
                <c:pt idx="126">
                  <c:v>0.12971727365899199</c:v>
                </c:pt>
                <c:pt idx="127">
                  <c:v>0.127023733910586</c:v>
                </c:pt>
                <c:pt idx="128">
                  <c:v>0.12368312430544499</c:v>
                </c:pt>
                <c:pt idx="129">
                  <c:v>0.120923813029076</c:v>
                </c:pt>
                <c:pt idx="130">
                  <c:v>0.119414339551977</c:v>
                </c:pt>
                <c:pt idx="131">
                  <c:v>0.118232080891265</c:v>
                </c:pt>
                <c:pt idx="132">
                  <c:v>0.115222880754622</c:v>
                </c:pt>
                <c:pt idx="133">
                  <c:v>0.111266023588298</c:v>
                </c:pt>
                <c:pt idx="134">
                  <c:v>0.10881943210823</c:v>
                </c:pt>
                <c:pt idx="135">
                  <c:v>0.107421875</c:v>
                </c:pt>
                <c:pt idx="136">
                  <c:v>0.107137469235046</c:v>
                </c:pt>
                <c:pt idx="137">
                  <c:v>0.107994866374755</c:v>
                </c:pt>
                <c:pt idx="138">
                  <c:v>0.11050499973219401</c:v>
                </c:pt>
                <c:pt idx="139">
                  <c:v>0.115659198243172</c:v>
                </c:pt>
                <c:pt idx="140">
                  <c:v>0.123696479833866</c:v>
                </c:pt>
                <c:pt idx="141">
                  <c:v>0.13507639513032099</c:v>
                </c:pt>
                <c:pt idx="142">
                  <c:v>0.149268882075898</c:v>
                </c:pt>
                <c:pt idx="143">
                  <c:v>0.16527471438130401</c:v>
                </c:pt>
                <c:pt idx="144">
                  <c:v>0.183213365802432</c:v>
                </c:pt>
                <c:pt idx="145">
                  <c:v>0.20052656655604101</c:v>
                </c:pt>
                <c:pt idx="146">
                  <c:v>0.21505115549572901</c:v>
                </c:pt>
                <c:pt idx="147">
                  <c:v>0.22516660751606901</c:v>
                </c:pt>
                <c:pt idx="148">
                  <c:v>0.230337228995347</c:v>
                </c:pt>
                <c:pt idx="149">
                  <c:v>0.232356520163184</c:v>
                </c:pt>
                <c:pt idx="150">
                  <c:v>0.23111923842306201</c:v>
                </c:pt>
                <c:pt idx="151">
                  <c:v>0.22685008857782801</c:v>
                </c:pt>
                <c:pt idx="152">
                  <c:v>0.22138899175684801</c:v>
                </c:pt>
                <c:pt idx="153">
                  <c:v>0.216989893101415</c:v>
                </c:pt>
                <c:pt idx="154">
                  <c:v>0.21532402458803601</c:v>
                </c:pt>
                <c:pt idx="155">
                  <c:v>0.215449758281472</c:v>
                </c:pt>
                <c:pt idx="156">
                  <c:v>0.217845017651594</c:v>
                </c:pt>
                <c:pt idx="157">
                  <c:v>0.22352297890261</c:v>
                </c:pt>
                <c:pt idx="158">
                  <c:v>0.23054202649422201</c:v>
                </c:pt>
                <c:pt idx="159">
                  <c:v>0.23935736365568</c:v>
                </c:pt>
                <c:pt idx="160">
                  <c:v>0.249067234946448</c:v>
                </c:pt>
                <c:pt idx="161">
                  <c:v>0.25796594614512902</c:v>
                </c:pt>
                <c:pt idx="162">
                  <c:v>0.26780066071554098</c:v>
                </c:pt>
                <c:pt idx="163">
                  <c:v>0.27669275239455599</c:v>
                </c:pt>
                <c:pt idx="164">
                  <c:v>0.28415966553708299</c:v>
                </c:pt>
                <c:pt idx="165">
                  <c:v>0.29338097181022499</c:v>
                </c:pt>
                <c:pt idx="166">
                  <c:v>0.30272140548158699</c:v>
                </c:pt>
                <c:pt idx="167">
                  <c:v>0.31062114442934702</c:v>
                </c:pt>
                <c:pt idx="168">
                  <c:v>0.31703339637384897</c:v>
                </c:pt>
                <c:pt idx="169">
                  <c:v>0.31802330813534901</c:v>
                </c:pt>
                <c:pt idx="170">
                  <c:v>0.31598571965980898</c:v>
                </c:pt>
                <c:pt idx="171">
                  <c:v>0.31239721763412498</c:v>
                </c:pt>
                <c:pt idx="172">
                  <c:v>0.30297002107756899</c:v>
                </c:pt>
                <c:pt idx="173">
                  <c:v>0.28942968791964302</c:v>
                </c:pt>
                <c:pt idx="174">
                  <c:v>0.274919053066289</c:v>
                </c:pt>
                <c:pt idx="175">
                  <c:v>0.25891768861471098</c:v>
                </c:pt>
                <c:pt idx="176">
                  <c:v>0.244656186721942</c:v>
                </c:pt>
                <c:pt idx="177">
                  <c:v>0.23073612827947901</c:v>
                </c:pt>
                <c:pt idx="178">
                  <c:v>0.21440813305807699</c:v>
                </c:pt>
                <c:pt idx="179">
                  <c:v>0.200608823111697</c:v>
                </c:pt>
                <c:pt idx="180">
                  <c:v>0.18970346261173701</c:v>
                </c:pt>
                <c:pt idx="181">
                  <c:v>0.18085913293508199</c:v>
                </c:pt>
                <c:pt idx="182">
                  <c:v>0.17665041922222099</c:v>
                </c:pt>
                <c:pt idx="183">
                  <c:v>0.17541643659120201</c:v>
                </c:pt>
                <c:pt idx="184">
                  <c:v>0.177688411276238</c:v>
                </c:pt>
                <c:pt idx="185">
                  <c:v>0.18861267320349701</c:v>
                </c:pt>
                <c:pt idx="186">
                  <c:v>0.204953869420578</c:v>
                </c:pt>
                <c:pt idx="187">
                  <c:v>0.22366300863341099</c:v>
                </c:pt>
                <c:pt idx="188">
                  <c:v>0.24524042599875101</c:v>
                </c:pt>
                <c:pt idx="189">
                  <c:v>0.26732220973167797</c:v>
                </c:pt>
                <c:pt idx="190">
                  <c:v>0.29075243509052101</c:v>
                </c:pt>
                <c:pt idx="191">
                  <c:v>0.31470536492192203</c:v>
                </c:pt>
                <c:pt idx="192">
                  <c:v>0.33177658475550298</c:v>
                </c:pt>
                <c:pt idx="193">
                  <c:v>0.342720441385652</c:v>
                </c:pt>
                <c:pt idx="194">
                  <c:v>0.35107295444408798</c:v>
                </c:pt>
                <c:pt idx="195">
                  <c:v>0.35468097039980401</c:v>
                </c:pt>
                <c:pt idx="196">
                  <c:v>0.35435010431789599</c:v>
                </c:pt>
                <c:pt idx="197">
                  <c:v>0.34918164044316202</c:v>
                </c:pt>
                <c:pt idx="198">
                  <c:v>0.33711479122840299</c:v>
                </c:pt>
                <c:pt idx="199">
                  <c:v>0.322712861892193</c:v>
                </c:pt>
                <c:pt idx="200">
                  <c:v>0.307540778977616</c:v>
                </c:pt>
                <c:pt idx="201">
                  <c:v>0.29069127447838999</c:v>
                </c:pt>
                <c:pt idx="202">
                  <c:v>0.27399543994704501</c:v>
                </c:pt>
                <c:pt idx="203">
                  <c:v>0.257381077926778</c:v>
                </c:pt>
                <c:pt idx="204">
                  <c:v>0.24273275096692601</c:v>
                </c:pt>
                <c:pt idx="205">
                  <c:v>0.23307666353360801</c:v>
                </c:pt>
                <c:pt idx="206">
                  <c:v>0.22612055871408299</c:v>
                </c:pt>
                <c:pt idx="207">
                  <c:v>0.21968931652042401</c:v>
                </c:pt>
                <c:pt idx="208">
                  <c:v>0.21534071465049301</c:v>
                </c:pt>
                <c:pt idx="209">
                  <c:v>0.21425830687949199</c:v>
                </c:pt>
                <c:pt idx="210">
                  <c:v>0.21736259978434599</c:v>
                </c:pt>
                <c:pt idx="211">
                  <c:v>0.223930018256526</c:v>
                </c:pt>
                <c:pt idx="212">
                  <c:v>0.23215867115262501</c:v>
                </c:pt>
                <c:pt idx="213">
                  <c:v>0.24459942699637199</c:v>
                </c:pt>
                <c:pt idx="214">
                  <c:v>0.26180503473303401</c:v>
                </c:pt>
                <c:pt idx="215">
                  <c:v>0.279263550792898</c:v>
                </c:pt>
                <c:pt idx="216">
                  <c:v>0.29714199291256699</c:v>
                </c:pt>
                <c:pt idx="217">
                  <c:v>0.31533488938328902</c:v>
                </c:pt>
                <c:pt idx="218">
                  <c:v>0.33184394574433701</c:v>
                </c:pt>
                <c:pt idx="219">
                  <c:v>0.34754521430170499</c:v>
                </c:pt>
                <c:pt idx="220">
                  <c:v>0.35965355367376201</c:v>
                </c:pt>
                <c:pt idx="221">
                  <c:v>0.368778357011455</c:v>
                </c:pt>
                <c:pt idx="222">
                  <c:v>0.37868957295206501</c:v>
                </c:pt>
                <c:pt idx="223">
                  <c:v>0.38506747743192099</c:v>
                </c:pt>
                <c:pt idx="224">
                  <c:v>0.38635352066704298</c:v>
                </c:pt>
                <c:pt idx="225">
                  <c:v>0.38443535313122301</c:v>
                </c:pt>
                <c:pt idx="226">
                  <c:v>0.37741039533019399</c:v>
                </c:pt>
                <c:pt idx="227">
                  <c:v>0.36568713481582998</c:v>
                </c:pt>
                <c:pt idx="228">
                  <c:v>0.34953501302991402</c:v>
                </c:pt>
                <c:pt idx="229">
                  <c:v>0.32978107976550503</c:v>
                </c:pt>
                <c:pt idx="230">
                  <c:v>0.31089930910684799</c:v>
                </c:pt>
                <c:pt idx="231">
                  <c:v>0.29366576919460102</c:v>
                </c:pt>
                <c:pt idx="232">
                  <c:v>0.27712708268254099</c:v>
                </c:pt>
                <c:pt idx="233">
                  <c:v>0.262573235042381</c:v>
                </c:pt>
                <c:pt idx="234">
                  <c:v>0.25079333024866601</c:v>
                </c:pt>
                <c:pt idx="235">
                  <c:v>0.240982051981254</c:v>
                </c:pt>
                <c:pt idx="236">
                  <c:v>0.232013304144357</c:v>
                </c:pt>
                <c:pt idx="237">
                  <c:v>0.22317561845484399</c:v>
                </c:pt>
                <c:pt idx="238">
                  <c:v>0.214934674619496</c:v>
                </c:pt>
                <c:pt idx="239">
                  <c:v>0.20825022872912899</c:v>
                </c:pt>
                <c:pt idx="240">
                  <c:v>0.202673920932603</c:v>
                </c:pt>
                <c:pt idx="241">
                  <c:v>0.197165030690027</c:v>
                </c:pt>
                <c:pt idx="242">
                  <c:v>0.19177036521452301</c:v>
                </c:pt>
                <c:pt idx="243">
                  <c:v>0.186353692589526</c:v>
                </c:pt>
                <c:pt idx="244">
                  <c:v>0.180739105194033</c:v>
                </c:pt>
                <c:pt idx="245">
                  <c:v>0.175088793727492</c:v>
                </c:pt>
                <c:pt idx="246">
                  <c:v>0.168924438479161</c:v>
                </c:pt>
                <c:pt idx="247">
                  <c:v>0.16259550709420201</c:v>
                </c:pt>
                <c:pt idx="248">
                  <c:v>0.156987358646897</c:v>
                </c:pt>
                <c:pt idx="249">
                  <c:v>0.15210556455720001</c:v>
                </c:pt>
                <c:pt idx="250">
                  <c:v>0.14783180770554599</c:v>
                </c:pt>
                <c:pt idx="251">
                  <c:v>0.14427162307206901</c:v>
                </c:pt>
                <c:pt idx="252">
                  <c:v>0.14151685553830301</c:v>
                </c:pt>
                <c:pt idx="253">
                  <c:v>0.14030257143529601</c:v>
                </c:pt>
                <c:pt idx="254">
                  <c:v>0.141332793709747</c:v>
                </c:pt>
                <c:pt idx="255">
                  <c:v>0.14431087523465599</c:v>
                </c:pt>
                <c:pt idx="256">
                  <c:v>0.148828382956015</c:v>
                </c:pt>
                <c:pt idx="257">
                  <c:v>0.154716823867458</c:v>
                </c:pt>
                <c:pt idx="258">
                  <c:v>0.161616567510558</c:v>
                </c:pt>
                <c:pt idx="259">
                  <c:v>0.17014593424182201</c:v>
                </c:pt>
                <c:pt idx="260">
                  <c:v>0.18020047072859299</c:v>
                </c:pt>
                <c:pt idx="261">
                  <c:v>0.190558254045471</c:v>
                </c:pt>
                <c:pt idx="262">
                  <c:v>0.20140634626686499</c:v>
                </c:pt>
                <c:pt idx="263">
                  <c:v>0.21297894725611699</c:v>
                </c:pt>
                <c:pt idx="264">
                  <c:v>0.22532331717705101</c:v>
                </c:pt>
                <c:pt idx="265">
                  <c:v>0.23908179151056699</c:v>
                </c:pt>
                <c:pt idx="266">
                  <c:v>0.25353820854649201</c:v>
                </c:pt>
                <c:pt idx="267">
                  <c:v>0.268477555906601</c:v>
                </c:pt>
                <c:pt idx="268">
                  <c:v>0.28430909250929798</c:v>
                </c:pt>
                <c:pt idx="269">
                  <c:v>0.30065656921862199</c:v>
                </c:pt>
                <c:pt idx="270">
                  <c:v>0.316696967133901</c:v>
                </c:pt>
                <c:pt idx="271">
                  <c:v>0.33196859781336102</c:v>
                </c:pt>
                <c:pt idx="272">
                  <c:v>0.34662724118574501</c:v>
                </c:pt>
                <c:pt idx="273">
                  <c:v>0.36081407378920999</c:v>
                </c:pt>
                <c:pt idx="274">
                  <c:v>0.37520472515221098</c:v>
                </c:pt>
                <c:pt idx="275">
                  <c:v>0.39025149070667597</c:v>
                </c:pt>
                <c:pt idx="276">
                  <c:v>0.40441357074258799</c:v>
                </c:pt>
                <c:pt idx="277">
                  <c:v>0.41770453766464699</c:v>
                </c:pt>
                <c:pt idx="278">
                  <c:v>0.43071317703859802</c:v>
                </c:pt>
                <c:pt idx="279">
                  <c:v>0.442759808466683</c:v>
                </c:pt>
                <c:pt idx="280">
                  <c:v>0.45440065852557898</c:v>
                </c:pt>
                <c:pt idx="281">
                  <c:v>0.46301952175521</c:v>
                </c:pt>
                <c:pt idx="282">
                  <c:v>0.46684520152318698</c:v>
                </c:pt>
                <c:pt idx="283">
                  <c:v>0.46921914187909303</c:v>
                </c:pt>
                <c:pt idx="284">
                  <c:v>0.472412894571626</c:v>
                </c:pt>
                <c:pt idx="285">
                  <c:v>0.475393640557772</c:v>
                </c:pt>
                <c:pt idx="286">
                  <c:v>0.476909721499929</c:v>
                </c:pt>
                <c:pt idx="287">
                  <c:v>0.475935881317406</c:v>
                </c:pt>
                <c:pt idx="288">
                  <c:v>0.47454736626296501</c:v>
                </c:pt>
                <c:pt idx="289">
                  <c:v>0.47412010410399702</c:v>
                </c:pt>
                <c:pt idx="290">
                  <c:v>0.47142649577454998</c:v>
                </c:pt>
                <c:pt idx="291">
                  <c:v>0.464788479505714</c:v>
                </c:pt>
                <c:pt idx="292">
                  <c:v>0.45735593551130599</c:v>
                </c:pt>
                <c:pt idx="293">
                  <c:v>0.45070389016213003</c:v>
                </c:pt>
                <c:pt idx="294">
                  <c:v>0.44308400573016798</c:v>
                </c:pt>
                <c:pt idx="295">
                  <c:v>0.43351671497987498</c:v>
                </c:pt>
                <c:pt idx="296">
                  <c:v>0.42221860526761701</c:v>
                </c:pt>
                <c:pt idx="297">
                  <c:v>0.41192741193218901</c:v>
                </c:pt>
                <c:pt idx="298">
                  <c:v>0.40329140253156198</c:v>
                </c:pt>
                <c:pt idx="299">
                  <c:v>0.39465112752167097</c:v>
                </c:pt>
                <c:pt idx="300">
                  <c:v>0.38624522869433398</c:v>
                </c:pt>
                <c:pt idx="301">
                  <c:v>0.37904904912652798</c:v>
                </c:pt>
                <c:pt idx="302">
                  <c:v>0.37336362977390702</c:v>
                </c:pt>
                <c:pt idx="303">
                  <c:v>0.36950007027971699</c:v>
                </c:pt>
                <c:pt idx="304">
                  <c:v>0.36625759344842301</c:v>
                </c:pt>
                <c:pt idx="305">
                  <c:v>0.36311858824875198</c:v>
                </c:pt>
                <c:pt idx="306">
                  <c:v>0.360963045689148</c:v>
                </c:pt>
                <c:pt idx="307">
                  <c:v>0.36018212413628797</c:v>
                </c:pt>
                <c:pt idx="308">
                  <c:v>0.36165492222610002</c:v>
                </c:pt>
                <c:pt idx="309">
                  <c:v>0.36551459102196299</c:v>
                </c:pt>
                <c:pt idx="310">
                  <c:v>0.36908039453967201</c:v>
                </c:pt>
                <c:pt idx="311">
                  <c:v>0.37089393425466399</c:v>
                </c:pt>
                <c:pt idx="312">
                  <c:v>0.37039521147427201</c:v>
                </c:pt>
                <c:pt idx="313">
                  <c:v>0.36507107769473102</c:v>
                </c:pt>
                <c:pt idx="314">
                  <c:v>0.35491280184692903</c:v>
                </c:pt>
                <c:pt idx="315">
                  <c:v>0.34203075796716198</c:v>
                </c:pt>
                <c:pt idx="316">
                  <c:v>0.32892977045633198</c:v>
                </c:pt>
                <c:pt idx="317">
                  <c:v>0.31805592201692701</c:v>
                </c:pt>
                <c:pt idx="318">
                  <c:v>0.30881203069469998</c:v>
                </c:pt>
                <c:pt idx="319">
                  <c:v>0.301071054524508</c:v>
                </c:pt>
                <c:pt idx="320">
                  <c:v>0.297428486901058</c:v>
                </c:pt>
                <c:pt idx="321">
                  <c:v>0.29780635832651597</c:v>
                </c:pt>
                <c:pt idx="322">
                  <c:v>0.30078174684279402</c:v>
                </c:pt>
                <c:pt idx="323">
                  <c:v>0.30430275088722503</c:v>
                </c:pt>
                <c:pt idx="324">
                  <c:v>0.30781242137644899</c:v>
                </c:pt>
                <c:pt idx="325">
                  <c:v>0.313959928627698</c:v>
                </c:pt>
                <c:pt idx="326">
                  <c:v>0.32361164010777299</c:v>
                </c:pt>
                <c:pt idx="327">
                  <c:v>0.33197797919044902</c:v>
                </c:pt>
                <c:pt idx="328">
                  <c:v>0.34369585396039598</c:v>
                </c:pt>
                <c:pt idx="329">
                  <c:v>0.35543185554859003</c:v>
                </c:pt>
                <c:pt idx="330">
                  <c:v>0.36597248421741002</c:v>
                </c:pt>
                <c:pt idx="331">
                  <c:v>0.37548025613660602</c:v>
                </c:pt>
                <c:pt idx="332">
                  <c:v>0.38550103597664298</c:v>
                </c:pt>
                <c:pt idx="333">
                  <c:v>0.39539874559738802</c:v>
                </c:pt>
                <c:pt idx="334">
                  <c:v>0.40706518828739202</c:v>
                </c:pt>
                <c:pt idx="335">
                  <c:v>0.41218730946738902</c:v>
                </c:pt>
                <c:pt idx="336">
                  <c:v>0.41480741217230199</c:v>
                </c:pt>
                <c:pt idx="337">
                  <c:v>0.41685742853489299</c:v>
                </c:pt>
                <c:pt idx="338">
                  <c:v>0.41897096996225602</c:v>
                </c:pt>
                <c:pt idx="339">
                  <c:v>0.41735278200710402</c:v>
                </c:pt>
                <c:pt idx="340">
                  <c:v>0.41204724655908798</c:v>
                </c:pt>
                <c:pt idx="341">
                  <c:v>0.40588917753694298</c:v>
                </c:pt>
                <c:pt idx="342">
                  <c:v>0.39991235227734501</c:v>
                </c:pt>
                <c:pt idx="343">
                  <c:v>0.39437573170710999</c:v>
                </c:pt>
                <c:pt idx="344">
                  <c:v>0.38947258271408502</c:v>
                </c:pt>
                <c:pt idx="345">
                  <c:v>0.38661817140563998</c:v>
                </c:pt>
                <c:pt idx="346">
                  <c:v>0.386637747581421</c:v>
                </c:pt>
                <c:pt idx="347">
                  <c:v>0.38858570345925397</c:v>
                </c:pt>
                <c:pt idx="348">
                  <c:v>0.39188100122554598</c:v>
                </c:pt>
                <c:pt idx="349">
                  <c:v>0.395830261211156</c:v>
                </c:pt>
                <c:pt idx="350">
                  <c:v>0.40062233818056198</c:v>
                </c:pt>
                <c:pt idx="351">
                  <c:v>0.40528942559449299</c:v>
                </c:pt>
                <c:pt idx="352">
                  <c:v>0.40630146877677897</c:v>
                </c:pt>
                <c:pt idx="353">
                  <c:v>0.40444567684636901</c:v>
                </c:pt>
                <c:pt idx="354">
                  <c:v>0.40109665360973401</c:v>
                </c:pt>
                <c:pt idx="355">
                  <c:v>0.39679261348732697</c:v>
                </c:pt>
                <c:pt idx="356">
                  <c:v>0.39223295088489601</c:v>
                </c:pt>
                <c:pt idx="357">
                  <c:v>0.38760301340719</c:v>
                </c:pt>
                <c:pt idx="358">
                  <c:v>0.384292636398475</c:v>
                </c:pt>
                <c:pt idx="359">
                  <c:v>0.38296964892329799</c:v>
                </c:pt>
                <c:pt idx="360">
                  <c:v>0.38250399051924799</c:v>
                </c:pt>
                <c:pt idx="361">
                  <c:v>0.38279884403045</c:v>
                </c:pt>
                <c:pt idx="362">
                  <c:v>0.383062939576647</c:v>
                </c:pt>
                <c:pt idx="363">
                  <c:v>0.38293137848301301</c:v>
                </c:pt>
                <c:pt idx="364">
                  <c:v>0.38226220378980602</c:v>
                </c:pt>
                <c:pt idx="365">
                  <c:v>0.38027996030104999</c:v>
                </c:pt>
                <c:pt idx="366">
                  <c:v>0.37874033658230299</c:v>
                </c:pt>
                <c:pt idx="367">
                  <c:v>0.377436117397071</c:v>
                </c:pt>
                <c:pt idx="368">
                  <c:v>0.37490779329069301</c:v>
                </c:pt>
                <c:pt idx="369">
                  <c:v>0.37192546213500499</c:v>
                </c:pt>
                <c:pt idx="370">
                  <c:v>0.36947708070649199</c:v>
                </c:pt>
                <c:pt idx="371">
                  <c:v>0.36785211902896697</c:v>
                </c:pt>
                <c:pt idx="372">
                  <c:v>0.36670092174395003</c:v>
                </c:pt>
                <c:pt idx="373">
                  <c:v>0.36487145136045701</c:v>
                </c:pt>
                <c:pt idx="374">
                  <c:v>0.36469898340823298</c:v>
                </c:pt>
                <c:pt idx="375">
                  <c:v>0.36784452335037499</c:v>
                </c:pt>
                <c:pt idx="376">
                  <c:v>0.37188161901739802</c:v>
                </c:pt>
                <c:pt idx="377">
                  <c:v>0.37612407187123897</c:v>
                </c:pt>
                <c:pt idx="378">
                  <c:v>0.38132296250484599</c:v>
                </c:pt>
                <c:pt idx="379">
                  <c:v>0.38812455010491798</c:v>
                </c:pt>
                <c:pt idx="380">
                  <c:v>0.39640850576550501</c:v>
                </c:pt>
                <c:pt idx="381">
                  <c:v>0.404618076154174</c:v>
                </c:pt>
                <c:pt idx="382">
                  <c:v>0.41302197708996402</c:v>
                </c:pt>
                <c:pt idx="383">
                  <c:v>0.422954936399623</c:v>
                </c:pt>
                <c:pt idx="384">
                  <c:v>0.43399293258710497</c:v>
                </c:pt>
                <c:pt idx="385">
                  <c:v>0.44594205287055899</c:v>
                </c:pt>
                <c:pt idx="386">
                  <c:v>0.45724464439886398</c:v>
                </c:pt>
                <c:pt idx="387">
                  <c:v>0.467555450186174</c:v>
                </c:pt>
                <c:pt idx="388">
                  <c:v>0.47712134019228603</c:v>
                </c:pt>
                <c:pt idx="389">
                  <c:v>0.48346453240766002</c:v>
                </c:pt>
                <c:pt idx="390">
                  <c:v>0.48732041755413402</c:v>
                </c:pt>
                <c:pt idx="391">
                  <c:v>0.48986403488326702</c:v>
                </c:pt>
                <c:pt idx="392">
                  <c:v>0.489465774681202</c:v>
                </c:pt>
                <c:pt idx="393">
                  <c:v>0.48778746778165599</c:v>
                </c:pt>
                <c:pt idx="394">
                  <c:v>0.48726911225081299</c:v>
                </c:pt>
                <c:pt idx="395">
                  <c:v>0.48764872546057297</c:v>
                </c:pt>
                <c:pt idx="396">
                  <c:v>0.48963006399833697</c:v>
                </c:pt>
                <c:pt idx="397">
                  <c:v>0.492498912865381</c:v>
                </c:pt>
                <c:pt idx="398">
                  <c:v>0.49562239107089101</c:v>
                </c:pt>
                <c:pt idx="399">
                  <c:v>0.50117278556812095</c:v>
                </c:pt>
                <c:pt idx="400">
                  <c:v>0.50975451564941499</c:v>
                </c:pt>
                <c:pt idx="401">
                  <c:v>0.51896232603418502</c:v>
                </c:pt>
                <c:pt idx="402">
                  <c:v>0.52873298235850497</c:v>
                </c:pt>
                <c:pt idx="403">
                  <c:v>0.53964568745772101</c:v>
                </c:pt>
                <c:pt idx="404">
                  <c:v>0.55182376928243604</c:v>
                </c:pt>
                <c:pt idx="405">
                  <c:v>0.56568380125224405</c:v>
                </c:pt>
                <c:pt idx="406">
                  <c:v>0.58082879918335595</c:v>
                </c:pt>
                <c:pt idx="407">
                  <c:v>0.59577837633288699</c:v>
                </c:pt>
                <c:pt idx="408">
                  <c:v>0.60991922107352503</c:v>
                </c:pt>
                <c:pt idx="409">
                  <c:v>0.62310715939785399</c:v>
                </c:pt>
                <c:pt idx="410">
                  <c:v>0.63536717969571899</c:v>
                </c:pt>
                <c:pt idx="411">
                  <c:v>0.649356865073351</c:v>
                </c:pt>
                <c:pt idx="412">
                  <c:v>0.664797513660637</c:v>
                </c:pt>
                <c:pt idx="413">
                  <c:v>0.67859178175753299</c:v>
                </c:pt>
                <c:pt idx="414">
                  <c:v>0.69135760291606996</c:v>
                </c:pt>
                <c:pt idx="415">
                  <c:v>0.70509753707961098</c:v>
                </c:pt>
                <c:pt idx="416">
                  <c:v>0.72002367689634295</c:v>
                </c:pt>
                <c:pt idx="417">
                  <c:v>0.73628165544302304</c:v>
                </c:pt>
                <c:pt idx="418">
                  <c:v>0.748547749927163</c:v>
                </c:pt>
                <c:pt idx="419">
                  <c:v>0.753536268600973</c:v>
                </c:pt>
                <c:pt idx="420">
                  <c:v>0.75481822648699803</c:v>
                </c:pt>
                <c:pt idx="421">
                  <c:v>0.75275641500669599</c:v>
                </c:pt>
                <c:pt idx="422">
                  <c:v>0.74575806855232596</c:v>
                </c:pt>
                <c:pt idx="423">
                  <c:v>0.735876949379206</c:v>
                </c:pt>
                <c:pt idx="424">
                  <c:v>0.72282936613732196</c:v>
                </c:pt>
                <c:pt idx="425">
                  <c:v>0.70863946182045601</c:v>
                </c:pt>
                <c:pt idx="426">
                  <c:v>0.69974062743991805</c:v>
                </c:pt>
                <c:pt idx="427">
                  <c:v>0.69711927343429902</c:v>
                </c:pt>
                <c:pt idx="428">
                  <c:v>0.69941993879451902</c:v>
                </c:pt>
                <c:pt idx="429">
                  <c:v>0.70676265692465101</c:v>
                </c:pt>
                <c:pt idx="430">
                  <c:v>0.71493410357987697</c:v>
                </c:pt>
                <c:pt idx="431">
                  <c:v>0.72478763758777898</c:v>
                </c:pt>
                <c:pt idx="432">
                  <c:v>0.74069109524451004</c:v>
                </c:pt>
                <c:pt idx="433">
                  <c:v>0.75878554386990005</c:v>
                </c:pt>
                <c:pt idx="434">
                  <c:v>0.77505189250654605</c:v>
                </c:pt>
                <c:pt idx="435">
                  <c:v>0.79082123412614702</c:v>
                </c:pt>
                <c:pt idx="436">
                  <c:v>0.80993340191883501</c:v>
                </c:pt>
                <c:pt idx="437">
                  <c:v>0.83523545571038804</c:v>
                </c:pt>
                <c:pt idx="438">
                  <c:v>0.86599454994355796</c:v>
                </c:pt>
                <c:pt idx="439">
                  <c:v>0.89767865071783204</c:v>
                </c:pt>
                <c:pt idx="440">
                  <c:v>0.93067609816871</c:v>
                </c:pt>
                <c:pt idx="441">
                  <c:v>0.967369933595564</c:v>
                </c:pt>
                <c:pt idx="442">
                  <c:v>1.0041911500062</c:v>
                </c:pt>
                <c:pt idx="443">
                  <c:v>1.03552248035538</c:v>
                </c:pt>
                <c:pt idx="444">
                  <c:v>1.06108167492121</c:v>
                </c:pt>
                <c:pt idx="445">
                  <c:v>1.0797566742989999</c:v>
                </c:pt>
                <c:pt idx="446">
                  <c:v>1.09028353442652</c:v>
                </c:pt>
                <c:pt idx="447">
                  <c:v>1.09132005002137</c:v>
                </c:pt>
                <c:pt idx="448">
                  <c:v>1.08211718012948</c:v>
                </c:pt>
                <c:pt idx="449">
                  <c:v>1.0655473215018201</c:v>
                </c:pt>
                <c:pt idx="450">
                  <c:v>1.0429286347506499</c:v>
                </c:pt>
                <c:pt idx="451">
                  <c:v>1.0161540827178399</c:v>
                </c:pt>
                <c:pt idx="452">
                  <c:v>0.98808887143240398</c:v>
                </c:pt>
                <c:pt idx="453">
                  <c:v>0.96172912111838904</c:v>
                </c:pt>
                <c:pt idx="454">
                  <c:v>0.93894326589926702</c:v>
                </c:pt>
                <c:pt idx="455">
                  <c:v>0.91934005323943502</c:v>
                </c:pt>
                <c:pt idx="456">
                  <c:v>0.90473884821269901</c:v>
                </c:pt>
                <c:pt idx="457">
                  <c:v>0.89571530874135596</c:v>
                </c:pt>
                <c:pt idx="458">
                  <c:v>0.888595269070516</c:v>
                </c:pt>
                <c:pt idx="459">
                  <c:v>0.881509656801445</c:v>
                </c:pt>
                <c:pt idx="460">
                  <c:v>0.87396852418816096</c:v>
                </c:pt>
                <c:pt idx="461">
                  <c:v>0.86453624598505696</c:v>
                </c:pt>
                <c:pt idx="462">
                  <c:v>0.85199136541158305</c:v>
                </c:pt>
                <c:pt idx="463">
                  <c:v>0.83339795334202105</c:v>
                </c:pt>
                <c:pt idx="464">
                  <c:v>0.81066810594309302</c:v>
                </c:pt>
                <c:pt idx="465">
                  <c:v>0.79068350372010299</c:v>
                </c:pt>
                <c:pt idx="466">
                  <c:v>0.77377140960355595</c:v>
                </c:pt>
                <c:pt idx="467">
                  <c:v>0.75660660048834505</c:v>
                </c:pt>
                <c:pt idx="468">
                  <c:v>0.73845675211043504</c:v>
                </c:pt>
                <c:pt idx="469">
                  <c:v>0.71842465472726502</c:v>
                </c:pt>
                <c:pt idx="470">
                  <c:v>0.70006993404784301</c:v>
                </c:pt>
                <c:pt idx="471">
                  <c:v>0.68472039274692797</c:v>
                </c:pt>
                <c:pt idx="472">
                  <c:v>0.666724371336475</c:v>
                </c:pt>
                <c:pt idx="473">
                  <c:v>0.64645466386274297</c:v>
                </c:pt>
                <c:pt idx="474">
                  <c:v>0.62888639361209098</c:v>
                </c:pt>
                <c:pt idx="475">
                  <c:v>0.61773394537108595</c:v>
                </c:pt>
                <c:pt idx="476">
                  <c:v>0.61764332304749703</c:v>
                </c:pt>
                <c:pt idx="477">
                  <c:v>0.62446206686564598</c:v>
                </c:pt>
                <c:pt idx="478">
                  <c:v>0.63218325331597403</c:v>
                </c:pt>
                <c:pt idx="479">
                  <c:v>0.64289091784449204</c:v>
                </c:pt>
                <c:pt idx="480">
                  <c:v>0.65643792771721499</c:v>
                </c:pt>
                <c:pt idx="481">
                  <c:v>0.668580329220687</c:v>
                </c:pt>
                <c:pt idx="482">
                  <c:v>0.67381342930871901</c:v>
                </c:pt>
                <c:pt idx="483">
                  <c:v>0.66754223550270098</c:v>
                </c:pt>
                <c:pt idx="484">
                  <c:v>0.65352476715158403</c:v>
                </c:pt>
                <c:pt idx="485">
                  <c:v>0.63775649425209702</c:v>
                </c:pt>
                <c:pt idx="486">
                  <c:v>0.62091098657630694</c:v>
                </c:pt>
                <c:pt idx="487">
                  <c:v>0.60407100229867505</c:v>
                </c:pt>
                <c:pt idx="488">
                  <c:v>0.58544544041608104</c:v>
                </c:pt>
                <c:pt idx="489">
                  <c:v>0.56550607059353797</c:v>
                </c:pt>
                <c:pt idx="490">
                  <c:v>0.54598027677448202</c:v>
                </c:pt>
                <c:pt idx="491">
                  <c:v>0.52585144437430498</c:v>
                </c:pt>
                <c:pt idx="492">
                  <c:v>0.50459540678672499</c:v>
                </c:pt>
                <c:pt idx="493">
                  <c:v>0.481860683783007</c:v>
                </c:pt>
                <c:pt idx="494">
                  <c:v>0.45516042400914603</c:v>
                </c:pt>
                <c:pt idx="495">
                  <c:v>0.42814965074314798</c:v>
                </c:pt>
                <c:pt idx="496">
                  <c:v>0.403934465607868</c:v>
                </c:pt>
                <c:pt idx="497">
                  <c:v>0.381490903649229</c:v>
                </c:pt>
                <c:pt idx="498">
                  <c:v>0.35992596053368298</c:v>
                </c:pt>
                <c:pt idx="499">
                  <c:v>0.33902355994950401</c:v>
                </c:pt>
                <c:pt idx="500">
                  <c:v>0.31958487529037999</c:v>
                </c:pt>
                <c:pt idx="501">
                  <c:v>0.30194225758308402</c:v>
                </c:pt>
                <c:pt idx="502">
                  <c:v>0.28430860027927002</c:v>
                </c:pt>
                <c:pt idx="503">
                  <c:v>0.26605762998306598</c:v>
                </c:pt>
                <c:pt idx="504">
                  <c:v>0.249160190356852</c:v>
                </c:pt>
                <c:pt idx="505">
                  <c:v>0.23380150665504401</c:v>
                </c:pt>
                <c:pt idx="506">
                  <c:v>0.219708651962333</c:v>
                </c:pt>
                <c:pt idx="507">
                  <c:v>0.20623485073098599</c:v>
                </c:pt>
                <c:pt idx="508">
                  <c:v>0.19398518387605099</c:v>
                </c:pt>
                <c:pt idx="509">
                  <c:v>0.18367520326699799</c:v>
                </c:pt>
                <c:pt idx="510">
                  <c:v>0.17471541114224101</c:v>
                </c:pt>
                <c:pt idx="511">
                  <c:v>0.16686542447376901</c:v>
                </c:pt>
                <c:pt idx="512">
                  <c:v>0.161341311393667</c:v>
                </c:pt>
                <c:pt idx="513">
                  <c:v>0.15866991635158501</c:v>
                </c:pt>
                <c:pt idx="514">
                  <c:v>0.158364536807232</c:v>
                </c:pt>
                <c:pt idx="515">
                  <c:v>0.16010856576072699</c:v>
                </c:pt>
                <c:pt idx="516">
                  <c:v>0.16411407799427999</c:v>
                </c:pt>
                <c:pt idx="517">
                  <c:v>0.17112972680424501</c:v>
                </c:pt>
                <c:pt idx="518">
                  <c:v>0.18165465256962399</c:v>
                </c:pt>
                <c:pt idx="519">
                  <c:v>0.19541119361405401</c:v>
                </c:pt>
                <c:pt idx="520">
                  <c:v>0.211986181968251</c:v>
                </c:pt>
                <c:pt idx="521">
                  <c:v>0.23281292748458399</c:v>
                </c:pt>
                <c:pt idx="522">
                  <c:v>0.25835297560873599</c:v>
                </c:pt>
                <c:pt idx="523">
                  <c:v>0.28610600903575101</c:v>
                </c:pt>
                <c:pt idx="524">
                  <c:v>0.31412977774050699</c:v>
                </c:pt>
                <c:pt idx="525">
                  <c:v>0.34144376438209001</c:v>
                </c:pt>
                <c:pt idx="526">
                  <c:v>0.36731527787560703</c:v>
                </c:pt>
                <c:pt idx="527">
                  <c:v>0.39084180661532802</c:v>
                </c:pt>
                <c:pt idx="528">
                  <c:v>0.408410010458373</c:v>
                </c:pt>
                <c:pt idx="529">
                  <c:v>0.419288893580338</c:v>
                </c:pt>
                <c:pt idx="530">
                  <c:v>0.42737796999024302</c:v>
                </c:pt>
                <c:pt idx="531">
                  <c:v>0.43346694300372801</c:v>
                </c:pt>
                <c:pt idx="532">
                  <c:v>0.437899405863378</c:v>
                </c:pt>
                <c:pt idx="533">
                  <c:v>0.43986079746305401</c:v>
                </c:pt>
                <c:pt idx="534">
                  <c:v>0.43758230711233997</c:v>
                </c:pt>
                <c:pt idx="535">
                  <c:v>0.433708380874192</c:v>
                </c:pt>
                <c:pt idx="536">
                  <c:v>0.42817767086162201</c:v>
                </c:pt>
                <c:pt idx="537">
                  <c:v>0.418428215671512</c:v>
                </c:pt>
                <c:pt idx="538">
                  <c:v>0.40553095218431501</c:v>
                </c:pt>
                <c:pt idx="539">
                  <c:v>0.39056254326964401</c:v>
                </c:pt>
                <c:pt idx="540">
                  <c:v>0.37439996222093702</c:v>
                </c:pt>
                <c:pt idx="541">
                  <c:v>0.358899353172907</c:v>
                </c:pt>
                <c:pt idx="542">
                  <c:v>0.344022575144382</c:v>
                </c:pt>
                <c:pt idx="543">
                  <c:v>0.33058082561384999</c:v>
                </c:pt>
                <c:pt idx="544">
                  <c:v>0.31977585096405597</c:v>
                </c:pt>
                <c:pt idx="545">
                  <c:v>0.31172498388029402</c:v>
                </c:pt>
                <c:pt idx="546">
                  <c:v>0.30669660864905901</c:v>
                </c:pt>
                <c:pt idx="547">
                  <c:v>0.30522041085416202</c:v>
                </c:pt>
                <c:pt idx="548">
                  <c:v>0.30730477199487899</c:v>
                </c:pt>
                <c:pt idx="549">
                  <c:v>0.31254866269251502</c:v>
                </c:pt>
                <c:pt idx="550">
                  <c:v>0.319987767513013</c:v>
                </c:pt>
                <c:pt idx="551">
                  <c:v>0.32916380939052597</c:v>
                </c:pt>
                <c:pt idx="552">
                  <c:v>0.33961544985716702</c:v>
                </c:pt>
                <c:pt idx="553">
                  <c:v>0.34787705199247299</c:v>
                </c:pt>
                <c:pt idx="554">
                  <c:v>0.36054723850053599</c:v>
                </c:pt>
                <c:pt idx="555">
                  <c:v>0.37363838605548799</c:v>
                </c:pt>
                <c:pt idx="556">
                  <c:v>0.38631878003127301</c:v>
                </c:pt>
                <c:pt idx="557">
                  <c:v>0.39796841109631298</c:v>
                </c:pt>
                <c:pt idx="558">
                  <c:v>0.40748304213533298</c:v>
                </c:pt>
                <c:pt idx="559">
                  <c:v>0.41504668523248101</c:v>
                </c:pt>
                <c:pt idx="560">
                  <c:v>0.42430610323014301</c:v>
                </c:pt>
                <c:pt idx="561">
                  <c:v>0.42753802787824002</c:v>
                </c:pt>
                <c:pt idx="562">
                  <c:v>0.42781527433054201</c:v>
                </c:pt>
                <c:pt idx="563">
                  <c:v>0.42591882822483801</c:v>
                </c:pt>
                <c:pt idx="564">
                  <c:v>0.42363983198320398</c:v>
                </c:pt>
                <c:pt idx="565">
                  <c:v>0.42275493528238101</c:v>
                </c:pt>
                <c:pt idx="566">
                  <c:v>0.42295652743622097</c:v>
                </c:pt>
                <c:pt idx="567">
                  <c:v>0.42397400700988402</c:v>
                </c:pt>
                <c:pt idx="568">
                  <c:v>0.42635332732138498</c:v>
                </c:pt>
                <c:pt idx="569">
                  <c:v>0.43090598880106001</c:v>
                </c:pt>
                <c:pt idx="570">
                  <c:v>0.439178467073288</c:v>
                </c:pt>
                <c:pt idx="571">
                  <c:v>0.450459047651877</c:v>
                </c:pt>
                <c:pt idx="572">
                  <c:v>0.46313540584264901</c:v>
                </c:pt>
                <c:pt idx="573">
                  <c:v>0.47833683936439197</c:v>
                </c:pt>
                <c:pt idx="574">
                  <c:v>0.49640185977795998</c:v>
                </c:pt>
                <c:pt idx="575">
                  <c:v>0.51775636426049099</c:v>
                </c:pt>
                <c:pt idx="576">
                  <c:v>0.54320858589912802</c:v>
                </c:pt>
                <c:pt idx="577">
                  <c:v>0.57051927609741304</c:v>
                </c:pt>
                <c:pt idx="578">
                  <c:v>0.598440856621824</c:v>
                </c:pt>
                <c:pt idx="579">
                  <c:v>0.62671090251876405</c:v>
                </c:pt>
                <c:pt idx="580">
                  <c:v>0.65328269924666704</c:v>
                </c:pt>
                <c:pt idx="581">
                  <c:v>0.67766999357732205</c:v>
                </c:pt>
                <c:pt idx="582">
                  <c:v>0.69872959988595595</c:v>
                </c:pt>
                <c:pt idx="583">
                  <c:v>0.71317089296040004</c:v>
                </c:pt>
                <c:pt idx="584">
                  <c:v>0.71974124067879697</c:v>
                </c:pt>
                <c:pt idx="585">
                  <c:v>0.71808012251785902</c:v>
                </c:pt>
                <c:pt idx="586">
                  <c:v>0.70996998067825401</c:v>
                </c:pt>
                <c:pt idx="587">
                  <c:v>0.69662201666825696</c:v>
                </c:pt>
                <c:pt idx="588">
                  <c:v>0.67638791917678398</c:v>
                </c:pt>
                <c:pt idx="589">
                  <c:v>0.65015770015055396</c:v>
                </c:pt>
                <c:pt idx="590">
                  <c:v>0.62105914560101905</c:v>
                </c:pt>
                <c:pt idx="591">
                  <c:v>0.59230088876002596</c:v>
                </c:pt>
                <c:pt idx="592">
                  <c:v>0.56658640962869</c:v>
                </c:pt>
                <c:pt idx="593">
                  <c:v>0.54420995052243504</c:v>
                </c:pt>
                <c:pt idx="594">
                  <c:v>0.52571441247626205</c:v>
                </c:pt>
                <c:pt idx="595">
                  <c:v>0.51322998923379803</c:v>
                </c:pt>
                <c:pt idx="596">
                  <c:v>0.50578775536796805</c:v>
                </c:pt>
                <c:pt idx="597">
                  <c:v>0.50074791524099904</c:v>
                </c:pt>
                <c:pt idx="598">
                  <c:v>0.496105831798347</c:v>
                </c:pt>
                <c:pt idx="599">
                  <c:v>0.49099234210363402</c:v>
                </c:pt>
                <c:pt idx="600">
                  <c:v>0.48471176212002298</c:v>
                </c:pt>
                <c:pt idx="601">
                  <c:v>0.47590878042900497</c:v>
                </c:pt>
                <c:pt idx="602">
                  <c:v>0.46417967962494699</c:v>
                </c:pt>
                <c:pt idx="603">
                  <c:v>0.45093614302576202</c:v>
                </c:pt>
                <c:pt idx="604">
                  <c:v>0.43758839051422799</c:v>
                </c:pt>
                <c:pt idx="605">
                  <c:v>0.42428212620646899</c:v>
                </c:pt>
                <c:pt idx="606">
                  <c:v>0.41016027551967099</c:v>
                </c:pt>
                <c:pt idx="607">
                  <c:v>0.394673257223634</c:v>
                </c:pt>
                <c:pt idx="608">
                  <c:v>0.37896322303378199</c:v>
                </c:pt>
                <c:pt idx="609">
                  <c:v>0.36337396442557601</c:v>
                </c:pt>
                <c:pt idx="610">
                  <c:v>0.347548879357921</c:v>
                </c:pt>
                <c:pt idx="611">
                  <c:v>0.33274488741942199</c:v>
                </c:pt>
                <c:pt idx="612">
                  <c:v>0.31990589409678399</c:v>
                </c:pt>
                <c:pt idx="613">
                  <c:v>0.30888671117856897</c:v>
                </c:pt>
                <c:pt idx="614">
                  <c:v>0.29983609069912998</c:v>
                </c:pt>
                <c:pt idx="615">
                  <c:v>0.293038719602222</c:v>
                </c:pt>
                <c:pt idx="616">
                  <c:v>0.28865580439612298</c:v>
                </c:pt>
                <c:pt idx="617">
                  <c:v>0.28692784118806902</c:v>
                </c:pt>
                <c:pt idx="618">
                  <c:v>0.28674229876860502</c:v>
                </c:pt>
                <c:pt idx="619">
                  <c:v>0.287290662379942</c:v>
                </c:pt>
                <c:pt idx="620">
                  <c:v>0.28914439352620702</c:v>
                </c:pt>
                <c:pt idx="621">
                  <c:v>0.29179003734168302</c:v>
                </c:pt>
                <c:pt idx="622">
                  <c:v>0.29416621983914198</c:v>
                </c:pt>
                <c:pt idx="623">
                  <c:v>0.29572296370203199</c:v>
                </c:pt>
                <c:pt idx="624">
                  <c:v>0.296152015186124</c:v>
                </c:pt>
                <c:pt idx="625">
                  <c:v>0.297260543568036</c:v>
                </c:pt>
                <c:pt idx="626">
                  <c:v>0.30042154256717302</c:v>
                </c:pt>
                <c:pt idx="627">
                  <c:v>0.30478533666803198</c:v>
                </c:pt>
                <c:pt idx="628">
                  <c:v>0.31033751584740699</c:v>
                </c:pt>
                <c:pt idx="629">
                  <c:v>0.31735150142062302</c:v>
                </c:pt>
                <c:pt idx="630">
                  <c:v>0.32600465145096202</c:v>
                </c:pt>
                <c:pt idx="631">
                  <c:v>0.33826016480787402</c:v>
                </c:pt>
                <c:pt idx="632">
                  <c:v>0.35393571570999599</c:v>
                </c:pt>
                <c:pt idx="633">
                  <c:v>0.37125501080602402</c:v>
                </c:pt>
                <c:pt idx="634">
                  <c:v>0.38961803110062498</c:v>
                </c:pt>
                <c:pt idx="635">
                  <c:v>0.40912815117227302</c:v>
                </c:pt>
                <c:pt idx="636">
                  <c:v>0.43004162741722501</c:v>
                </c:pt>
                <c:pt idx="637">
                  <c:v>0.45385245688904102</c:v>
                </c:pt>
                <c:pt idx="638">
                  <c:v>0.480461146695357</c:v>
                </c:pt>
                <c:pt idx="639">
                  <c:v>0.50638555421250298</c:v>
                </c:pt>
                <c:pt idx="640">
                  <c:v>0.53188996347356399</c:v>
                </c:pt>
                <c:pt idx="641">
                  <c:v>0.56010297467192105</c:v>
                </c:pt>
                <c:pt idx="642">
                  <c:v>0.59207876402443005</c:v>
                </c:pt>
                <c:pt idx="643">
                  <c:v>0.62850544672086694</c:v>
                </c:pt>
                <c:pt idx="644">
                  <c:v>0.66979382107143504</c:v>
                </c:pt>
                <c:pt idx="645">
                  <c:v>0.71453724742990699</c:v>
                </c:pt>
                <c:pt idx="646">
                  <c:v>0.766479614204296</c:v>
                </c:pt>
                <c:pt idx="647">
                  <c:v>0.82751363872641304</c:v>
                </c:pt>
                <c:pt idx="648">
                  <c:v>0.89580029144559903</c:v>
                </c:pt>
                <c:pt idx="649">
                  <c:v>0.97139309478087199</c:v>
                </c:pt>
                <c:pt idx="650">
                  <c:v>1.0538695532592299</c:v>
                </c:pt>
                <c:pt idx="651">
                  <c:v>1.1402031238408401</c:v>
                </c:pt>
                <c:pt idx="652">
                  <c:v>1.2298514278727799</c:v>
                </c:pt>
                <c:pt idx="653">
                  <c:v>1.32175742074723</c:v>
                </c:pt>
                <c:pt idx="654">
                  <c:v>1.41359313990072</c:v>
                </c:pt>
                <c:pt idx="655">
                  <c:v>1.50316517379648</c:v>
                </c:pt>
                <c:pt idx="656">
                  <c:v>1.58692380921027</c:v>
                </c:pt>
                <c:pt idx="657">
                  <c:v>1.66374479728297</c:v>
                </c:pt>
                <c:pt idx="658">
                  <c:v>1.7329801126764399</c:v>
                </c:pt>
                <c:pt idx="659">
                  <c:v>1.7901626466473499</c:v>
                </c:pt>
                <c:pt idx="660">
                  <c:v>1.82898738755525</c:v>
                </c:pt>
                <c:pt idx="661">
                  <c:v>1.8104895859597601</c:v>
                </c:pt>
                <c:pt idx="662">
                  <c:v>1.76685708734669</c:v>
                </c:pt>
                <c:pt idx="663">
                  <c:v>1.70261727881332</c:v>
                </c:pt>
                <c:pt idx="664">
                  <c:v>1.6211749493291401</c:v>
                </c:pt>
                <c:pt idx="665">
                  <c:v>1.5247868748940601</c:v>
                </c:pt>
                <c:pt idx="666">
                  <c:v>1.41947839896665</c:v>
                </c:pt>
                <c:pt idx="667">
                  <c:v>1.31238435188304</c:v>
                </c:pt>
                <c:pt idx="668">
                  <c:v>1.23852753316873</c:v>
                </c:pt>
                <c:pt idx="669">
                  <c:v>1.1723519788616901</c:v>
                </c:pt>
                <c:pt idx="670">
                  <c:v>1.11249423765808</c:v>
                </c:pt>
                <c:pt idx="671">
                  <c:v>1.0577517602441</c:v>
                </c:pt>
                <c:pt idx="672">
                  <c:v>1.00702184549743</c:v>
                </c:pt>
                <c:pt idx="673">
                  <c:v>0.96060712284693195</c:v>
                </c:pt>
                <c:pt idx="674">
                  <c:v>0.91903324224209104</c:v>
                </c:pt>
                <c:pt idx="675">
                  <c:v>0.87277092029362702</c:v>
                </c:pt>
                <c:pt idx="676">
                  <c:v>0.81613202308821298</c:v>
                </c:pt>
                <c:pt idx="677">
                  <c:v>0.75264069994122695</c:v>
                </c:pt>
                <c:pt idx="678">
                  <c:v>0.68410454205494897</c:v>
                </c:pt>
                <c:pt idx="679">
                  <c:v>0.61484606800635</c:v>
                </c:pt>
                <c:pt idx="680">
                  <c:v>0.54677502016550406</c:v>
                </c:pt>
                <c:pt idx="681">
                  <c:v>0.48029061611017598</c:v>
                </c:pt>
                <c:pt idx="682">
                  <c:v>0.41988480485285901</c:v>
                </c:pt>
                <c:pt idx="683">
                  <c:v>0.36756525704616</c:v>
                </c:pt>
                <c:pt idx="684">
                  <c:v>0.32139102848193302</c:v>
                </c:pt>
                <c:pt idx="685">
                  <c:v>0.28217555978791098</c:v>
                </c:pt>
                <c:pt idx="686">
                  <c:v>0.25033080014370701</c:v>
                </c:pt>
                <c:pt idx="687">
                  <c:v>0.22517655783973201</c:v>
                </c:pt>
                <c:pt idx="688">
                  <c:v>0.205796646278634</c:v>
                </c:pt>
                <c:pt idx="689">
                  <c:v>0.19124497286922801</c:v>
                </c:pt>
                <c:pt idx="690">
                  <c:v>0.18048845523663201</c:v>
                </c:pt>
                <c:pt idx="691">
                  <c:v>0.173048392414661</c:v>
                </c:pt>
                <c:pt idx="692">
                  <c:v>0.16913857740456201</c:v>
                </c:pt>
                <c:pt idx="693">
                  <c:v>0.17052746777664601</c:v>
                </c:pt>
                <c:pt idx="694">
                  <c:v>0.17701037458465799</c:v>
                </c:pt>
                <c:pt idx="695">
                  <c:v>0.186254282071246</c:v>
                </c:pt>
                <c:pt idx="696">
                  <c:v>0.19635674608595899</c:v>
                </c:pt>
                <c:pt idx="697">
                  <c:v>0.20813238488984501</c:v>
                </c:pt>
                <c:pt idx="698">
                  <c:v>0.222606536873803</c:v>
                </c:pt>
                <c:pt idx="699">
                  <c:v>0.23795527322240401</c:v>
                </c:pt>
                <c:pt idx="700">
                  <c:v>0.25188335112316601</c:v>
                </c:pt>
                <c:pt idx="701">
                  <c:v>0.264363064227221</c:v>
                </c:pt>
                <c:pt idx="702">
                  <c:v>0.27655083036003902</c:v>
                </c:pt>
                <c:pt idx="703">
                  <c:v>0.28977430297261297</c:v>
                </c:pt>
                <c:pt idx="704">
                  <c:v>0.30233354722057998</c:v>
                </c:pt>
                <c:pt idx="705">
                  <c:v>0.312198532732884</c:v>
                </c:pt>
                <c:pt idx="706">
                  <c:v>0.32050957610797098</c:v>
                </c:pt>
                <c:pt idx="707">
                  <c:v>0.32916445125688898</c:v>
                </c:pt>
                <c:pt idx="708">
                  <c:v>0.339005165227866</c:v>
                </c:pt>
                <c:pt idx="709">
                  <c:v>0.34972938312442797</c:v>
                </c:pt>
                <c:pt idx="710">
                  <c:v>0.36099058083074698</c:v>
                </c:pt>
                <c:pt idx="711">
                  <c:v>0.373426452299358</c:v>
                </c:pt>
                <c:pt idx="712">
                  <c:v>0.388168816950268</c:v>
                </c:pt>
                <c:pt idx="713">
                  <c:v>0.405186212045205</c:v>
                </c:pt>
                <c:pt idx="714">
                  <c:v>0.42391168412582297</c:v>
                </c:pt>
                <c:pt idx="715">
                  <c:v>0.44359607859028599</c:v>
                </c:pt>
                <c:pt idx="716">
                  <c:v>0.46421335627077298</c:v>
                </c:pt>
                <c:pt idx="717">
                  <c:v>0.48540478986607799</c:v>
                </c:pt>
                <c:pt idx="718">
                  <c:v>0.50639412581739596</c:v>
                </c:pt>
                <c:pt idx="719">
                  <c:v>0.52569392729034903</c:v>
                </c:pt>
                <c:pt idx="720">
                  <c:v>0.54180394816291499</c:v>
                </c:pt>
                <c:pt idx="721">
                  <c:v>0.55482986034483905</c:v>
                </c:pt>
                <c:pt idx="722">
                  <c:v>0.56403558223857397</c:v>
                </c:pt>
                <c:pt idx="723">
                  <c:v>0.56849357664403699</c:v>
                </c:pt>
                <c:pt idx="724">
                  <c:v>0.569182623283221</c:v>
                </c:pt>
                <c:pt idx="725">
                  <c:v>0.56767533768666301</c:v>
                </c:pt>
                <c:pt idx="726">
                  <c:v>0.56554976294276305</c:v>
                </c:pt>
                <c:pt idx="727">
                  <c:v>0.56418028379615603</c:v>
                </c:pt>
                <c:pt idx="728">
                  <c:v>0.56257415356788498</c:v>
                </c:pt>
                <c:pt idx="729">
                  <c:v>0.56163811680521603</c:v>
                </c:pt>
                <c:pt idx="730">
                  <c:v>0.5626201471044</c:v>
                </c:pt>
                <c:pt idx="731">
                  <c:v>0.56429360523856698</c:v>
                </c:pt>
                <c:pt idx="732">
                  <c:v>0.56587058866772899</c:v>
                </c:pt>
                <c:pt idx="733">
                  <c:v>0.56724868598734501</c:v>
                </c:pt>
                <c:pt idx="734">
                  <c:v>0.56822578303089</c:v>
                </c:pt>
                <c:pt idx="735">
                  <c:v>0.56853970948047206</c:v>
                </c:pt>
                <c:pt idx="736">
                  <c:v>0.566787144231507</c:v>
                </c:pt>
                <c:pt idx="737">
                  <c:v>0.56137971860010005</c:v>
                </c:pt>
                <c:pt idx="738">
                  <c:v>0.553063552995262</c:v>
                </c:pt>
                <c:pt idx="739">
                  <c:v>0.54205018201587796</c:v>
                </c:pt>
                <c:pt idx="740">
                  <c:v>0.52771781001557205</c:v>
                </c:pt>
                <c:pt idx="741">
                  <c:v>0.510121769410675</c:v>
                </c:pt>
                <c:pt idx="742">
                  <c:v>0.48980182278416701</c:v>
                </c:pt>
                <c:pt idx="743">
                  <c:v>0.46787570889846197</c:v>
                </c:pt>
                <c:pt idx="744">
                  <c:v>0.446515399487176</c:v>
                </c:pt>
                <c:pt idx="745">
                  <c:v>0.42554259663955002</c:v>
                </c:pt>
                <c:pt idx="746">
                  <c:v>0.40488817048584202</c:v>
                </c:pt>
                <c:pt idx="747">
                  <c:v>0.38575438441925802</c:v>
                </c:pt>
                <c:pt idx="748">
                  <c:v>0.36883381924599601</c:v>
                </c:pt>
                <c:pt idx="749">
                  <c:v>0.35525049308022499</c:v>
                </c:pt>
                <c:pt idx="750">
                  <c:v>0.34502244878252702</c:v>
                </c:pt>
                <c:pt idx="751">
                  <c:v>0.33695742255002598</c:v>
                </c:pt>
                <c:pt idx="752">
                  <c:v>0.33160207817274101</c:v>
                </c:pt>
                <c:pt idx="753">
                  <c:v>0.329491177375137</c:v>
                </c:pt>
                <c:pt idx="754">
                  <c:v>0.32989011101754301</c:v>
                </c:pt>
                <c:pt idx="755">
                  <c:v>0.33247930040163298</c:v>
                </c:pt>
                <c:pt idx="756">
                  <c:v>0.33709504548346197</c:v>
                </c:pt>
                <c:pt idx="757">
                  <c:v>0.34506290784579302</c:v>
                </c:pt>
                <c:pt idx="758">
                  <c:v>0.35785401291839097</c:v>
                </c:pt>
                <c:pt idx="759">
                  <c:v>0.37470338159339001</c:v>
                </c:pt>
                <c:pt idx="760">
                  <c:v>0.39474925960792201</c:v>
                </c:pt>
                <c:pt idx="761">
                  <c:v>0.41817140707983502</c:v>
                </c:pt>
                <c:pt idx="762">
                  <c:v>0.44468125823438198</c:v>
                </c:pt>
                <c:pt idx="763">
                  <c:v>0.47454616653540599</c:v>
                </c:pt>
                <c:pt idx="764">
                  <c:v>0.50614078978780697</c:v>
                </c:pt>
                <c:pt idx="765">
                  <c:v>0.53683157562811801</c:v>
                </c:pt>
                <c:pt idx="766">
                  <c:v>0.56650722577991397</c:v>
                </c:pt>
                <c:pt idx="767">
                  <c:v>0.59564654679822804</c:v>
                </c:pt>
                <c:pt idx="768">
                  <c:v>0.62411240135363899</c:v>
                </c:pt>
                <c:pt idx="769">
                  <c:v>0.65189058437940295</c:v>
                </c:pt>
                <c:pt idx="770">
                  <c:v>0.677346827802637</c:v>
                </c:pt>
                <c:pt idx="771">
                  <c:v>0.699438334973429</c:v>
                </c:pt>
                <c:pt idx="772">
                  <c:v>0.71890449614688501</c:v>
                </c:pt>
                <c:pt idx="773">
                  <c:v>0.73548685100422695</c:v>
                </c:pt>
                <c:pt idx="774">
                  <c:v>0.749156278334562</c:v>
                </c:pt>
                <c:pt idx="775">
                  <c:v>0.75924864153382199</c:v>
                </c:pt>
                <c:pt idx="776">
                  <c:v>0.76425172385674001</c:v>
                </c:pt>
                <c:pt idx="777">
                  <c:v>0.76152801637656997</c:v>
                </c:pt>
                <c:pt idx="778">
                  <c:v>0.75115761932865799</c:v>
                </c:pt>
                <c:pt idx="779">
                  <c:v>0.73577774153418096</c:v>
                </c:pt>
                <c:pt idx="780">
                  <c:v>0.71736749647679598</c:v>
                </c:pt>
                <c:pt idx="781">
                  <c:v>0.69534169863912498</c:v>
                </c:pt>
                <c:pt idx="782">
                  <c:v>0.67052447928532399</c:v>
                </c:pt>
                <c:pt idx="783">
                  <c:v>0.64562637996107697</c:v>
                </c:pt>
                <c:pt idx="784">
                  <c:v>0.62311930073089805</c:v>
                </c:pt>
                <c:pt idx="785">
                  <c:v>0.60411427574639898</c:v>
                </c:pt>
                <c:pt idx="786">
                  <c:v>0.58700883773161405</c:v>
                </c:pt>
                <c:pt idx="787">
                  <c:v>0.57041568905403905</c:v>
                </c:pt>
                <c:pt idx="788">
                  <c:v>0.55582368854445197</c:v>
                </c:pt>
                <c:pt idx="789">
                  <c:v>0.54384898496977196</c:v>
                </c:pt>
                <c:pt idx="790">
                  <c:v>0.53257237824316295</c:v>
                </c:pt>
                <c:pt idx="791">
                  <c:v>0.52173974664684197</c:v>
                </c:pt>
                <c:pt idx="792">
                  <c:v>0.51132980122844496</c:v>
                </c:pt>
                <c:pt idx="793">
                  <c:v>0.50289288919332398</c:v>
                </c:pt>
                <c:pt idx="794">
                  <c:v>0.49720911532498302</c:v>
                </c:pt>
                <c:pt idx="795">
                  <c:v>0.49321032783381602</c:v>
                </c:pt>
                <c:pt idx="796">
                  <c:v>0.491100620344535</c:v>
                </c:pt>
                <c:pt idx="797">
                  <c:v>0.490881779221363</c:v>
                </c:pt>
                <c:pt idx="798">
                  <c:v>0.49300239847385902</c:v>
                </c:pt>
                <c:pt idx="799">
                  <c:v>0.49947793297255999</c:v>
                </c:pt>
                <c:pt idx="800">
                  <c:v>0.50723308443199799</c:v>
                </c:pt>
                <c:pt idx="801">
                  <c:v>0.51146555543275396</c:v>
                </c:pt>
                <c:pt idx="802">
                  <c:v>0.50955736336603397</c:v>
                </c:pt>
                <c:pt idx="803">
                  <c:v>0.49930560991855499</c:v>
                </c:pt>
                <c:pt idx="804">
                  <c:v>0.484106715500702</c:v>
                </c:pt>
                <c:pt idx="805">
                  <c:v>0.46837700834378998</c:v>
                </c:pt>
                <c:pt idx="806">
                  <c:v>0.44846666725176498</c:v>
                </c:pt>
                <c:pt idx="807">
                  <c:v>0.42420449238415397</c:v>
                </c:pt>
                <c:pt idx="808">
                  <c:v>0.40043417260574199</c:v>
                </c:pt>
                <c:pt idx="809">
                  <c:v>0.378481242105007</c:v>
                </c:pt>
                <c:pt idx="810">
                  <c:v>0.35804103808908599</c:v>
                </c:pt>
                <c:pt idx="811">
                  <c:v>0.33743653763271197</c:v>
                </c:pt>
                <c:pt idx="812">
                  <c:v>0.31611206536636599</c:v>
                </c:pt>
                <c:pt idx="813">
                  <c:v>0.29717064435151502</c:v>
                </c:pt>
                <c:pt idx="814">
                  <c:v>0.28273060496490698</c:v>
                </c:pt>
                <c:pt idx="815">
                  <c:v>0.27251062907161699</c:v>
                </c:pt>
                <c:pt idx="816">
                  <c:v>0.26616136892270498</c:v>
                </c:pt>
                <c:pt idx="817">
                  <c:v>0.26396713943595101</c:v>
                </c:pt>
                <c:pt idx="818">
                  <c:v>0.26648487265452198</c:v>
                </c:pt>
                <c:pt idx="819">
                  <c:v>0.27304978152703802</c:v>
                </c:pt>
                <c:pt idx="820">
                  <c:v>0.28321097487046798</c:v>
                </c:pt>
                <c:pt idx="821">
                  <c:v>0.29455598912928799</c:v>
                </c:pt>
                <c:pt idx="822">
                  <c:v>0.309356042541442</c:v>
                </c:pt>
                <c:pt idx="823">
                  <c:v>0.32421155359607501</c:v>
                </c:pt>
                <c:pt idx="824">
                  <c:v>0.336551741343531</c:v>
                </c:pt>
                <c:pt idx="825">
                  <c:v>0.34292383136319599</c:v>
                </c:pt>
                <c:pt idx="826">
                  <c:v>0.34479787846235199</c:v>
                </c:pt>
                <c:pt idx="827">
                  <c:v>0.34286953450066898</c:v>
                </c:pt>
                <c:pt idx="828">
                  <c:v>0.33818014384494299</c:v>
                </c:pt>
                <c:pt idx="829">
                  <c:v>0.32465141385570301</c:v>
                </c:pt>
                <c:pt idx="830">
                  <c:v>0.308322659186198</c:v>
                </c:pt>
                <c:pt idx="831">
                  <c:v>0.28950539230842498</c:v>
                </c:pt>
                <c:pt idx="832">
                  <c:v>0.27014081471901202</c:v>
                </c:pt>
                <c:pt idx="833">
                  <c:v>0.24953799668734</c:v>
                </c:pt>
                <c:pt idx="834">
                  <c:v>0.22752911185606101</c:v>
                </c:pt>
                <c:pt idx="835">
                  <c:v>0.20720884975696599</c:v>
                </c:pt>
                <c:pt idx="836">
                  <c:v>0.18888307146349401</c:v>
                </c:pt>
                <c:pt idx="837">
                  <c:v>0.17172576107285201</c:v>
                </c:pt>
                <c:pt idx="838">
                  <c:v>0.15806108687795101</c:v>
                </c:pt>
                <c:pt idx="839">
                  <c:v>0.14780515322280299</c:v>
                </c:pt>
                <c:pt idx="840">
                  <c:v>0.139918734319425</c:v>
                </c:pt>
                <c:pt idx="841">
                  <c:v>0.134623835674235</c:v>
                </c:pt>
                <c:pt idx="842">
                  <c:v>0.13113354021877299</c:v>
                </c:pt>
                <c:pt idx="843">
                  <c:v>0.129476577718312</c:v>
                </c:pt>
                <c:pt idx="844">
                  <c:v>0.12944343476142101</c:v>
                </c:pt>
                <c:pt idx="845">
                  <c:v>0.12962202507714601</c:v>
                </c:pt>
                <c:pt idx="846">
                  <c:v>0.12909284966534601</c:v>
                </c:pt>
                <c:pt idx="847">
                  <c:v>0.12822550265633401</c:v>
                </c:pt>
                <c:pt idx="848">
                  <c:v>0.12853054384882501</c:v>
                </c:pt>
                <c:pt idx="849">
                  <c:v>0.13021584164286301</c:v>
                </c:pt>
                <c:pt idx="850">
                  <c:v>0.132132176759374</c:v>
                </c:pt>
                <c:pt idx="851">
                  <c:v>0.134136078342528</c:v>
                </c:pt>
                <c:pt idx="852">
                  <c:v>0.13590781838522201</c:v>
                </c:pt>
                <c:pt idx="853">
                  <c:v>0.138694520721138</c:v>
                </c:pt>
                <c:pt idx="854">
                  <c:v>0.143997851730155</c:v>
                </c:pt>
                <c:pt idx="855">
                  <c:v>0.149956152058175</c:v>
                </c:pt>
                <c:pt idx="856">
                  <c:v>0.155377899867643</c:v>
                </c:pt>
                <c:pt idx="857">
                  <c:v>0.161098122968451</c:v>
                </c:pt>
                <c:pt idx="858">
                  <c:v>0.16760432508925899</c:v>
                </c:pt>
                <c:pt idx="859">
                  <c:v>0.17578196284488301</c:v>
                </c:pt>
                <c:pt idx="860">
                  <c:v>0.18566910835096201</c:v>
                </c:pt>
                <c:pt idx="861">
                  <c:v>0.19692268385594799</c:v>
                </c:pt>
                <c:pt idx="862">
                  <c:v>0.20954816976184201</c:v>
                </c:pt>
                <c:pt idx="863">
                  <c:v>0.223484146892447</c:v>
                </c:pt>
                <c:pt idx="864">
                  <c:v>0.23855569134645499</c:v>
                </c:pt>
                <c:pt idx="865">
                  <c:v>0.25395878220392898</c:v>
                </c:pt>
                <c:pt idx="866">
                  <c:v>0.26809554904118199</c:v>
                </c:pt>
                <c:pt idx="867">
                  <c:v>0.28151478836391902</c:v>
                </c:pt>
                <c:pt idx="868">
                  <c:v>0.293152890267525</c:v>
                </c:pt>
                <c:pt idx="869">
                  <c:v>0.30169596882322403</c:v>
                </c:pt>
                <c:pt idx="870">
                  <c:v>0.30810179618814898</c:v>
                </c:pt>
                <c:pt idx="871">
                  <c:v>0.31230666667616702</c:v>
                </c:pt>
                <c:pt idx="872">
                  <c:v>0.31479686113021899</c:v>
                </c:pt>
                <c:pt idx="873">
                  <c:v>0.316094569121669</c:v>
                </c:pt>
                <c:pt idx="874">
                  <c:v>0.31356484471578999</c:v>
                </c:pt>
                <c:pt idx="875">
                  <c:v>0.307891746092258</c:v>
                </c:pt>
                <c:pt idx="876">
                  <c:v>0.30235570389564498</c:v>
                </c:pt>
                <c:pt idx="877">
                  <c:v>0.29753492618989003</c:v>
                </c:pt>
                <c:pt idx="878">
                  <c:v>0.29423351354788901</c:v>
                </c:pt>
                <c:pt idx="879">
                  <c:v>0.29270013165931402</c:v>
                </c:pt>
                <c:pt idx="880">
                  <c:v>0.29278952180061502</c:v>
                </c:pt>
                <c:pt idx="881">
                  <c:v>0.296143168063081</c:v>
                </c:pt>
                <c:pt idx="882">
                  <c:v>0.303542348093012</c:v>
                </c:pt>
                <c:pt idx="883">
                  <c:v>0.31340020363784699</c:v>
                </c:pt>
                <c:pt idx="884">
                  <c:v>0.325238172949677</c:v>
                </c:pt>
                <c:pt idx="885">
                  <c:v>0.33894424421729202</c:v>
                </c:pt>
                <c:pt idx="886">
                  <c:v>0.35445363144039999</c:v>
                </c:pt>
                <c:pt idx="887">
                  <c:v>0.37239208288709003</c:v>
                </c:pt>
                <c:pt idx="888">
                  <c:v>0.392119082612924</c:v>
                </c:pt>
                <c:pt idx="889">
                  <c:v>0.41250790770135598</c:v>
                </c:pt>
                <c:pt idx="890">
                  <c:v>0.43391724814694099</c:v>
                </c:pt>
                <c:pt idx="891">
                  <c:v>0.45504775632490402</c:v>
                </c:pt>
                <c:pt idx="892">
                  <c:v>0.47379438688928099</c:v>
                </c:pt>
                <c:pt idx="893">
                  <c:v>0.48882499872044899</c:v>
                </c:pt>
                <c:pt idx="894">
                  <c:v>0.50020665491134697</c:v>
                </c:pt>
                <c:pt idx="895">
                  <c:v>0.50750936686943504</c:v>
                </c:pt>
                <c:pt idx="896">
                  <c:v>0.50786232906505002</c:v>
                </c:pt>
                <c:pt idx="897">
                  <c:v>0.50044619838591997</c:v>
                </c:pt>
                <c:pt idx="898">
                  <c:v>0.48801328316408299</c:v>
                </c:pt>
                <c:pt idx="899">
                  <c:v>0.47331979128320101</c:v>
                </c:pt>
                <c:pt idx="900">
                  <c:v>0.45772874613736397</c:v>
                </c:pt>
                <c:pt idx="901">
                  <c:v>0.44073390763423098</c:v>
                </c:pt>
                <c:pt idx="902">
                  <c:v>0.42404579815169302</c:v>
                </c:pt>
                <c:pt idx="903">
                  <c:v>0.41022408826083501</c:v>
                </c:pt>
                <c:pt idx="904">
                  <c:v>0.39857434664154301</c:v>
                </c:pt>
                <c:pt idx="905">
                  <c:v>0.389187919785624</c:v>
                </c:pt>
                <c:pt idx="906">
                  <c:v>0.382290182332643</c:v>
                </c:pt>
                <c:pt idx="907">
                  <c:v>0.37723185653470398</c:v>
                </c:pt>
                <c:pt idx="908">
                  <c:v>0.37247269818629197</c:v>
                </c:pt>
                <c:pt idx="909">
                  <c:v>0.36569331106053499</c:v>
                </c:pt>
                <c:pt idx="910">
                  <c:v>0.35743945408181499</c:v>
                </c:pt>
                <c:pt idx="911">
                  <c:v>0.350488794784103</c:v>
                </c:pt>
                <c:pt idx="912">
                  <c:v>0.344777746722772</c:v>
                </c:pt>
                <c:pt idx="913">
                  <c:v>0.339259503925323</c:v>
                </c:pt>
                <c:pt idx="914">
                  <c:v>0.33437514365825199</c:v>
                </c:pt>
                <c:pt idx="915">
                  <c:v>0.33084591771760902</c:v>
                </c:pt>
                <c:pt idx="916">
                  <c:v>0.32819959703453999</c:v>
                </c:pt>
                <c:pt idx="917">
                  <c:v>0.32591466586255702</c:v>
                </c:pt>
                <c:pt idx="918">
                  <c:v>0.32431839937037998</c:v>
                </c:pt>
                <c:pt idx="919">
                  <c:v>0.322923936621408</c:v>
                </c:pt>
                <c:pt idx="920">
                  <c:v>0.32169947328640802</c:v>
                </c:pt>
                <c:pt idx="921">
                  <c:v>0.320888562151736</c:v>
                </c:pt>
                <c:pt idx="922">
                  <c:v>0.32107350281013802</c:v>
                </c:pt>
                <c:pt idx="923">
                  <c:v>0.32453300379629202</c:v>
                </c:pt>
                <c:pt idx="924">
                  <c:v>0.33063226288245501</c:v>
                </c:pt>
                <c:pt idx="925">
                  <c:v>0.334743549048095</c:v>
                </c:pt>
                <c:pt idx="926">
                  <c:v>0.33566172661134902</c:v>
                </c:pt>
                <c:pt idx="927">
                  <c:v>0.33378398981058599</c:v>
                </c:pt>
                <c:pt idx="928">
                  <c:v>0.328416115974561</c:v>
                </c:pt>
                <c:pt idx="929">
                  <c:v>0.321243080237609</c:v>
                </c:pt>
                <c:pt idx="930">
                  <c:v>0.31207242850316502</c:v>
                </c:pt>
                <c:pt idx="931">
                  <c:v>0.301006244115258</c:v>
                </c:pt>
                <c:pt idx="932">
                  <c:v>0.29054226182860299</c:v>
                </c:pt>
                <c:pt idx="933">
                  <c:v>0.28097946876461</c:v>
                </c:pt>
                <c:pt idx="934">
                  <c:v>0.27201038699096403</c:v>
                </c:pt>
                <c:pt idx="935">
                  <c:v>0.26344574087415001</c:v>
                </c:pt>
                <c:pt idx="936">
                  <c:v>0.25314972281499998</c:v>
                </c:pt>
                <c:pt idx="937">
                  <c:v>0.24080085849549199</c:v>
                </c:pt>
                <c:pt idx="938">
                  <c:v>0.227222375163775</c:v>
                </c:pt>
                <c:pt idx="939">
                  <c:v>0.212804669033203</c:v>
                </c:pt>
                <c:pt idx="940">
                  <c:v>0.198722081752262</c:v>
                </c:pt>
                <c:pt idx="941">
                  <c:v>0.185344095107772</c:v>
                </c:pt>
                <c:pt idx="942">
                  <c:v>0.173039804503996</c:v>
                </c:pt>
                <c:pt idx="943">
                  <c:v>0.162029457935954</c:v>
                </c:pt>
                <c:pt idx="944">
                  <c:v>0.15204175085461899</c:v>
                </c:pt>
                <c:pt idx="945">
                  <c:v>0.143650316784073</c:v>
                </c:pt>
                <c:pt idx="946">
                  <c:v>0.136962697481391</c:v>
                </c:pt>
                <c:pt idx="947">
                  <c:v>0.13093217096430801</c:v>
                </c:pt>
                <c:pt idx="948">
                  <c:v>0.12670452674219501</c:v>
                </c:pt>
                <c:pt idx="949">
                  <c:v>0.123778221302691</c:v>
                </c:pt>
                <c:pt idx="950">
                  <c:v>0.121918295034183</c:v>
                </c:pt>
                <c:pt idx="951">
                  <c:v>0.122631003692466</c:v>
                </c:pt>
                <c:pt idx="952">
                  <c:v>0.124952749317625</c:v>
                </c:pt>
                <c:pt idx="953">
                  <c:v>0.12830454941399499</c:v>
                </c:pt>
                <c:pt idx="954">
                  <c:v>0.13335782537707799</c:v>
                </c:pt>
                <c:pt idx="955">
                  <c:v>0.137982077909797</c:v>
                </c:pt>
                <c:pt idx="956">
                  <c:v>0.14225491855803199</c:v>
                </c:pt>
                <c:pt idx="957">
                  <c:v>0.14787098763330001</c:v>
                </c:pt>
                <c:pt idx="958">
                  <c:v>0.154187348462479</c:v>
                </c:pt>
                <c:pt idx="959">
                  <c:v>0.16142951548800299</c:v>
                </c:pt>
                <c:pt idx="960">
                  <c:v>0.16942483885906401</c:v>
                </c:pt>
                <c:pt idx="961">
                  <c:v>0.17761781106871299</c:v>
                </c:pt>
                <c:pt idx="962">
                  <c:v>0.18704884911522501</c:v>
                </c:pt>
                <c:pt idx="963">
                  <c:v>0.19789405493254</c:v>
                </c:pt>
                <c:pt idx="964">
                  <c:v>0.209265828231715</c:v>
                </c:pt>
                <c:pt idx="965">
                  <c:v>0.22129588675631001</c:v>
                </c:pt>
                <c:pt idx="966">
                  <c:v>0.23403911450360501</c:v>
                </c:pt>
                <c:pt idx="967">
                  <c:v>0.248381317074436</c:v>
                </c:pt>
                <c:pt idx="968">
                  <c:v>0.26487026866624602</c:v>
                </c:pt>
                <c:pt idx="969">
                  <c:v>0.283640493744656</c:v>
                </c:pt>
                <c:pt idx="970">
                  <c:v>0.30481621171928702</c:v>
                </c:pt>
                <c:pt idx="971">
                  <c:v>0.326927978130863</c:v>
                </c:pt>
                <c:pt idx="972">
                  <c:v>0.34873291843072801</c:v>
                </c:pt>
                <c:pt idx="973">
                  <c:v>0.37041761458309902</c:v>
                </c:pt>
                <c:pt idx="974">
                  <c:v>0.39036922683721798</c:v>
                </c:pt>
                <c:pt idx="975">
                  <c:v>0.40731072900063398</c:v>
                </c:pt>
                <c:pt idx="976">
                  <c:v>0.42106167688261298</c:v>
                </c:pt>
                <c:pt idx="977">
                  <c:v>0.43116450500041198</c:v>
                </c:pt>
                <c:pt idx="978">
                  <c:v>0.43860235873965903</c:v>
                </c:pt>
                <c:pt idx="979">
                  <c:v>0.44277009643943099</c:v>
                </c:pt>
                <c:pt idx="980">
                  <c:v>0.44217782780686798</c:v>
                </c:pt>
                <c:pt idx="981">
                  <c:v>0.43710981815076999</c:v>
                </c:pt>
                <c:pt idx="982">
                  <c:v>0.42703900788287302</c:v>
                </c:pt>
                <c:pt idx="983">
                  <c:v>0.41221797061811599</c:v>
                </c:pt>
                <c:pt idx="984">
                  <c:v>0.39527914607410197</c:v>
                </c:pt>
                <c:pt idx="985">
                  <c:v>0.37757752817169199</c:v>
                </c:pt>
                <c:pt idx="986">
                  <c:v>0.358875193146931</c:v>
                </c:pt>
                <c:pt idx="987">
                  <c:v>0.33870162587462599</c:v>
                </c:pt>
                <c:pt idx="988">
                  <c:v>0.318407883628331</c:v>
                </c:pt>
                <c:pt idx="989">
                  <c:v>0.30198813287423698</c:v>
                </c:pt>
                <c:pt idx="990">
                  <c:v>0.29047893579044498</c:v>
                </c:pt>
                <c:pt idx="991">
                  <c:v>0.28021699717694698</c:v>
                </c:pt>
                <c:pt idx="992">
                  <c:v>0.26940246159445003</c:v>
                </c:pt>
                <c:pt idx="993">
                  <c:v>0.25863707088291998</c:v>
                </c:pt>
                <c:pt idx="994">
                  <c:v>0.250189290196009</c:v>
                </c:pt>
                <c:pt idx="995">
                  <c:v>0.244936413322213</c:v>
                </c:pt>
                <c:pt idx="996">
                  <c:v>0.23896414576160699</c:v>
                </c:pt>
                <c:pt idx="997">
                  <c:v>0.23019731018405501</c:v>
                </c:pt>
                <c:pt idx="998">
                  <c:v>0.22103156144518299</c:v>
                </c:pt>
                <c:pt idx="999">
                  <c:v>0.21311767358785599</c:v>
                </c:pt>
                <c:pt idx="1000">
                  <c:v>0.207900651554972</c:v>
                </c:pt>
                <c:pt idx="1001">
                  <c:v>0.20445165015841499</c:v>
                </c:pt>
                <c:pt idx="1002">
                  <c:v>0.199705979584889</c:v>
                </c:pt>
                <c:pt idx="1003">
                  <c:v>0.19465481766993101</c:v>
                </c:pt>
                <c:pt idx="1004">
                  <c:v>0.19097693409837799</c:v>
                </c:pt>
                <c:pt idx="1005">
                  <c:v>0.18786984529155701</c:v>
                </c:pt>
                <c:pt idx="1006">
                  <c:v>0.185042329174787</c:v>
                </c:pt>
                <c:pt idx="1007">
                  <c:v>0.18255499643111101</c:v>
                </c:pt>
                <c:pt idx="1008">
                  <c:v>0.18060749420262201</c:v>
                </c:pt>
                <c:pt idx="1009">
                  <c:v>0.18065739791073701</c:v>
                </c:pt>
                <c:pt idx="1010">
                  <c:v>0.18224804349168</c:v>
                </c:pt>
                <c:pt idx="1011">
                  <c:v>0.184153775706799</c:v>
                </c:pt>
                <c:pt idx="1012">
                  <c:v>0.18661102961398299</c:v>
                </c:pt>
                <c:pt idx="1013">
                  <c:v>0.18977022535612501</c:v>
                </c:pt>
                <c:pt idx="1014">
                  <c:v>0.193645283860749</c:v>
                </c:pt>
                <c:pt idx="1015">
                  <c:v>0.19786912652306801</c:v>
                </c:pt>
                <c:pt idx="1016">
                  <c:v>0.201956988002405</c:v>
                </c:pt>
                <c:pt idx="1017">
                  <c:v>0.206472664513841</c:v>
                </c:pt>
                <c:pt idx="1018">
                  <c:v>0.211846118691944</c:v>
                </c:pt>
                <c:pt idx="1019">
                  <c:v>0.21791951716848099</c:v>
                </c:pt>
                <c:pt idx="1020">
                  <c:v>0.22427787309230801</c:v>
                </c:pt>
                <c:pt idx="1021">
                  <c:v>0.23045732050939699</c:v>
                </c:pt>
                <c:pt idx="1022">
                  <c:v>0.236763394674499</c:v>
                </c:pt>
                <c:pt idx="1023">
                  <c:v>0.24355090604590801</c:v>
                </c:pt>
                <c:pt idx="1024">
                  <c:v>0.250348566283215</c:v>
                </c:pt>
                <c:pt idx="1025">
                  <c:v>0.25658014511821797</c:v>
                </c:pt>
                <c:pt idx="1026">
                  <c:v>0.26223688187375199</c:v>
                </c:pt>
                <c:pt idx="1027">
                  <c:v>0.267616022616119</c:v>
                </c:pt>
                <c:pt idx="1028">
                  <c:v>0.272635268940496</c:v>
                </c:pt>
                <c:pt idx="1029">
                  <c:v>0.27692838986236501</c:v>
                </c:pt>
                <c:pt idx="1030">
                  <c:v>0.279874520036416</c:v>
                </c:pt>
                <c:pt idx="1031">
                  <c:v>0.281090893040776</c:v>
                </c:pt>
                <c:pt idx="1032">
                  <c:v>0.28163899964757899</c:v>
                </c:pt>
                <c:pt idx="1033">
                  <c:v>0.28237087322946097</c:v>
                </c:pt>
                <c:pt idx="1034">
                  <c:v>0.282745337218332</c:v>
                </c:pt>
                <c:pt idx="1035">
                  <c:v>0.282330488628593</c:v>
                </c:pt>
                <c:pt idx="1036">
                  <c:v>0.28110253520258399</c:v>
                </c:pt>
                <c:pt idx="1037">
                  <c:v>0.27958754398254598</c:v>
                </c:pt>
                <c:pt idx="1038">
                  <c:v>0.27845077372344901</c:v>
                </c:pt>
                <c:pt idx="1039">
                  <c:v>0.27707733722310601</c:v>
                </c:pt>
                <c:pt idx="1040">
                  <c:v>0.27461768763559002</c:v>
                </c:pt>
                <c:pt idx="1041">
                  <c:v>0.27144570985989103</c:v>
                </c:pt>
                <c:pt idx="1042">
                  <c:v>0.26817718297874499</c:v>
                </c:pt>
                <c:pt idx="1043">
                  <c:v>0.26501645177298</c:v>
                </c:pt>
                <c:pt idx="1044">
                  <c:v>0.26194679241676699</c:v>
                </c:pt>
                <c:pt idx="1045">
                  <c:v>0.258949959659586</c:v>
                </c:pt>
                <c:pt idx="1046">
                  <c:v>0.25603047301967402</c:v>
                </c:pt>
                <c:pt idx="1047">
                  <c:v>0.25320269214785601</c:v>
                </c:pt>
                <c:pt idx="1048">
                  <c:v>0.25045196169207001</c:v>
                </c:pt>
                <c:pt idx="1049">
                  <c:v>0.247769432624285</c:v>
                </c:pt>
                <c:pt idx="1050">
                  <c:v>0.245132734005264</c:v>
                </c:pt>
                <c:pt idx="1051">
                  <c:v>0.242561409856623</c:v>
                </c:pt>
                <c:pt idx="1052">
                  <c:v>0.240048689446656</c:v>
                </c:pt>
                <c:pt idx="1053">
                  <c:v>0.23760245496579599</c:v>
                </c:pt>
                <c:pt idx="1054">
                  <c:v>0.23519115665464399</c:v>
                </c:pt>
                <c:pt idx="1055">
                  <c:v>0.232831335667464</c:v>
                </c:pt>
                <c:pt idx="1056">
                  <c:v>0.230515812695304</c:v>
                </c:pt>
                <c:pt idx="1057">
                  <c:v>0.22825781588070801</c:v>
                </c:pt>
                <c:pt idx="1058">
                  <c:v>0.226026065048061</c:v>
                </c:pt>
                <c:pt idx="1059">
                  <c:v>0.22384595302249</c:v>
                </c:pt>
                <c:pt idx="1060">
                  <c:v>0.22168966695179601</c:v>
                </c:pt>
                <c:pt idx="1061">
                  <c:v>0.21955193956048699</c:v>
                </c:pt>
                <c:pt idx="1062">
                  <c:v>0.21743620645647599</c:v>
                </c:pt>
                <c:pt idx="1063">
                  <c:v>0.21534276261139099</c:v>
                </c:pt>
                <c:pt idx="1064">
                  <c:v>0.21337578387956899</c:v>
                </c:pt>
                <c:pt idx="1065">
                  <c:v>0.21166408827653299</c:v>
                </c:pt>
                <c:pt idx="1066">
                  <c:v>0.21020251106371199</c:v>
                </c:pt>
                <c:pt idx="1067">
                  <c:v>0.209000671905304</c:v>
                </c:pt>
                <c:pt idx="1068">
                  <c:v>0.20808316164875101</c:v>
                </c:pt>
                <c:pt idx="1069">
                  <c:v>0.20744118472985601</c:v>
                </c:pt>
                <c:pt idx="1070">
                  <c:v>0.207073899922296</c:v>
                </c:pt>
                <c:pt idx="1071">
                  <c:v>0.20688092321981</c:v>
                </c:pt>
                <c:pt idx="1072">
                  <c:v>0.206775000844831</c:v>
                </c:pt>
                <c:pt idx="1073">
                  <c:v>0.20673421431299299</c:v>
                </c:pt>
                <c:pt idx="1074">
                  <c:v>0.206771919709965</c:v>
                </c:pt>
                <c:pt idx="1075">
                  <c:v>0.20686717640869701</c:v>
                </c:pt>
                <c:pt idx="1076">
                  <c:v>0.207031072617479</c:v>
                </c:pt>
                <c:pt idx="1077">
                  <c:v>0.20723644409504499</c:v>
                </c:pt>
                <c:pt idx="1078">
                  <c:v>0.20746532051213001</c:v>
                </c:pt>
                <c:pt idx="1079">
                  <c:v>0.20770188026904099</c:v>
                </c:pt>
                <c:pt idx="1080">
                  <c:v>0.20794467793893101</c:v>
                </c:pt>
                <c:pt idx="1081">
                  <c:v>0.20818655444414499</c:v>
                </c:pt>
                <c:pt idx="1082">
                  <c:v>0.208420480327171</c:v>
                </c:pt>
                <c:pt idx="1083">
                  <c:v>0.208638796198517</c:v>
                </c:pt>
                <c:pt idx="1084">
                  <c:v>0.20887000563125699</c:v>
                </c:pt>
                <c:pt idx="1085">
                  <c:v>0.20910093241515601</c:v>
                </c:pt>
                <c:pt idx="1086">
                  <c:v>0.20935425319140699</c:v>
                </c:pt>
                <c:pt idx="1087">
                  <c:v>0.20963029453972201</c:v>
                </c:pt>
                <c:pt idx="1088">
                  <c:v>0.209921245753528</c:v>
                </c:pt>
                <c:pt idx="1089">
                  <c:v>0.21023149945556899</c:v>
                </c:pt>
                <c:pt idx="1090">
                  <c:v>0.210558335473187</c:v>
                </c:pt>
                <c:pt idx="1091">
                  <c:v>0.21089815396591499</c:v>
                </c:pt>
                <c:pt idx="1092">
                  <c:v>0.211266132796148</c:v>
                </c:pt>
                <c:pt idx="1093">
                  <c:v>0.21164343000566199</c:v>
                </c:pt>
                <c:pt idx="1094">
                  <c:v>0.21203806620664101</c:v>
                </c:pt>
                <c:pt idx="1095">
                  <c:v>0.21244234532468101</c:v>
                </c:pt>
                <c:pt idx="1096">
                  <c:v>0.212877231182421</c:v>
                </c:pt>
                <c:pt idx="1097">
                  <c:v>0.213333854688837</c:v>
                </c:pt>
                <c:pt idx="1098">
                  <c:v>0.213798714959609</c:v>
                </c:pt>
                <c:pt idx="1099">
                  <c:v>0.214273534561401</c:v>
                </c:pt>
                <c:pt idx="1100">
                  <c:v>0.21476057454596501</c:v>
                </c:pt>
                <c:pt idx="1101">
                  <c:v>0.21525914755456799</c:v>
                </c:pt>
                <c:pt idx="1102">
                  <c:v>0.215776325460039</c:v>
                </c:pt>
                <c:pt idx="1103">
                  <c:v>0.21630268039755099</c:v>
                </c:pt>
                <c:pt idx="1104">
                  <c:v>0.21683435318173799</c:v>
                </c:pt>
                <c:pt idx="1105">
                  <c:v>0.21737886144170901</c:v>
                </c:pt>
                <c:pt idx="1106">
                  <c:v>0.217926306705126</c:v>
                </c:pt>
                <c:pt idx="1107">
                  <c:v>0.218465581304745</c:v>
                </c:pt>
                <c:pt idx="1108">
                  <c:v>0.21901250557687299</c:v>
                </c:pt>
                <c:pt idx="1109">
                  <c:v>0.21956383397253201</c:v>
                </c:pt>
                <c:pt idx="1110">
                  <c:v>0.22011141194388301</c:v>
                </c:pt>
                <c:pt idx="1111">
                  <c:v>0.220653251740453</c:v>
                </c:pt>
                <c:pt idx="1112">
                  <c:v>0.22119455907025101</c:v>
                </c:pt>
                <c:pt idx="1113">
                  <c:v>0.22173703852943699</c:v>
                </c:pt>
                <c:pt idx="1114">
                  <c:v>0.22228249691469701</c:v>
                </c:pt>
                <c:pt idx="1115">
                  <c:v>0.22280700825087901</c:v>
                </c:pt>
                <c:pt idx="1116">
                  <c:v>0.223329270745103</c:v>
                </c:pt>
                <c:pt idx="1117">
                  <c:v>0.223856446377447</c:v>
                </c:pt>
                <c:pt idx="1118">
                  <c:v>0.224373130924892</c:v>
                </c:pt>
                <c:pt idx="1119">
                  <c:v>0.22487998404924101</c:v>
                </c:pt>
                <c:pt idx="1120">
                  <c:v>0.22538941226032999</c:v>
                </c:pt>
                <c:pt idx="1121">
                  <c:v>0.22588045599322601</c:v>
                </c:pt>
                <c:pt idx="1122">
                  <c:v>0.226384306433495</c:v>
                </c:pt>
                <c:pt idx="1123">
                  <c:v>0.22687689799121799</c:v>
                </c:pt>
                <c:pt idx="1124">
                  <c:v>0.22734952557052801</c:v>
                </c:pt>
                <c:pt idx="1125">
                  <c:v>0.227832708617625</c:v>
                </c:pt>
                <c:pt idx="1126">
                  <c:v>0.22830424002782199</c:v>
                </c:pt>
                <c:pt idx="1127">
                  <c:v>0.22877071391827</c:v>
                </c:pt>
                <c:pt idx="1128">
                  <c:v>0.22922148853244001</c:v>
                </c:pt>
                <c:pt idx="1129">
                  <c:v>0.229665102312298</c:v>
                </c:pt>
                <c:pt idx="1130">
                  <c:v>0.23010097590911499</c:v>
                </c:pt>
                <c:pt idx="1131">
                  <c:v>0.23054364073376399</c:v>
                </c:pt>
                <c:pt idx="1132">
                  <c:v>0.230973737349355</c:v>
                </c:pt>
                <c:pt idx="1133">
                  <c:v>0.23139497022708699</c:v>
                </c:pt>
                <c:pt idx="1134">
                  <c:v>0.231808512711076</c:v>
                </c:pt>
                <c:pt idx="1135">
                  <c:v>0.23223692760579001</c:v>
                </c:pt>
                <c:pt idx="1136">
                  <c:v>0.232639538759152</c:v>
                </c:pt>
                <c:pt idx="1137">
                  <c:v>0.23305027933358799</c:v>
                </c:pt>
                <c:pt idx="1138">
                  <c:v>0.23345084258858601</c:v>
                </c:pt>
                <c:pt idx="1139">
                  <c:v>0.23384238860224199</c:v>
                </c:pt>
                <c:pt idx="1140">
                  <c:v>0.234235578488865</c:v>
                </c:pt>
                <c:pt idx="1141">
                  <c:v>0.23461700707833799</c:v>
                </c:pt>
                <c:pt idx="1142">
                  <c:v>0.23500627904940199</c:v>
                </c:pt>
                <c:pt idx="1143">
                  <c:v>0.23540307982348799</c:v>
                </c:pt>
                <c:pt idx="1144">
                  <c:v>0.23577970523970901</c:v>
                </c:pt>
                <c:pt idx="1145">
                  <c:v>0.23613399744216099</c:v>
                </c:pt>
                <c:pt idx="1146">
                  <c:v>0.23651261878598301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55-4E3C-A1B6-E0616839A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7785104"/>
        <c:axId val="957789424"/>
      </c:lineChart>
      <c:lineChart>
        <c:grouping val="standard"/>
        <c:varyColors val="0"/>
        <c:ser>
          <c:idx val="0"/>
          <c:order val="0"/>
          <c:tx>
            <c:strRef>
              <c:f>'Sheet 1'!$F$1</c:f>
              <c:strCache>
                <c:ptCount val="1"/>
                <c:pt idx="0">
                  <c:v> Reported cases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1'!$B$2:$B$1148</c:f>
              <c:strCache>
                <c:ptCount val="1147"/>
                <c:pt idx="0">
                  <c:v>2020-02-10</c:v>
                </c:pt>
                <c:pt idx="1">
                  <c:v>2020-02-11</c:v>
                </c:pt>
                <c:pt idx="2">
                  <c:v>2020-02-12</c:v>
                </c:pt>
                <c:pt idx="3">
                  <c:v>2020-02-13</c:v>
                </c:pt>
                <c:pt idx="4">
                  <c:v>2020-02-14</c:v>
                </c:pt>
                <c:pt idx="5">
                  <c:v>2020-02-15</c:v>
                </c:pt>
                <c:pt idx="6">
                  <c:v>2020-02-16</c:v>
                </c:pt>
                <c:pt idx="7">
                  <c:v>2020-02-17</c:v>
                </c:pt>
                <c:pt idx="8">
                  <c:v>2020-02-18</c:v>
                </c:pt>
                <c:pt idx="9">
                  <c:v>2020-02-19</c:v>
                </c:pt>
                <c:pt idx="10">
                  <c:v>2020-02-20</c:v>
                </c:pt>
                <c:pt idx="11">
                  <c:v>2020-02-21</c:v>
                </c:pt>
                <c:pt idx="12">
                  <c:v>2020-02-22</c:v>
                </c:pt>
                <c:pt idx="13">
                  <c:v>2020-02-23</c:v>
                </c:pt>
                <c:pt idx="14">
                  <c:v>2020-02-24</c:v>
                </c:pt>
                <c:pt idx="15">
                  <c:v>2020-02-25</c:v>
                </c:pt>
                <c:pt idx="16">
                  <c:v>2020-02-26</c:v>
                </c:pt>
                <c:pt idx="17">
                  <c:v>2020-02-27</c:v>
                </c:pt>
                <c:pt idx="18">
                  <c:v>2020-02-28</c:v>
                </c:pt>
                <c:pt idx="19">
                  <c:v>2020-02-29</c:v>
                </c:pt>
                <c:pt idx="20">
                  <c:v>2020-03-01</c:v>
                </c:pt>
                <c:pt idx="21">
                  <c:v>2020-03-02</c:v>
                </c:pt>
                <c:pt idx="22">
                  <c:v>2020-03-03</c:v>
                </c:pt>
                <c:pt idx="23">
                  <c:v>2020-03-04</c:v>
                </c:pt>
                <c:pt idx="24">
                  <c:v>2020-03-05</c:v>
                </c:pt>
                <c:pt idx="25">
                  <c:v>2020-03-06</c:v>
                </c:pt>
                <c:pt idx="26">
                  <c:v>2020-03-07</c:v>
                </c:pt>
                <c:pt idx="27">
                  <c:v>2020-03-08</c:v>
                </c:pt>
                <c:pt idx="28">
                  <c:v>2020-03-09</c:v>
                </c:pt>
                <c:pt idx="29">
                  <c:v>2020-03-10</c:v>
                </c:pt>
                <c:pt idx="30">
                  <c:v>2020-03-11</c:v>
                </c:pt>
                <c:pt idx="31">
                  <c:v>2020-03-12</c:v>
                </c:pt>
                <c:pt idx="32">
                  <c:v>2020-03-13</c:v>
                </c:pt>
                <c:pt idx="33">
                  <c:v>2020-03-14</c:v>
                </c:pt>
                <c:pt idx="34">
                  <c:v>2020-03-15</c:v>
                </c:pt>
                <c:pt idx="35">
                  <c:v>2020-03-16</c:v>
                </c:pt>
                <c:pt idx="36">
                  <c:v>2020-03-17</c:v>
                </c:pt>
                <c:pt idx="37">
                  <c:v>2020-03-18</c:v>
                </c:pt>
                <c:pt idx="38">
                  <c:v>2020-03-19</c:v>
                </c:pt>
                <c:pt idx="39">
                  <c:v>2020-03-20</c:v>
                </c:pt>
                <c:pt idx="40">
                  <c:v>2020-03-21</c:v>
                </c:pt>
                <c:pt idx="41">
                  <c:v>2020-03-22</c:v>
                </c:pt>
                <c:pt idx="42">
                  <c:v>2020-03-23</c:v>
                </c:pt>
                <c:pt idx="43">
                  <c:v>2020-03-24</c:v>
                </c:pt>
                <c:pt idx="44">
                  <c:v>2020-03-25</c:v>
                </c:pt>
                <c:pt idx="45">
                  <c:v>2020-03-26</c:v>
                </c:pt>
                <c:pt idx="46">
                  <c:v>2020-03-27</c:v>
                </c:pt>
                <c:pt idx="47">
                  <c:v>2020-03-28</c:v>
                </c:pt>
                <c:pt idx="48">
                  <c:v>2020-03-29</c:v>
                </c:pt>
                <c:pt idx="49">
                  <c:v>2020-03-30</c:v>
                </c:pt>
                <c:pt idx="50">
                  <c:v>2020-03-31</c:v>
                </c:pt>
                <c:pt idx="51">
                  <c:v>2020-04-01</c:v>
                </c:pt>
                <c:pt idx="52">
                  <c:v>2020-04-02</c:v>
                </c:pt>
                <c:pt idx="53">
                  <c:v>2020-04-03</c:v>
                </c:pt>
                <c:pt idx="54">
                  <c:v>2020-04-04</c:v>
                </c:pt>
                <c:pt idx="55">
                  <c:v>2020-04-05</c:v>
                </c:pt>
                <c:pt idx="56">
                  <c:v>2020-04-06</c:v>
                </c:pt>
                <c:pt idx="57">
                  <c:v>2020-04-07</c:v>
                </c:pt>
                <c:pt idx="58">
                  <c:v>2020-04-08</c:v>
                </c:pt>
                <c:pt idx="59">
                  <c:v>2020-04-09</c:v>
                </c:pt>
                <c:pt idx="60">
                  <c:v>2020-04-10</c:v>
                </c:pt>
                <c:pt idx="61">
                  <c:v>2020-04-11</c:v>
                </c:pt>
                <c:pt idx="62">
                  <c:v>2020-04-12</c:v>
                </c:pt>
                <c:pt idx="63">
                  <c:v>2020-04-13</c:v>
                </c:pt>
                <c:pt idx="64">
                  <c:v>2020-04-14</c:v>
                </c:pt>
                <c:pt idx="65">
                  <c:v>2020-04-15</c:v>
                </c:pt>
                <c:pt idx="66">
                  <c:v>2020-04-16</c:v>
                </c:pt>
                <c:pt idx="67">
                  <c:v>2020-04-17</c:v>
                </c:pt>
                <c:pt idx="68">
                  <c:v>2020-04-18</c:v>
                </c:pt>
                <c:pt idx="69">
                  <c:v>2020-04-19</c:v>
                </c:pt>
                <c:pt idx="70">
                  <c:v>2020-04-20</c:v>
                </c:pt>
                <c:pt idx="71">
                  <c:v>2020-04-21</c:v>
                </c:pt>
                <c:pt idx="72">
                  <c:v>2020-04-22</c:v>
                </c:pt>
                <c:pt idx="73">
                  <c:v>2020-04-23</c:v>
                </c:pt>
                <c:pt idx="74">
                  <c:v>2020-04-24</c:v>
                </c:pt>
                <c:pt idx="75">
                  <c:v>2020-04-25</c:v>
                </c:pt>
                <c:pt idx="76">
                  <c:v>2020-04-26</c:v>
                </c:pt>
                <c:pt idx="77">
                  <c:v>2020-04-27</c:v>
                </c:pt>
                <c:pt idx="78">
                  <c:v>2020-04-28</c:v>
                </c:pt>
                <c:pt idx="79">
                  <c:v>2020-04-29</c:v>
                </c:pt>
                <c:pt idx="80">
                  <c:v>2020-04-30</c:v>
                </c:pt>
                <c:pt idx="81">
                  <c:v>2020-05-01</c:v>
                </c:pt>
                <c:pt idx="82">
                  <c:v>2020-05-02</c:v>
                </c:pt>
                <c:pt idx="83">
                  <c:v>2020-05-03</c:v>
                </c:pt>
                <c:pt idx="84">
                  <c:v>2020-05-04</c:v>
                </c:pt>
                <c:pt idx="85">
                  <c:v>2020-05-05</c:v>
                </c:pt>
                <c:pt idx="86">
                  <c:v>2020-05-06</c:v>
                </c:pt>
                <c:pt idx="87">
                  <c:v>2020-05-07</c:v>
                </c:pt>
                <c:pt idx="88">
                  <c:v>2020-05-08</c:v>
                </c:pt>
                <c:pt idx="89">
                  <c:v>2020-05-09</c:v>
                </c:pt>
                <c:pt idx="90">
                  <c:v>2020-05-10</c:v>
                </c:pt>
                <c:pt idx="91">
                  <c:v>2020-05-11</c:v>
                </c:pt>
                <c:pt idx="92">
                  <c:v>2020-05-12</c:v>
                </c:pt>
                <c:pt idx="93">
                  <c:v>2020-05-13</c:v>
                </c:pt>
                <c:pt idx="94">
                  <c:v>2020-05-14</c:v>
                </c:pt>
                <c:pt idx="95">
                  <c:v>2020-05-15</c:v>
                </c:pt>
                <c:pt idx="96">
                  <c:v>2020-05-16</c:v>
                </c:pt>
                <c:pt idx="97">
                  <c:v>2020-05-17</c:v>
                </c:pt>
                <c:pt idx="98">
                  <c:v>2020-05-18</c:v>
                </c:pt>
                <c:pt idx="99">
                  <c:v>2020-05-19</c:v>
                </c:pt>
                <c:pt idx="100">
                  <c:v>2020-05-20</c:v>
                </c:pt>
                <c:pt idx="101">
                  <c:v>2020-05-21</c:v>
                </c:pt>
                <c:pt idx="102">
                  <c:v>2020-05-22</c:v>
                </c:pt>
                <c:pt idx="103">
                  <c:v>2020-05-23</c:v>
                </c:pt>
                <c:pt idx="104">
                  <c:v>2020-05-24</c:v>
                </c:pt>
                <c:pt idx="105">
                  <c:v>2020-05-25</c:v>
                </c:pt>
                <c:pt idx="106">
                  <c:v>2020-05-26</c:v>
                </c:pt>
                <c:pt idx="107">
                  <c:v>2020-05-27</c:v>
                </c:pt>
                <c:pt idx="108">
                  <c:v>2020-05-28</c:v>
                </c:pt>
                <c:pt idx="109">
                  <c:v>2020-05-29</c:v>
                </c:pt>
                <c:pt idx="110">
                  <c:v>2020-05-30</c:v>
                </c:pt>
                <c:pt idx="111">
                  <c:v>2020-05-31</c:v>
                </c:pt>
                <c:pt idx="112">
                  <c:v>2020-06-01</c:v>
                </c:pt>
                <c:pt idx="113">
                  <c:v>2020-06-02</c:v>
                </c:pt>
                <c:pt idx="114">
                  <c:v>2020-06-03</c:v>
                </c:pt>
                <c:pt idx="115">
                  <c:v>2020-06-04</c:v>
                </c:pt>
                <c:pt idx="116">
                  <c:v>2020-06-05</c:v>
                </c:pt>
                <c:pt idx="117">
                  <c:v>2020-06-06</c:v>
                </c:pt>
                <c:pt idx="118">
                  <c:v>2020-06-07</c:v>
                </c:pt>
                <c:pt idx="119">
                  <c:v>2020-06-08</c:v>
                </c:pt>
                <c:pt idx="120">
                  <c:v>2020-06-09</c:v>
                </c:pt>
                <c:pt idx="121">
                  <c:v>2020-06-10</c:v>
                </c:pt>
                <c:pt idx="122">
                  <c:v>2020-06-11</c:v>
                </c:pt>
                <c:pt idx="123">
                  <c:v>2020-06-12</c:v>
                </c:pt>
                <c:pt idx="124">
                  <c:v>2020-06-13</c:v>
                </c:pt>
                <c:pt idx="125">
                  <c:v>2020-06-14</c:v>
                </c:pt>
                <c:pt idx="126">
                  <c:v>2020-06-15</c:v>
                </c:pt>
                <c:pt idx="127">
                  <c:v>2020-06-16</c:v>
                </c:pt>
                <c:pt idx="128">
                  <c:v>2020-06-17</c:v>
                </c:pt>
                <c:pt idx="129">
                  <c:v>2020-06-18</c:v>
                </c:pt>
                <c:pt idx="130">
                  <c:v>2020-06-19</c:v>
                </c:pt>
                <c:pt idx="131">
                  <c:v>2020-06-20</c:v>
                </c:pt>
                <c:pt idx="132">
                  <c:v>2020-06-21</c:v>
                </c:pt>
                <c:pt idx="133">
                  <c:v>2020-06-22</c:v>
                </c:pt>
                <c:pt idx="134">
                  <c:v>2020-06-23</c:v>
                </c:pt>
                <c:pt idx="135">
                  <c:v>2020-06-24</c:v>
                </c:pt>
                <c:pt idx="136">
                  <c:v>2020-06-25</c:v>
                </c:pt>
                <c:pt idx="137">
                  <c:v>2020-06-26</c:v>
                </c:pt>
                <c:pt idx="138">
                  <c:v>2020-06-27</c:v>
                </c:pt>
                <c:pt idx="139">
                  <c:v>2020-06-28</c:v>
                </c:pt>
                <c:pt idx="140">
                  <c:v>2020-06-29</c:v>
                </c:pt>
                <c:pt idx="141">
                  <c:v>2020-06-30</c:v>
                </c:pt>
                <c:pt idx="142">
                  <c:v>2020-07-01</c:v>
                </c:pt>
                <c:pt idx="143">
                  <c:v>2020-07-02</c:v>
                </c:pt>
                <c:pt idx="144">
                  <c:v>2020-07-03</c:v>
                </c:pt>
                <c:pt idx="145">
                  <c:v>2020-07-04</c:v>
                </c:pt>
                <c:pt idx="146">
                  <c:v>2020-07-05</c:v>
                </c:pt>
                <c:pt idx="147">
                  <c:v>2020-07-06</c:v>
                </c:pt>
                <c:pt idx="148">
                  <c:v>2020-07-07</c:v>
                </c:pt>
                <c:pt idx="149">
                  <c:v>2020-07-08</c:v>
                </c:pt>
                <c:pt idx="150">
                  <c:v>2020-07-09</c:v>
                </c:pt>
                <c:pt idx="151">
                  <c:v>2020-07-10</c:v>
                </c:pt>
                <c:pt idx="152">
                  <c:v>2020-07-11</c:v>
                </c:pt>
                <c:pt idx="153">
                  <c:v>2020-07-12</c:v>
                </c:pt>
                <c:pt idx="154">
                  <c:v>2020-07-13</c:v>
                </c:pt>
                <c:pt idx="155">
                  <c:v>2020-07-14</c:v>
                </c:pt>
                <c:pt idx="156">
                  <c:v>2020-07-15</c:v>
                </c:pt>
                <c:pt idx="157">
                  <c:v>2020-07-16</c:v>
                </c:pt>
                <c:pt idx="158">
                  <c:v>2020-07-17</c:v>
                </c:pt>
                <c:pt idx="159">
                  <c:v>2020-07-18</c:v>
                </c:pt>
                <c:pt idx="160">
                  <c:v>2020-07-19</c:v>
                </c:pt>
                <c:pt idx="161">
                  <c:v>2020-07-20</c:v>
                </c:pt>
                <c:pt idx="162">
                  <c:v>2020-07-21</c:v>
                </c:pt>
                <c:pt idx="163">
                  <c:v>2020-07-22</c:v>
                </c:pt>
                <c:pt idx="164">
                  <c:v>2020-07-23</c:v>
                </c:pt>
                <c:pt idx="165">
                  <c:v>2020-07-24</c:v>
                </c:pt>
                <c:pt idx="166">
                  <c:v>2020-07-25</c:v>
                </c:pt>
                <c:pt idx="167">
                  <c:v>2020-07-26</c:v>
                </c:pt>
                <c:pt idx="168">
                  <c:v>2020-07-27</c:v>
                </c:pt>
                <c:pt idx="169">
                  <c:v>2020-07-28</c:v>
                </c:pt>
                <c:pt idx="170">
                  <c:v>2020-07-29</c:v>
                </c:pt>
                <c:pt idx="171">
                  <c:v>2020-07-30</c:v>
                </c:pt>
                <c:pt idx="172">
                  <c:v>2020-07-31</c:v>
                </c:pt>
                <c:pt idx="173">
                  <c:v>2020-08-01</c:v>
                </c:pt>
                <c:pt idx="174">
                  <c:v>2020-08-02</c:v>
                </c:pt>
                <c:pt idx="175">
                  <c:v>2020-08-03</c:v>
                </c:pt>
                <c:pt idx="176">
                  <c:v>2020-08-04</c:v>
                </c:pt>
                <c:pt idx="177">
                  <c:v>2020-08-05</c:v>
                </c:pt>
                <c:pt idx="178">
                  <c:v>2020-08-06</c:v>
                </c:pt>
                <c:pt idx="179">
                  <c:v>2020-08-07</c:v>
                </c:pt>
                <c:pt idx="180">
                  <c:v>2020-08-08</c:v>
                </c:pt>
                <c:pt idx="181">
                  <c:v>2020-08-09</c:v>
                </c:pt>
                <c:pt idx="182">
                  <c:v>2020-08-10</c:v>
                </c:pt>
                <c:pt idx="183">
                  <c:v>2020-08-11</c:v>
                </c:pt>
                <c:pt idx="184">
                  <c:v>2020-08-12</c:v>
                </c:pt>
                <c:pt idx="185">
                  <c:v>2020-08-13</c:v>
                </c:pt>
                <c:pt idx="186">
                  <c:v>2020-08-14</c:v>
                </c:pt>
                <c:pt idx="187">
                  <c:v>2020-08-15</c:v>
                </c:pt>
                <c:pt idx="188">
                  <c:v>2020-08-16</c:v>
                </c:pt>
                <c:pt idx="189">
                  <c:v>2020-08-17</c:v>
                </c:pt>
                <c:pt idx="190">
                  <c:v>2020-08-18</c:v>
                </c:pt>
                <c:pt idx="191">
                  <c:v>2020-08-19</c:v>
                </c:pt>
                <c:pt idx="192">
                  <c:v>2020-08-20</c:v>
                </c:pt>
                <c:pt idx="193">
                  <c:v>2020-08-21</c:v>
                </c:pt>
                <c:pt idx="194">
                  <c:v>2020-08-22</c:v>
                </c:pt>
                <c:pt idx="195">
                  <c:v>2020-08-23</c:v>
                </c:pt>
                <c:pt idx="196">
                  <c:v>2020-08-24</c:v>
                </c:pt>
                <c:pt idx="197">
                  <c:v>2020-08-25</c:v>
                </c:pt>
                <c:pt idx="198">
                  <c:v>2020-08-26</c:v>
                </c:pt>
                <c:pt idx="199">
                  <c:v>2020-08-27</c:v>
                </c:pt>
                <c:pt idx="200">
                  <c:v>2020-08-28</c:v>
                </c:pt>
                <c:pt idx="201">
                  <c:v>2020-08-29</c:v>
                </c:pt>
                <c:pt idx="202">
                  <c:v>2020-08-30</c:v>
                </c:pt>
                <c:pt idx="203">
                  <c:v>2020-08-31</c:v>
                </c:pt>
                <c:pt idx="204">
                  <c:v>2020-09-01</c:v>
                </c:pt>
                <c:pt idx="205">
                  <c:v>2020-09-02</c:v>
                </c:pt>
                <c:pt idx="206">
                  <c:v>2020-09-03</c:v>
                </c:pt>
                <c:pt idx="207">
                  <c:v>2020-09-04</c:v>
                </c:pt>
                <c:pt idx="208">
                  <c:v>2020-09-05</c:v>
                </c:pt>
                <c:pt idx="209">
                  <c:v>2020-09-06</c:v>
                </c:pt>
                <c:pt idx="210">
                  <c:v>2020-09-07</c:v>
                </c:pt>
                <c:pt idx="211">
                  <c:v>2020-09-08</c:v>
                </c:pt>
                <c:pt idx="212">
                  <c:v>2020-09-09</c:v>
                </c:pt>
                <c:pt idx="213">
                  <c:v>2020-09-10</c:v>
                </c:pt>
                <c:pt idx="214">
                  <c:v>2020-09-11</c:v>
                </c:pt>
                <c:pt idx="215">
                  <c:v>2020-09-12</c:v>
                </c:pt>
                <c:pt idx="216">
                  <c:v>2020-09-13</c:v>
                </c:pt>
                <c:pt idx="217">
                  <c:v>2020-09-14</c:v>
                </c:pt>
                <c:pt idx="218">
                  <c:v>2020-09-15</c:v>
                </c:pt>
                <c:pt idx="219">
                  <c:v>2020-09-16</c:v>
                </c:pt>
                <c:pt idx="220">
                  <c:v>2020-09-17</c:v>
                </c:pt>
                <c:pt idx="221">
                  <c:v>2020-09-18</c:v>
                </c:pt>
                <c:pt idx="222">
                  <c:v>2020-09-19</c:v>
                </c:pt>
                <c:pt idx="223">
                  <c:v>2020-09-20</c:v>
                </c:pt>
                <c:pt idx="224">
                  <c:v>2020-09-21</c:v>
                </c:pt>
                <c:pt idx="225">
                  <c:v>2020-09-22</c:v>
                </c:pt>
                <c:pt idx="226">
                  <c:v>2020-09-23</c:v>
                </c:pt>
                <c:pt idx="227">
                  <c:v>2020-09-24</c:v>
                </c:pt>
                <c:pt idx="228">
                  <c:v>2020-09-25</c:v>
                </c:pt>
                <c:pt idx="229">
                  <c:v>2020-09-26</c:v>
                </c:pt>
                <c:pt idx="230">
                  <c:v>2020-09-27</c:v>
                </c:pt>
                <c:pt idx="231">
                  <c:v>2020-09-28</c:v>
                </c:pt>
                <c:pt idx="232">
                  <c:v>2020-09-29</c:v>
                </c:pt>
                <c:pt idx="233">
                  <c:v>2020-09-30</c:v>
                </c:pt>
                <c:pt idx="234">
                  <c:v>2020-10-01</c:v>
                </c:pt>
                <c:pt idx="235">
                  <c:v>2020-10-02</c:v>
                </c:pt>
                <c:pt idx="236">
                  <c:v>2020-10-03</c:v>
                </c:pt>
                <c:pt idx="237">
                  <c:v>2020-10-04</c:v>
                </c:pt>
                <c:pt idx="238">
                  <c:v>2020-10-05</c:v>
                </c:pt>
                <c:pt idx="239">
                  <c:v>2020-10-06</c:v>
                </c:pt>
                <c:pt idx="240">
                  <c:v>2020-10-07</c:v>
                </c:pt>
                <c:pt idx="241">
                  <c:v>2020-10-08</c:v>
                </c:pt>
                <c:pt idx="242">
                  <c:v>2020-10-09</c:v>
                </c:pt>
                <c:pt idx="243">
                  <c:v>2020-10-10</c:v>
                </c:pt>
                <c:pt idx="244">
                  <c:v>2020-10-11</c:v>
                </c:pt>
                <c:pt idx="245">
                  <c:v>2020-10-12</c:v>
                </c:pt>
                <c:pt idx="246">
                  <c:v>2020-10-13</c:v>
                </c:pt>
                <c:pt idx="247">
                  <c:v>2020-10-14</c:v>
                </c:pt>
                <c:pt idx="248">
                  <c:v>2020-10-15</c:v>
                </c:pt>
                <c:pt idx="249">
                  <c:v>2020-10-16</c:v>
                </c:pt>
                <c:pt idx="250">
                  <c:v>2020-10-17</c:v>
                </c:pt>
                <c:pt idx="251">
                  <c:v>2020-10-18</c:v>
                </c:pt>
                <c:pt idx="252">
                  <c:v>2020-10-19</c:v>
                </c:pt>
                <c:pt idx="253">
                  <c:v>2020-10-20</c:v>
                </c:pt>
                <c:pt idx="254">
                  <c:v>2020-10-21</c:v>
                </c:pt>
                <c:pt idx="255">
                  <c:v>2020-10-22</c:v>
                </c:pt>
                <c:pt idx="256">
                  <c:v>2020-10-23</c:v>
                </c:pt>
                <c:pt idx="257">
                  <c:v>2020-10-24</c:v>
                </c:pt>
                <c:pt idx="258">
                  <c:v>2020-10-25</c:v>
                </c:pt>
                <c:pt idx="259">
                  <c:v>2020-10-26</c:v>
                </c:pt>
                <c:pt idx="260">
                  <c:v>2020-10-27</c:v>
                </c:pt>
                <c:pt idx="261">
                  <c:v>2020-10-28</c:v>
                </c:pt>
                <c:pt idx="262">
                  <c:v>2020-10-29</c:v>
                </c:pt>
                <c:pt idx="263">
                  <c:v>2020-10-30</c:v>
                </c:pt>
                <c:pt idx="264">
                  <c:v>2020-10-31</c:v>
                </c:pt>
                <c:pt idx="265">
                  <c:v>2020-11-01</c:v>
                </c:pt>
                <c:pt idx="266">
                  <c:v>2020-11-02</c:v>
                </c:pt>
                <c:pt idx="267">
                  <c:v>2020-11-03</c:v>
                </c:pt>
                <c:pt idx="268">
                  <c:v>2020-11-04</c:v>
                </c:pt>
                <c:pt idx="269">
                  <c:v>2020-11-05</c:v>
                </c:pt>
                <c:pt idx="270">
                  <c:v>2020-11-06</c:v>
                </c:pt>
                <c:pt idx="271">
                  <c:v>2020-11-07</c:v>
                </c:pt>
                <c:pt idx="272">
                  <c:v>2020-11-08</c:v>
                </c:pt>
                <c:pt idx="273">
                  <c:v>2020-11-09</c:v>
                </c:pt>
                <c:pt idx="274">
                  <c:v>2020-11-10</c:v>
                </c:pt>
                <c:pt idx="275">
                  <c:v>2020-11-11</c:v>
                </c:pt>
                <c:pt idx="276">
                  <c:v>2020-11-12</c:v>
                </c:pt>
                <c:pt idx="277">
                  <c:v>2020-11-13</c:v>
                </c:pt>
                <c:pt idx="278">
                  <c:v>2020-11-14</c:v>
                </c:pt>
                <c:pt idx="279">
                  <c:v>2020-11-15</c:v>
                </c:pt>
                <c:pt idx="280">
                  <c:v>2020-11-16</c:v>
                </c:pt>
                <c:pt idx="281">
                  <c:v>2020-11-17</c:v>
                </c:pt>
                <c:pt idx="282">
                  <c:v>2020-11-18</c:v>
                </c:pt>
                <c:pt idx="283">
                  <c:v>2020-11-19</c:v>
                </c:pt>
                <c:pt idx="284">
                  <c:v>2020-11-20</c:v>
                </c:pt>
                <c:pt idx="285">
                  <c:v>2020-11-21</c:v>
                </c:pt>
                <c:pt idx="286">
                  <c:v>2020-11-22</c:v>
                </c:pt>
                <c:pt idx="287">
                  <c:v>2020-11-23</c:v>
                </c:pt>
                <c:pt idx="288">
                  <c:v>2020-11-24</c:v>
                </c:pt>
                <c:pt idx="289">
                  <c:v>2020-11-25</c:v>
                </c:pt>
                <c:pt idx="290">
                  <c:v>2020-11-26</c:v>
                </c:pt>
                <c:pt idx="291">
                  <c:v>2020-11-27</c:v>
                </c:pt>
                <c:pt idx="292">
                  <c:v>2020-11-28</c:v>
                </c:pt>
                <c:pt idx="293">
                  <c:v>2020-11-29</c:v>
                </c:pt>
                <c:pt idx="294">
                  <c:v>2020-11-30</c:v>
                </c:pt>
                <c:pt idx="295">
                  <c:v>2020-12-01</c:v>
                </c:pt>
                <c:pt idx="296">
                  <c:v>2020-12-02</c:v>
                </c:pt>
                <c:pt idx="297">
                  <c:v>2020-12-03</c:v>
                </c:pt>
                <c:pt idx="298">
                  <c:v>2020-12-04</c:v>
                </c:pt>
                <c:pt idx="299">
                  <c:v>2020-12-05</c:v>
                </c:pt>
                <c:pt idx="300">
                  <c:v>2020-12-06</c:v>
                </c:pt>
                <c:pt idx="301">
                  <c:v>2020-12-07</c:v>
                </c:pt>
                <c:pt idx="302">
                  <c:v>2020-12-08</c:v>
                </c:pt>
                <c:pt idx="303">
                  <c:v>2020-12-09</c:v>
                </c:pt>
                <c:pt idx="304">
                  <c:v>2020-12-10</c:v>
                </c:pt>
                <c:pt idx="305">
                  <c:v>2020-12-11</c:v>
                </c:pt>
                <c:pt idx="306">
                  <c:v>2020-12-12</c:v>
                </c:pt>
                <c:pt idx="307">
                  <c:v>2020-12-13</c:v>
                </c:pt>
                <c:pt idx="308">
                  <c:v>2020-12-14</c:v>
                </c:pt>
                <c:pt idx="309">
                  <c:v>2020-12-15</c:v>
                </c:pt>
                <c:pt idx="310">
                  <c:v>2020-12-16</c:v>
                </c:pt>
                <c:pt idx="311">
                  <c:v>2020-12-17</c:v>
                </c:pt>
                <c:pt idx="312">
                  <c:v>2020-12-18</c:v>
                </c:pt>
                <c:pt idx="313">
                  <c:v>2020-12-19</c:v>
                </c:pt>
                <c:pt idx="314">
                  <c:v>2020-12-20</c:v>
                </c:pt>
                <c:pt idx="315">
                  <c:v>2020-12-21</c:v>
                </c:pt>
                <c:pt idx="316">
                  <c:v>2020-12-22</c:v>
                </c:pt>
                <c:pt idx="317">
                  <c:v>2020-12-23</c:v>
                </c:pt>
                <c:pt idx="318">
                  <c:v>2020-12-24</c:v>
                </c:pt>
                <c:pt idx="319">
                  <c:v>2020-12-25</c:v>
                </c:pt>
                <c:pt idx="320">
                  <c:v>2020-12-26</c:v>
                </c:pt>
                <c:pt idx="321">
                  <c:v>2020-12-27</c:v>
                </c:pt>
                <c:pt idx="322">
                  <c:v>2020-12-28</c:v>
                </c:pt>
                <c:pt idx="323">
                  <c:v>2020-12-29</c:v>
                </c:pt>
                <c:pt idx="324">
                  <c:v>2020-12-30</c:v>
                </c:pt>
                <c:pt idx="325">
                  <c:v>2020-12-31</c:v>
                </c:pt>
                <c:pt idx="326">
                  <c:v>2021-01-01</c:v>
                </c:pt>
                <c:pt idx="327">
                  <c:v>2021-01-02</c:v>
                </c:pt>
                <c:pt idx="328">
                  <c:v>2021-01-03</c:v>
                </c:pt>
                <c:pt idx="329">
                  <c:v>2021-01-04</c:v>
                </c:pt>
                <c:pt idx="330">
                  <c:v>2021-01-05</c:v>
                </c:pt>
                <c:pt idx="331">
                  <c:v>2021-01-06</c:v>
                </c:pt>
                <c:pt idx="332">
                  <c:v>2021-01-07</c:v>
                </c:pt>
                <c:pt idx="333">
                  <c:v>2021-01-08</c:v>
                </c:pt>
                <c:pt idx="334">
                  <c:v>2021-01-09</c:v>
                </c:pt>
                <c:pt idx="335">
                  <c:v>2021-01-10</c:v>
                </c:pt>
                <c:pt idx="336">
                  <c:v>2021-01-11</c:v>
                </c:pt>
                <c:pt idx="337">
                  <c:v>2021-01-12</c:v>
                </c:pt>
                <c:pt idx="338">
                  <c:v>2021-01-13</c:v>
                </c:pt>
                <c:pt idx="339">
                  <c:v>2021-01-14</c:v>
                </c:pt>
                <c:pt idx="340">
                  <c:v>2021-01-15</c:v>
                </c:pt>
                <c:pt idx="341">
                  <c:v>2021-01-16</c:v>
                </c:pt>
                <c:pt idx="342">
                  <c:v>2021-01-17</c:v>
                </c:pt>
                <c:pt idx="343">
                  <c:v>2021-01-18</c:v>
                </c:pt>
                <c:pt idx="344">
                  <c:v>2021-01-19</c:v>
                </c:pt>
                <c:pt idx="345">
                  <c:v>2021-01-20</c:v>
                </c:pt>
                <c:pt idx="346">
                  <c:v>2021-01-21</c:v>
                </c:pt>
                <c:pt idx="347">
                  <c:v>2021-01-22</c:v>
                </c:pt>
                <c:pt idx="348">
                  <c:v>2021-01-23</c:v>
                </c:pt>
                <c:pt idx="349">
                  <c:v>2021-01-24</c:v>
                </c:pt>
                <c:pt idx="350">
                  <c:v>2021-01-25</c:v>
                </c:pt>
                <c:pt idx="351">
                  <c:v>2021-01-26</c:v>
                </c:pt>
                <c:pt idx="352">
                  <c:v>2021-01-27</c:v>
                </c:pt>
                <c:pt idx="353">
                  <c:v>2021-01-28</c:v>
                </c:pt>
                <c:pt idx="354">
                  <c:v>2021-01-29</c:v>
                </c:pt>
                <c:pt idx="355">
                  <c:v>2021-01-30</c:v>
                </c:pt>
                <c:pt idx="356">
                  <c:v>2021-01-31</c:v>
                </c:pt>
                <c:pt idx="357">
                  <c:v>2021-02-01</c:v>
                </c:pt>
                <c:pt idx="358">
                  <c:v>2021-02-02</c:v>
                </c:pt>
                <c:pt idx="359">
                  <c:v>2021-02-03</c:v>
                </c:pt>
                <c:pt idx="360">
                  <c:v>2021-02-04</c:v>
                </c:pt>
                <c:pt idx="361">
                  <c:v>2021-02-05</c:v>
                </c:pt>
                <c:pt idx="362">
                  <c:v>2021-02-06</c:v>
                </c:pt>
                <c:pt idx="363">
                  <c:v>2021-02-07</c:v>
                </c:pt>
                <c:pt idx="364">
                  <c:v>2021-02-08</c:v>
                </c:pt>
                <c:pt idx="365">
                  <c:v>2021-02-09</c:v>
                </c:pt>
                <c:pt idx="366">
                  <c:v>2021-02-10</c:v>
                </c:pt>
                <c:pt idx="367">
                  <c:v>2021-02-11</c:v>
                </c:pt>
                <c:pt idx="368">
                  <c:v>2021-02-12</c:v>
                </c:pt>
                <c:pt idx="369">
                  <c:v>2021-02-13</c:v>
                </c:pt>
                <c:pt idx="370">
                  <c:v>2021-02-14</c:v>
                </c:pt>
                <c:pt idx="371">
                  <c:v>2021-02-15</c:v>
                </c:pt>
                <c:pt idx="372">
                  <c:v>2021-02-16</c:v>
                </c:pt>
                <c:pt idx="373">
                  <c:v>2021-02-17</c:v>
                </c:pt>
                <c:pt idx="374">
                  <c:v>2021-02-18</c:v>
                </c:pt>
                <c:pt idx="375">
                  <c:v>2021-02-19</c:v>
                </c:pt>
                <c:pt idx="376">
                  <c:v>2021-02-20</c:v>
                </c:pt>
                <c:pt idx="377">
                  <c:v>2021-02-21</c:v>
                </c:pt>
                <c:pt idx="378">
                  <c:v>2021-02-22</c:v>
                </c:pt>
                <c:pt idx="379">
                  <c:v>2021-02-23</c:v>
                </c:pt>
                <c:pt idx="380">
                  <c:v>2021-02-24</c:v>
                </c:pt>
                <c:pt idx="381">
                  <c:v>2021-02-25</c:v>
                </c:pt>
                <c:pt idx="382">
                  <c:v>2021-02-26</c:v>
                </c:pt>
                <c:pt idx="383">
                  <c:v>2021-02-27</c:v>
                </c:pt>
                <c:pt idx="384">
                  <c:v>2021-02-28</c:v>
                </c:pt>
                <c:pt idx="385">
                  <c:v>2021-03-01</c:v>
                </c:pt>
                <c:pt idx="386">
                  <c:v>2021-03-02</c:v>
                </c:pt>
                <c:pt idx="387">
                  <c:v>2021-03-03</c:v>
                </c:pt>
                <c:pt idx="388">
                  <c:v>2021-03-04</c:v>
                </c:pt>
                <c:pt idx="389">
                  <c:v>2021-03-05</c:v>
                </c:pt>
                <c:pt idx="390">
                  <c:v>2021-03-06</c:v>
                </c:pt>
                <c:pt idx="391">
                  <c:v>2021-03-07</c:v>
                </c:pt>
                <c:pt idx="392">
                  <c:v>2021-03-08</c:v>
                </c:pt>
                <c:pt idx="393">
                  <c:v>2021-03-09</c:v>
                </c:pt>
                <c:pt idx="394">
                  <c:v>2021-03-10</c:v>
                </c:pt>
                <c:pt idx="395">
                  <c:v>2021-03-11</c:v>
                </c:pt>
                <c:pt idx="396">
                  <c:v>2021-03-12</c:v>
                </c:pt>
                <c:pt idx="397">
                  <c:v>2021-03-13</c:v>
                </c:pt>
                <c:pt idx="398">
                  <c:v>2021-03-14</c:v>
                </c:pt>
                <c:pt idx="399">
                  <c:v>2021-03-15</c:v>
                </c:pt>
                <c:pt idx="400">
                  <c:v>2021-03-16</c:v>
                </c:pt>
                <c:pt idx="401">
                  <c:v>2021-03-17</c:v>
                </c:pt>
                <c:pt idx="402">
                  <c:v>2021-03-18</c:v>
                </c:pt>
                <c:pt idx="403">
                  <c:v>2021-03-19</c:v>
                </c:pt>
                <c:pt idx="404">
                  <c:v>2021-03-20</c:v>
                </c:pt>
                <c:pt idx="405">
                  <c:v>2021-03-21</c:v>
                </c:pt>
                <c:pt idx="406">
                  <c:v>2021-03-22</c:v>
                </c:pt>
                <c:pt idx="407">
                  <c:v>2021-03-23</c:v>
                </c:pt>
                <c:pt idx="408">
                  <c:v>2021-03-24</c:v>
                </c:pt>
                <c:pt idx="409">
                  <c:v>2021-03-25</c:v>
                </c:pt>
                <c:pt idx="410">
                  <c:v>2021-03-26</c:v>
                </c:pt>
                <c:pt idx="411">
                  <c:v>2021-03-27</c:v>
                </c:pt>
                <c:pt idx="412">
                  <c:v>2021-03-28</c:v>
                </c:pt>
                <c:pt idx="413">
                  <c:v>2021-03-29</c:v>
                </c:pt>
                <c:pt idx="414">
                  <c:v>2021-03-30</c:v>
                </c:pt>
                <c:pt idx="415">
                  <c:v>2021-03-31</c:v>
                </c:pt>
                <c:pt idx="416">
                  <c:v>2021-04-01</c:v>
                </c:pt>
                <c:pt idx="417">
                  <c:v>2021-04-02</c:v>
                </c:pt>
                <c:pt idx="418">
                  <c:v>2021-04-03</c:v>
                </c:pt>
                <c:pt idx="419">
                  <c:v>2021-04-04</c:v>
                </c:pt>
                <c:pt idx="420">
                  <c:v>2021-04-05</c:v>
                </c:pt>
                <c:pt idx="421">
                  <c:v>2021-04-06</c:v>
                </c:pt>
                <c:pt idx="422">
                  <c:v>2021-04-07</c:v>
                </c:pt>
                <c:pt idx="423">
                  <c:v>2021-04-08</c:v>
                </c:pt>
                <c:pt idx="424">
                  <c:v>2021-04-09</c:v>
                </c:pt>
                <c:pt idx="425">
                  <c:v>2021-04-10</c:v>
                </c:pt>
                <c:pt idx="426">
                  <c:v>2021-04-11</c:v>
                </c:pt>
                <c:pt idx="427">
                  <c:v>2021-04-12</c:v>
                </c:pt>
                <c:pt idx="428">
                  <c:v>2021-04-13</c:v>
                </c:pt>
                <c:pt idx="429">
                  <c:v>2021-04-14</c:v>
                </c:pt>
                <c:pt idx="430">
                  <c:v>2021-04-15</c:v>
                </c:pt>
                <c:pt idx="431">
                  <c:v>2021-04-16</c:v>
                </c:pt>
                <c:pt idx="432">
                  <c:v>2021-04-17</c:v>
                </c:pt>
                <c:pt idx="433">
                  <c:v>2021-04-18</c:v>
                </c:pt>
                <c:pt idx="434">
                  <c:v>2021-04-19</c:v>
                </c:pt>
                <c:pt idx="435">
                  <c:v>2021-04-20</c:v>
                </c:pt>
                <c:pt idx="436">
                  <c:v>2021-04-21</c:v>
                </c:pt>
                <c:pt idx="437">
                  <c:v>2021-04-22</c:v>
                </c:pt>
                <c:pt idx="438">
                  <c:v>2021-04-23</c:v>
                </c:pt>
                <c:pt idx="439">
                  <c:v>2021-04-24</c:v>
                </c:pt>
                <c:pt idx="440">
                  <c:v>2021-04-25</c:v>
                </c:pt>
                <c:pt idx="441">
                  <c:v>2021-04-26</c:v>
                </c:pt>
                <c:pt idx="442">
                  <c:v>2021-04-27</c:v>
                </c:pt>
                <c:pt idx="443">
                  <c:v>2021-04-28</c:v>
                </c:pt>
                <c:pt idx="444">
                  <c:v>2021-04-29</c:v>
                </c:pt>
                <c:pt idx="445">
                  <c:v>2021-04-30</c:v>
                </c:pt>
                <c:pt idx="446">
                  <c:v>2021-05-01</c:v>
                </c:pt>
                <c:pt idx="447">
                  <c:v>2021-05-02</c:v>
                </c:pt>
                <c:pt idx="448">
                  <c:v>2021-05-03</c:v>
                </c:pt>
                <c:pt idx="449">
                  <c:v>2021-05-04</c:v>
                </c:pt>
                <c:pt idx="450">
                  <c:v>2021-05-05</c:v>
                </c:pt>
                <c:pt idx="451">
                  <c:v>2021-05-06</c:v>
                </c:pt>
                <c:pt idx="452">
                  <c:v>2021-05-07</c:v>
                </c:pt>
                <c:pt idx="453">
                  <c:v>2021-05-08</c:v>
                </c:pt>
                <c:pt idx="454">
                  <c:v>2021-05-09</c:v>
                </c:pt>
                <c:pt idx="455">
                  <c:v>2021-05-10</c:v>
                </c:pt>
                <c:pt idx="456">
                  <c:v>2021-05-11</c:v>
                </c:pt>
                <c:pt idx="457">
                  <c:v>2021-05-12</c:v>
                </c:pt>
                <c:pt idx="458">
                  <c:v>2021-05-13</c:v>
                </c:pt>
                <c:pt idx="459">
                  <c:v>2021-05-14</c:v>
                </c:pt>
                <c:pt idx="460">
                  <c:v>2021-05-15</c:v>
                </c:pt>
                <c:pt idx="461">
                  <c:v>2021-05-16</c:v>
                </c:pt>
                <c:pt idx="462">
                  <c:v>2021-05-17</c:v>
                </c:pt>
                <c:pt idx="463">
                  <c:v>2021-05-18</c:v>
                </c:pt>
                <c:pt idx="464">
                  <c:v>2021-05-19</c:v>
                </c:pt>
                <c:pt idx="465">
                  <c:v>2021-05-20</c:v>
                </c:pt>
                <c:pt idx="466">
                  <c:v>2021-05-21</c:v>
                </c:pt>
                <c:pt idx="467">
                  <c:v>2021-05-22</c:v>
                </c:pt>
                <c:pt idx="468">
                  <c:v>2021-05-23</c:v>
                </c:pt>
                <c:pt idx="469">
                  <c:v>2021-05-24</c:v>
                </c:pt>
                <c:pt idx="470">
                  <c:v>2021-05-25</c:v>
                </c:pt>
                <c:pt idx="471">
                  <c:v>2021-05-26</c:v>
                </c:pt>
                <c:pt idx="472">
                  <c:v>2021-05-27</c:v>
                </c:pt>
                <c:pt idx="473">
                  <c:v>2021-05-28</c:v>
                </c:pt>
                <c:pt idx="474">
                  <c:v>2021-05-29</c:v>
                </c:pt>
                <c:pt idx="475">
                  <c:v>2021-05-30</c:v>
                </c:pt>
                <c:pt idx="476">
                  <c:v>2021-05-31</c:v>
                </c:pt>
                <c:pt idx="477">
                  <c:v>2021-06-01</c:v>
                </c:pt>
                <c:pt idx="478">
                  <c:v>2021-06-02</c:v>
                </c:pt>
                <c:pt idx="479">
                  <c:v>2021-06-03</c:v>
                </c:pt>
                <c:pt idx="480">
                  <c:v>2021-06-04</c:v>
                </c:pt>
                <c:pt idx="481">
                  <c:v>2021-06-05</c:v>
                </c:pt>
                <c:pt idx="482">
                  <c:v>2021-06-06</c:v>
                </c:pt>
                <c:pt idx="483">
                  <c:v>2021-06-07</c:v>
                </c:pt>
                <c:pt idx="484">
                  <c:v>2021-06-08</c:v>
                </c:pt>
                <c:pt idx="485">
                  <c:v>2021-06-09</c:v>
                </c:pt>
                <c:pt idx="486">
                  <c:v>2021-06-10</c:v>
                </c:pt>
                <c:pt idx="487">
                  <c:v>2021-06-11</c:v>
                </c:pt>
                <c:pt idx="488">
                  <c:v>2021-06-12</c:v>
                </c:pt>
                <c:pt idx="489">
                  <c:v>2021-06-13</c:v>
                </c:pt>
                <c:pt idx="490">
                  <c:v>2021-06-14</c:v>
                </c:pt>
                <c:pt idx="491">
                  <c:v>2021-06-15</c:v>
                </c:pt>
                <c:pt idx="492">
                  <c:v>2021-06-16</c:v>
                </c:pt>
                <c:pt idx="493">
                  <c:v>2021-06-17</c:v>
                </c:pt>
                <c:pt idx="494">
                  <c:v>2021-06-18</c:v>
                </c:pt>
                <c:pt idx="495">
                  <c:v>2021-06-19</c:v>
                </c:pt>
                <c:pt idx="496">
                  <c:v>2021-06-20</c:v>
                </c:pt>
                <c:pt idx="497">
                  <c:v>2021-06-21</c:v>
                </c:pt>
                <c:pt idx="498">
                  <c:v>2021-06-22</c:v>
                </c:pt>
                <c:pt idx="499">
                  <c:v>2021-06-23</c:v>
                </c:pt>
                <c:pt idx="500">
                  <c:v>2021-06-24</c:v>
                </c:pt>
                <c:pt idx="501">
                  <c:v>2021-06-25</c:v>
                </c:pt>
                <c:pt idx="502">
                  <c:v>2021-06-26</c:v>
                </c:pt>
                <c:pt idx="503">
                  <c:v>2021-06-27</c:v>
                </c:pt>
                <c:pt idx="504">
                  <c:v>2021-06-28</c:v>
                </c:pt>
                <c:pt idx="505">
                  <c:v>2021-06-29</c:v>
                </c:pt>
                <c:pt idx="506">
                  <c:v>2021-06-30</c:v>
                </c:pt>
                <c:pt idx="507">
                  <c:v>2021-07-01</c:v>
                </c:pt>
                <c:pt idx="508">
                  <c:v>2021-07-02</c:v>
                </c:pt>
                <c:pt idx="509">
                  <c:v>2021-07-03</c:v>
                </c:pt>
                <c:pt idx="510">
                  <c:v>2021-07-04</c:v>
                </c:pt>
                <c:pt idx="511">
                  <c:v>2021-07-05</c:v>
                </c:pt>
                <c:pt idx="512">
                  <c:v>2021-07-06</c:v>
                </c:pt>
                <c:pt idx="513">
                  <c:v>2021-07-07</c:v>
                </c:pt>
                <c:pt idx="514">
                  <c:v>2021-07-08</c:v>
                </c:pt>
                <c:pt idx="515">
                  <c:v>2021-07-09</c:v>
                </c:pt>
                <c:pt idx="516">
                  <c:v>2021-07-10</c:v>
                </c:pt>
                <c:pt idx="517">
                  <c:v>2021-07-11</c:v>
                </c:pt>
                <c:pt idx="518">
                  <c:v>2021-07-12</c:v>
                </c:pt>
                <c:pt idx="519">
                  <c:v>2021-07-13</c:v>
                </c:pt>
                <c:pt idx="520">
                  <c:v>2021-07-14</c:v>
                </c:pt>
                <c:pt idx="521">
                  <c:v>2021-07-15</c:v>
                </c:pt>
                <c:pt idx="522">
                  <c:v>2021-07-16</c:v>
                </c:pt>
                <c:pt idx="523">
                  <c:v>2021-07-17</c:v>
                </c:pt>
                <c:pt idx="524">
                  <c:v>2021-07-18</c:v>
                </c:pt>
                <c:pt idx="525">
                  <c:v>2021-07-19</c:v>
                </c:pt>
                <c:pt idx="526">
                  <c:v>2021-07-20</c:v>
                </c:pt>
                <c:pt idx="527">
                  <c:v>2021-07-21</c:v>
                </c:pt>
                <c:pt idx="528">
                  <c:v>2021-07-22</c:v>
                </c:pt>
                <c:pt idx="529">
                  <c:v>2021-07-23</c:v>
                </c:pt>
                <c:pt idx="530">
                  <c:v>2021-07-24</c:v>
                </c:pt>
                <c:pt idx="531">
                  <c:v>2021-07-25</c:v>
                </c:pt>
                <c:pt idx="532">
                  <c:v>2021-07-26</c:v>
                </c:pt>
                <c:pt idx="533">
                  <c:v>2021-07-27</c:v>
                </c:pt>
                <c:pt idx="534">
                  <c:v>2021-07-28</c:v>
                </c:pt>
                <c:pt idx="535">
                  <c:v>2021-07-29</c:v>
                </c:pt>
                <c:pt idx="536">
                  <c:v>2021-07-30</c:v>
                </c:pt>
                <c:pt idx="537">
                  <c:v>2021-07-31</c:v>
                </c:pt>
                <c:pt idx="538">
                  <c:v>2021-08-01</c:v>
                </c:pt>
                <c:pt idx="539">
                  <c:v>2021-08-02</c:v>
                </c:pt>
                <c:pt idx="540">
                  <c:v>2021-08-03</c:v>
                </c:pt>
                <c:pt idx="541">
                  <c:v>2021-08-04</c:v>
                </c:pt>
                <c:pt idx="542">
                  <c:v>2021-08-05</c:v>
                </c:pt>
                <c:pt idx="543">
                  <c:v>2021-08-06</c:v>
                </c:pt>
                <c:pt idx="544">
                  <c:v>2021-08-07</c:v>
                </c:pt>
                <c:pt idx="545">
                  <c:v>2021-08-08</c:v>
                </c:pt>
                <c:pt idx="546">
                  <c:v>2021-08-09</c:v>
                </c:pt>
                <c:pt idx="547">
                  <c:v>2021-08-10</c:v>
                </c:pt>
                <c:pt idx="548">
                  <c:v>2021-08-11</c:v>
                </c:pt>
                <c:pt idx="549">
                  <c:v>2021-08-12</c:v>
                </c:pt>
                <c:pt idx="550">
                  <c:v>2021-08-13</c:v>
                </c:pt>
                <c:pt idx="551">
                  <c:v>2021-08-14</c:v>
                </c:pt>
                <c:pt idx="552">
                  <c:v>2021-08-15</c:v>
                </c:pt>
                <c:pt idx="553">
                  <c:v>2021-08-16</c:v>
                </c:pt>
                <c:pt idx="554">
                  <c:v>2021-08-17</c:v>
                </c:pt>
                <c:pt idx="555">
                  <c:v>2021-08-18</c:v>
                </c:pt>
                <c:pt idx="556">
                  <c:v>2021-08-19</c:v>
                </c:pt>
                <c:pt idx="557">
                  <c:v>2021-08-20</c:v>
                </c:pt>
                <c:pt idx="558">
                  <c:v>2021-08-21</c:v>
                </c:pt>
                <c:pt idx="559">
                  <c:v>2021-08-22</c:v>
                </c:pt>
                <c:pt idx="560">
                  <c:v>2021-08-23</c:v>
                </c:pt>
                <c:pt idx="561">
                  <c:v>2021-08-24</c:v>
                </c:pt>
                <c:pt idx="562">
                  <c:v>2021-08-25</c:v>
                </c:pt>
                <c:pt idx="563">
                  <c:v>2021-08-26</c:v>
                </c:pt>
                <c:pt idx="564">
                  <c:v>2021-08-27</c:v>
                </c:pt>
                <c:pt idx="565">
                  <c:v>2021-08-28</c:v>
                </c:pt>
                <c:pt idx="566">
                  <c:v>2021-08-29</c:v>
                </c:pt>
                <c:pt idx="567">
                  <c:v>2021-08-30</c:v>
                </c:pt>
                <c:pt idx="568">
                  <c:v>2021-08-31</c:v>
                </c:pt>
                <c:pt idx="569">
                  <c:v>2021-09-01</c:v>
                </c:pt>
                <c:pt idx="570">
                  <c:v>2021-09-02</c:v>
                </c:pt>
                <c:pt idx="571">
                  <c:v>2021-09-03</c:v>
                </c:pt>
                <c:pt idx="572">
                  <c:v>2021-09-04</c:v>
                </c:pt>
                <c:pt idx="573">
                  <c:v>2021-09-05</c:v>
                </c:pt>
                <c:pt idx="574">
                  <c:v>2021-09-06</c:v>
                </c:pt>
                <c:pt idx="575">
                  <c:v>2021-09-07</c:v>
                </c:pt>
                <c:pt idx="576">
                  <c:v>2021-09-08</c:v>
                </c:pt>
                <c:pt idx="577">
                  <c:v>2021-09-09</c:v>
                </c:pt>
                <c:pt idx="578">
                  <c:v>2021-09-10</c:v>
                </c:pt>
                <c:pt idx="579">
                  <c:v>2021-09-11</c:v>
                </c:pt>
                <c:pt idx="580">
                  <c:v>2021-09-12</c:v>
                </c:pt>
                <c:pt idx="581">
                  <c:v>2021-09-13</c:v>
                </c:pt>
                <c:pt idx="582">
                  <c:v>2021-09-14</c:v>
                </c:pt>
                <c:pt idx="583">
                  <c:v>2021-09-15</c:v>
                </c:pt>
                <c:pt idx="584">
                  <c:v>2021-09-16</c:v>
                </c:pt>
                <c:pt idx="585">
                  <c:v>2021-09-17</c:v>
                </c:pt>
                <c:pt idx="586">
                  <c:v>2021-09-18</c:v>
                </c:pt>
                <c:pt idx="587">
                  <c:v>2021-09-19</c:v>
                </c:pt>
                <c:pt idx="588">
                  <c:v>2021-09-20</c:v>
                </c:pt>
                <c:pt idx="589">
                  <c:v>2021-09-21</c:v>
                </c:pt>
                <c:pt idx="590">
                  <c:v>2021-09-22</c:v>
                </c:pt>
                <c:pt idx="591">
                  <c:v>2021-09-23</c:v>
                </c:pt>
                <c:pt idx="592">
                  <c:v>2021-09-24</c:v>
                </c:pt>
                <c:pt idx="593">
                  <c:v>2021-09-25</c:v>
                </c:pt>
                <c:pt idx="594">
                  <c:v>2021-09-26</c:v>
                </c:pt>
                <c:pt idx="595">
                  <c:v>2021-09-27</c:v>
                </c:pt>
                <c:pt idx="596">
                  <c:v>2021-09-28</c:v>
                </c:pt>
                <c:pt idx="597">
                  <c:v>2021-09-29</c:v>
                </c:pt>
                <c:pt idx="598">
                  <c:v>2021-09-30</c:v>
                </c:pt>
                <c:pt idx="599">
                  <c:v>2021-10-01</c:v>
                </c:pt>
                <c:pt idx="600">
                  <c:v>2021-10-02</c:v>
                </c:pt>
                <c:pt idx="601">
                  <c:v>2021-10-03</c:v>
                </c:pt>
                <c:pt idx="602">
                  <c:v>2021-10-04</c:v>
                </c:pt>
                <c:pt idx="603">
                  <c:v>2021-10-05</c:v>
                </c:pt>
                <c:pt idx="604">
                  <c:v>2021-10-06</c:v>
                </c:pt>
                <c:pt idx="605">
                  <c:v>2021-10-07</c:v>
                </c:pt>
                <c:pt idx="606">
                  <c:v>2021-10-08</c:v>
                </c:pt>
                <c:pt idx="607">
                  <c:v>2021-10-09</c:v>
                </c:pt>
                <c:pt idx="608">
                  <c:v>2021-10-10</c:v>
                </c:pt>
                <c:pt idx="609">
                  <c:v>2021-10-11</c:v>
                </c:pt>
                <c:pt idx="610">
                  <c:v>2021-10-12</c:v>
                </c:pt>
                <c:pt idx="611">
                  <c:v>2021-10-13</c:v>
                </c:pt>
                <c:pt idx="612">
                  <c:v>2021-10-14</c:v>
                </c:pt>
                <c:pt idx="613">
                  <c:v>2021-10-15</c:v>
                </c:pt>
                <c:pt idx="614">
                  <c:v>2021-10-16</c:v>
                </c:pt>
                <c:pt idx="615">
                  <c:v>2021-10-17</c:v>
                </c:pt>
                <c:pt idx="616">
                  <c:v>2021-10-18</c:v>
                </c:pt>
                <c:pt idx="617">
                  <c:v>2021-10-19</c:v>
                </c:pt>
                <c:pt idx="618">
                  <c:v>2021-10-20</c:v>
                </c:pt>
                <c:pt idx="619">
                  <c:v>2021-10-21</c:v>
                </c:pt>
                <c:pt idx="620">
                  <c:v>2021-10-22</c:v>
                </c:pt>
                <c:pt idx="621">
                  <c:v>2021-10-23</c:v>
                </c:pt>
                <c:pt idx="622">
                  <c:v>2021-10-24</c:v>
                </c:pt>
                <c:pt idx="623">
                  <c:v>2021-10-25</c:v>
                </c:pt>
                <c:pt idx="624">
                  <c:v>2021-10-26</c:v>
                </c:pt>
                <c:pt idx="625">
                  <c:v>2021-10-27</c:v>
                </c:pt>
                <c:pt idx="626">
                  <c:v>2021-10-28</c:v>
                </c:pt>
                <c:pt idx="627">
                  <c:v>2021-10-29</c:v>
                </c:pt>
                <c:pt idx="628">
                  <c:v>2021-10-30</c:v>
                </c:pt>
                <c:pt idx="629">
                  <c:v>2021-10-31</c:v>
                </c:pt>
                <c:pt idx="630">
                  <c:v>2021-11-01</c:v>
                </c:pt>
                <c:pt idx="631">
                  <c:v>2021-11-02</c:v>
                </c:pt>
                <c:pt idx="632">
                  <c:v>2021-11-03</c:v>
                </c:pt>
                <c:pt idx="633">
                  <c:v>2021-11-04</c:v>
                </c:pt>
                <c:pt idx="634">
                  <c:v>2021-11-05</c:v>
                </c:pt>
                <c:pt idx="635">
                  <c:v>2021-11-06</c:v>
                </c:pt>
                <c:pt idx="636">
                  <c:v>2021-11-07</c:v>
                </c:pt>
                <c:pt idx="637">
                  <c:v>2021-11-08</c:v>
                </c:pt>
                <c:pt idx="638">
                  <c:v>2021-11-09</c:v>
                </c:pt>
                <c:pt idx="639">
                  <c:v>2021-11-10</c:v>
                </c:pt>
                <c:pt idx="640">
                  <c:v>2021-11-11</c:v>
                </c:pt>
                <c:pt idx="641">
                  <c:v>2021-11-12</c:v>
                </c:pt>
                <c:pt idx="642">
                  <c:v>2021-11-13</c:v>
                </c:pt>
                <c:pt idx="643">
                  <c:v>2021-11-14</c:v>
                </c:pt>
                <c:pt idx="644">
                  <c:v>2021-11-15</c:v>
                </c:pt>
                <c:pt idx="645">
                  <c:v>2021-11-16</c:v>
                </c:pt>
                <c:pt idx="646">
                  <c:v>2021-11-17</c:v>
                </c:pt>
                <c:pt idx="647">
                  <c:v>2021-11-18</c:v>
                </c:pt>
                <c:pt idx="648">
                  <c:v>2021-11-19</c:v>
                </c:pt>
                <c:pt idx="649">
                  <c:v>2021-11-20</c:v>
                </c:pt>
                <c:pt idx="650">
                  <c:v>2021-11-21</c:v>
                </c:pt>
                <c:pt idx="651">
                  <c:v>2021-11-22</c:v>
                </c:pt>
                <c:pt idx="652">
                  <c:v>2021-11-23</c:v>
                </c:pt>
                <c:pt idx="653">
                  <c:v>2021-11-24</c:v>
                </c:pt>
                <c:pt idx="654">
                  <c:v>2021-11-25</c:v>
                </c:pt>
                <c:pt idx="655">
                  <c:v>2021-11-26</c:v>
                </c:pt>
                <c:pt idx="656">
                  <c:v>2021-11-27</c:v>
                </c:pt>
                <c:pt idx="657">
                  <c:v>2021-11-28</c:v>
                </c:pt>
                <c:pt idx="658">
                  <c:v>2021-11-29</c:v>
                </c:pt>
                <c:pt idx="659">
                  <c:v>2021-11-30</c:v>
                </c:pt>
                <c:pt idx="660">
                  <c:v>2021-12-01</c:v>
                </c:pt>
                <c:pt idx="661">
                  <c:v>2021-12-02</c:v>
                </c:pt>
                <c:pt idx="662">
                  <c:v>2021-12-03</c:v>
                </c:pt>
                <c:pt idx="663">
                  <c:v>2021-12-04</c:v>
                </c:pt>
                <c:pt idx="664">
                  <c:v>2021-12-05</c:v>
                </c:pt>
                <c:pt idx="665">
                  <c:v>2021-12-06</c:v>
                </c:pt>
                <c:pt idx="666">
                  <c:v>2021-12-07</c:v>
                </c:pt>
                <c:pt idx="667">
                  <c:v>2021-12-08</c:v>
                </c:pt>
                <c:pt idx="668">
                  <c:v>2021-12-09</c:v>
                </c:pt>
                <c:pt idx="669">
                  <c:v>2021-12-10</c:v>
                </c:pt>
                <c:pt idx="670">
                  <c:v>2021-12-11</c:v>
                </c:pt>
                <c:pt idx="671">
                  <c:v>2021-12-12</c:v>
                </c:pt>
                <c:pt idx="672">
                  <c:v>2021-12-13</c:v>
                </c:pt>
                <c:pt idx="673">
                  <c:v>2021-12-14</c:v>
                </c:pt>
                <c:pt idx="674">
                  <c:v>2021-12-15</c:v>
                </c:pt>
                <c:pt idx="675">
                  <c:v>2021-12-16</c:v>
                </c:pt>
                <c:pt idx="676">
                  <c:v>2021-12-17</c:v>
                </c:pt>
                <c:pt idx="677">
                  <c:v>2021-12-18</c:v>
                </c:pt>
                <c:pt idx="678">
                  <c:v>2021-12-19</c:v>
                </c:pt>
                <c:pt idx="679">
                  <c:v>2021-12-20</c:v>
                </c:pt>
                <c:pt idx="680">
                  <c:v>2021-12-21</c:v>
                </c:pt>
                <c:pt idx="681">
                  <c:v>2021-12-22</c:v>
                </c:pt>
                <c:pt idx="682">
                  <c:v>2021-12-23</c:v>
                </c:pt>
                <c:pt idx="683">
                  <c:v>2021-12-24</c:v>
                </c:pt>
                <c:pt idx="684">
                  <c:v>2021-12-25</c:v>
                </c:pt>
                <c:pt idx="685">
                  <c:v>2021-12-26</c:v>
                </c:pt>
                <c:pt idx="686">
                  <c:v>2021-12-27</c:v>
                </c:pt>
                <c:pt idx="687">
                  <c:v>2021-12-28</c:v>
                </c:pt>
                <c:pt idx="688">
                  <c:v>2021-12-29</c:v>
                </c:pt>
                <c:pt idx="689">
                  <c:v>2021-12-30</c:v>
                </c:pt>
                <c:pt idx="690">
                  <c:v>2021-12-31</c:v>
                </c:pt>
                <c:pt idx="691">
                  <c:v>2022-01-01</c:v>
                </c:pt>
                <c:pt idx="692">
                  <c:v>2022-01-02</c:v>
                </c:pt>
                <c:pt idx="693">
                  <c:v>2022-01-03</c:v>
                </c:pt>
                <c:pt idx="694">
                  <c:v>2022-01-04</c:v>
                </c:pt>
                <c:pt idx="695">
                  <c:v>2022-01-05</c:v>
                </c:pt>
                <c:pt idx="696">
                  <c:v>2022-01-06</c:v>
                </c:pt>
                <c:pt idx="697">
                  <c:v>2022-01-07</c:v>
                </c:pt>
                <c:pt idx="698">
                  <c:v>2022-01-08</c:v>
                </c:pt>
                <c:pt idx="699">
                  <c:v>2022-01-09</c:v>
                </c:pt>
                <c:pt idx="700">
                  <c:v>2022-01-10</c:v>
                </c:pt>
                <c:pt idx="701">
                  <c:v>2022-01-11</c:v>
                </c:pt>
                <c:pt idx="702">
                  <c:v>2022-01-12</c:v>
                </c:pt>
                <c:pt idx="703">
                  <c:v>2022-01-13</c:v>
                </c:pt>
                <c:pt idx="704">
                  <c:v>2022-01-14</c:v>
                </c:pt>
                <c:pt idx="705">
                  <c:v>2022-01-15</c:v>
                </c:pt>
                <c:pt idx="706">
                  <c:v>2022-01-16</c:v>
                </c:pt>
                <c:pt idx="707">
                  <c:v>2022-01-17</c:v>
                </c:pt>
                <c:pt idx="708">
                  <c:v>2022-01-18</c:v>
                </c:pt>
                <c:pt idx="709">
                  <c:v>2022-01-19</c:v>
                </c:pt>
                <c:pt idx="710">
                  <c:v>2022-01-20</c:v>
                </c:pt>
                <c:pt idx="711">
                  <c:v>2022-01-21</c:v>
                </c:pt>
                <c:pt idx="712">
                  <c:v>2022-01-22</c:v>
                </c:pt>
                <c:pt idx="713">
                  <c:v>2022-01-23</c:v>
                </c:pt>
                <c:pt idx="714">
                  <c:v>2022-01-24</c:v>
                </c:pt>
                <c:pt idx="715">
                  <c:v>2022-01-25</c:v>
                </c:pt>
                <c:pt idx="716">
                  <c:v>2022-01-26</c:v>
                </c:pt>
                <c:pt idx="717">
                  <c:v>2022-01-27</c:v>
                </c:pt>
                <c:pt idx="718">
                  <c:v>2022-01-28</c:v>
                </c:pt>
                <c:pt idx="719">
                  <c:v>2022-01-29</c:v>
                </c:pt>
                <c:pt idx="720">
                  <c:v>2022-01-30</c:v>
                </c:pt>
                <c:pt idx="721">
                  <c:v>2022-01-31</c:v>
                </c:pt>
                <c:pt idx="722">
                  <c:v>2022-02-01</c:v>
                </c:pt>
                <c:pt idx="723">
                  <c:v>2022-02-02</c:v>
                </c:pt>
                <c:pt idx="724">
                  <c:v>2022-02-03</c:v>
                </c:pt>
                <c:pt idx="725">
                  <c:v>2022-02-04</c:v>
                </c:pt>
                <c:pt idx="726">
                  <c:v>2022-02-05</c:v>
                </c:pt>
                <c:pt idx="727">
                  <c:v>2022-02-06</c:v>
                </c:pt>
                <c:pt idx="728">
                  <c:v>2022-02-07</c:v>
                </c:pt>
                <c:pt idx="729">
                  <c:v>2022-02-08</c:v>
                </c:pt>
                <c:pt idx="730">
                  <c:v>2022-02-09</c:v>
                </c:pt>
                <c:pt idx="731">
                  <c:v>2022-02-10</c:v>
                </c:pt>
                <c:pt idx="732">
                  <c:v>2022-02-11</c:v>
                </c:pt>
                <c:pt idx="733">
                  <c:v>2022-02-12</c:v>
                </c:pt>
                <c:pt idx="734">
                  <c:v>2022-02-13</c:v>
                </c:pt>
                <c:pt idx="735">
                  <c:v>2022-02-14</c:v>
                </c:pt>
                <c:pt idx="736">
                  <c:v>2022-02-15</c:v>
                </c:pt>
                <c:pt idx="737">
                  <c:v>2022-02-16</c:v>
                </c:pt>
                <c:pt idx="738">
                  <c:v>2022-02-17</c:v>
                </c:pt>
                <c:pt idx="739">
                  <c:v>2022-02-18</c:v>
                </c:pt>
                <c:pt idx="740">
                  <c:v>2022-02-19</c:v>
                </c:pt>
                <c:pt idx="741">
                  <c:v>2022-02-20</c:v>
                </c:pt>
                <c:pt idx="742">
                  <c:v>2022-02-21</c:v>
                </c:pt>
                <c:pt idx="743">
                  <c:v>2022-02-22</c:v>
                </c:pt>
                <c:pt idx="744">
                  <c:v>2022-02-23</c:v>
                </c:pt>
                <c:pt idx="745">
                  <c:v>2022-02-24</c:v>
                </c:pt>
                <c:pt idx="746">
                  <c:v>2022-02-25</c:v>
                </c:pt>
                <c:pt idx="747">
                  <c:v>2022-02-26</c:v>
                </c:pt>
                <c:pt idx="748">
                  <c:v>2022-02-27</c:v>
                </c:pt>
                <c:pt idx="749">
                  <c:v>2022-02-28</c:v>
                </c:pt>
                <c:pt idx="750">
                  <c:v>2022-03-01</c:v>
                </c:pt>
                <c:pt idx="751">
                  <c:v>2022-03-02</c:v>
                </c:pt>
                <c:pt idx="752">
                  <c:v>2022-03-03</c:v>
                </c:pt>
                <c:pt idx="753">
                  <c:v>2022-03-04</c:v>
                </c:pt>
                <c:pt idx="754">
                  <c:v>2022-03-05</c:v>
                </c:pt>
                <c:pt idx="755">
                  <c:v>2022-03-06</c:v>
                </c:pt>
                <c:pt idx="756">
                  <c:v>2022-03-07</c:v>
                </c:pt>
                <c:pt idx="757">
                  <c:v>2022-03-08</c:v>
                </c:pt>
                <c:pt idx="758">
                  <c:v>2022-03-09</c:v>
                </c:pt>
                <c:pt idx="759">
                  <c:v>2022-03-10</c:v>
                </c:pt>
                <c:pt idx="760">
                  <c:v>2022-03-11</c:v>
                </c:pt>
                <c:pt idx="761">
                  <c:v>2022-03-12</c:v>
                </c:pt>
                <c:pt idx="762">
                  <c:v>2022-03-13</c:v>
                </c:pt>
                <c:pt idx="763">
                  <c:v>2022-03-14</c:v>
                </c:pt>
                <c:pt idx="764">
                  <c:v>2022-03-15</c:v>
                </c:pt>
                <c:pt idx="765">
                  <c:v>2022-03-16</c:v>
                </c:pt>
                <c:pt idx="766">
                  <c:v>2022-03-17</c:v>
                </c:pt>
                <c:pt idx="767">
                  <c:v>2022-03-18</c:v>
                </c:pt>
                <c:pt idx="768">
                  <c:v>2022-03-19</c:v>
                </c:pt>
                <c:pt idx="769">
                  <c:v>2022-03-20</c:v>
                </c:pt>
                <c:pt idx="770">
                  <c:v>2022-03-21</c:v>
                </c:pt>
                <c:pt idx="771">
                  <c:v>2022-03-22</c:v>
                </c:pt>
                <c:pt idx="772">
                  <c:v>2022-03-23</c:v>
                </c:pt>
                <c:pt idx="773">
                  <c:v>2022-03-24</c:v>
                </c:pt>
                <c:pt idx="774">
                  <c:v>2022-03-25</c:v>
                </c:pt>
                <c:pt idx="775">
                  <c:v>2022-03-26</c:v>
                </c:pt>
                <c:pt idx="776">
                  <c:v>2022-03-27</c:v>
                </c:pt>
                <c:pt idx="777">
                  <c:v>2022-03-28</c:v>
                </c:pt>
                <c:pt idx="778">
                  <c:v>2022-03-29</c:v>
                </c:pt>
                <c:pt idx="779">
                  <c:v>2022-03-30</c:v>
                </c:pt>
                <c:pt idx="780">
                  <c:v>2022-03-31</c:v>
                </c:pt>
                <c:pt idx="781">
                  <c:v>2022-04-01</c:v>
                </c:pt>
                <c:pt idx="782">
                  <c:v>2022-04-02</c:v>
                </c:pt>
                <c:pt idx="783">
                  <c:v>2022-04-03</c:v>
                </c:pt>
                <c:pt idx="784">
                  <c:v>2022-04-04</c:v>
                </c:pt>
                <c:pt idx="785">
                  <c:v>2022-04-05</c:v>
                </c:pt>
                <c:pt idx="786">
                  <c:v>2022-04-06</c:v>
                </c:pt>
                <c:pt idx="787">
                  <c:v>2022-04-07</c:v>
                </c:pt>
                <c:pt idx="788">
                  <c:v>2022-04-08</c:v>
                </c:pt>
                <c:pt idx="789">
                  <c:v>2022-04-09</c:v>
                </c:pt>
                <c:pt idx="790">
                  <c:v>2022-04-10</c:v>
                </c:pt>
                <c:pt idx="791">
                  <c:v>2022-04-11</c:v>
                </c:pt>
                <c:pt idx="792">
                  <c:v>2022-04-12</c:v>
                </c:pt>
                <c:pt idx="793">
                  <c:v>2022-04-13</c:v>
                </c:pt>
                <c:pt idx="794">
                  <c:v>2022-04-14</c:v>
                </c:pt>
                <c:pt idx="795">
                  <c:v>2022-04-15</c:v>
                </c:pt>
                <c:pt idx="796">
                  <c:v>2022-04-16</c:v>
                </c:pt>
                <c:pt idx="797">
                  <c:v>2022-04-17</c:v>
                </c:pt>
                <c:pt idx="798">
                  <c:v>2022-04-18</c:v>
                </c:pt>
                <c:pt idx="799">
                  <c:v>2022-04-19</c:v>
                </c:pt>
                <c:pt idx="800">
                  <c:v>2022-04-20</c:v>
                </c:pt>
                <c:pt idx="801">
                  <c:v>2022-04-21</c:v>
                </c:pt>
                <c:pt idx="802">
                  <c:v>2022-04-22</c:v>
                </c:pt>
                <c:pt idx="803">
                  <c:v>2022-04-23</c:v>
                </c:pt>
                <c:pt idx="804">
                  <c:v>2022-04-24</c:v>
                </c:pt>
                <c:pt idx="805">
                  <c:v>2022-04-25</c:v>
                </c:pt>
                <c:pt idx="806">
                  <c:v>2022-04-26</c:v>
                </c:pt>
                <c:pt idx="807">
                  <c:v>2022-04-27</c:v>
                </c:pt>
                <c:pt idx="808">
                  <c:v>2022-04-28</c:v>
                </c:pt>
                <c:pt idx="809">
                  <c:v>2022-04-29</c:v>
                </c:pt>
                <c:pt idx="810">
                  <c:v>2022-04-30</c:v>
                </c:pt>
                <c:pt idx="811">
                  <c:v>2022-05-01</c:v>
                </c:pt>
                <c:pt idx="812">
                  <c:v>2022-05-02</c:v>
                </c:pt>
                <c:pt idx="813">
                  <c:v>2022-05-03</c:v>
                </c:pt>
                <c:pt idx="814">
                  <c:v>2022-05-04</c:v>
                </c:pt>
                <c:pt idx="815">
                  <c:v>2022-05-05</c:v>
                </c:pt>
                <c:pt idx="816">
                  <c:v>2022-05-06</c:v>
                </c:pt>
                <c:pt idx="817">
                  <c:v>2022-05-07</c:v>
                </c:pt>
                <c:pt idx="818">
                  <c:v>2022-05-08</c:v>
                </c:pt>
                <c:pt idx="819">
                  <c:v>2022-05-09</c:v>
                </c:pt>
                <c:pt idx="820">
                  <c:v>2022-05-10</c:v>
                </c:pt>
                <c:pt idx="821">
                  <c:v>2022-05-11</c:v>
                </c:pt>
                <c:pt idx="822">
                  <c:v>2022-05-12</c:v>
                </c:pt>
                <c:pt idx="823">
                  <c:v>2022-05-13</c:v>
                </c:pt>
                <c:pt idx="824">
                  <c:v>2022-05-14</c:v>
                </c:pt>
                <c:pt idx="825">
                  <c:v>2022-05-15</c:v>
                </c:pt>
                <c:pt idx="826">
                  <c:v>2022-05-16</c:v>
                </c:pt>
                <c:pt idx="827">
                  <c:v>2022-05-17</c:v>
                </c:pt>
                <c:pt idx="828">
                  <c:v>2022-05-18</c:v>
                </c:pt>
                <c:pt idx="829">
                  <c:v>2022-05-19</c:v>
                </c:pt>
                <c:pt idx="830">
                  <c:v>2022-05-20</c:v>
                </c:pt>
                <c:pt idx="831">
                  <c:v>2022-05-21</c:v>
                </c:pt>
                <c:pt idx="832">
                  <c:v>2022-05-22</c:v>
                </c:pt>
                <c:pt idx="833">
                  <c:v>2022-05-23</c:v>
                </c:pt>
                <c:pt idx="834">
                  <c:v>2022-05-24</c:v>
                </c:pt>
                <c:pt idx="835">
                  <c:v>2022-05-25</c:v>
                </c:pt>
                <c:pt idx="836">
                  <c:v>2022-05-26</c:v>
                </c:pt>
                <c:pt idx="837">
                  <c:v>2022-05-27</c:v>
                </c:pt>
                <c:pt idx="838">
                  <c:v>2022-05-28</c:v>
                </c:pt>
                <c:pt idx="839">
                  <c:v>2022-05-29</c:v>
                </c:pt>
                <c:pt idx="840">
                  <c:v>2022-05-30</c:v>
                </c:pt>
                <c:pt idx="841">
                  <c:v>2022-05-31</c:v>
                </c:pt>
                <c:pt idx="842">
                  <c:v>2022-06-01</c:v>
                </c:pt>
                <c:pt idx="843">
                  <c:v>2022-06-02</c:v>
                </c:pt>
                <c:pt idx="844">
                  <c:v>2022-06-03</c:v>
                </c:pt>
                <c:pt idx="845">
                  <c:v>2022-06-04</c:v>
                </c:pt>
                <c:pt idx="846">
                  <c:v>2022-06-05</c:v>
                </c:pt>
                <c:pt idx="847">
                  <c:v>2022-06-06</c:v>
                </c:pt>
                <c:pt idx="848">
                  <c:v>2022-06-07</c:v>
                </c:pt>
                <c:pt idx="849">
                  <c:v>2022-06-08</c:v>
                </c:pt>
                <c:pt idx="850">
                  <c:v>2022-06-09</c:v>
                </c:pt>
                <c:pt idx="851">
                  <c:v>2022-06-10</c:v>
                </c:pt>
                <c:pt idx="852">
                  <c:v>2022-06-11</c:v>
                </c:pt>
                <c:pt idx="853">
                  <c:v>2022-06-12</c:v>
                </c:pt>
                <c:pt idx="854">
                  <c:v>2022-06-13</c:v>
                </c:pt>
                <c:pt idx="855">
                  <c:v>2022-06-14</c:v>
                </c:pt>
                <c:pt idx="856">
                  <c:v>2022-06-15</c:v>
                </c:pt>
                <c:pt idx="857">
                  <c:v>2022-06-16</c:v>
                </c:pt>
                <c:pt idx="858">
                  <c:v>2022-06-17</c:v>
                </c:pt>
                <c:pt idx="859">
                  <c:v>2022-06-18</c:v>
                </c:pt>
                <c:pt idx="860">
                  <c:v>2022-06-19</c:v>
                </c:pt>
                <c:pt idx="861">
                  <c:v>2022-06-20</c:v>
                </c:pt>
                <c:pt idx="862">
                  <c:v>2022-06-21</c:v>
                </c:pt>
                <c:pt idx="863">
                  <c:v>2022-06-22</c:v>
                </c:pt>
                <c:pt idx="864">
                  <c:v>2022-06-23</c:v>
                </c:pt>
                <c:pt idx="865">
                  <c:v>2022-06-24</c:v>
                </c:pt>
                <c:pt idx="866">
                  <c:v>2022-06-25</c:v>
                </c:pt>
                <c:pt idx="867">
                  <c:v>2022-06-26</c:v>
                </c:pt>
                <c:pt idx="868">
                  <c:v>2022-06-27</c:v>
                </c:pt>
                <c:pt idx="869">
                  <c:v>2022-06-28</c:v>
                </c:pt>
                <c:pt idx="870">
                  <c:v>2022-06-29</c:v>
                </c:pt>
                <c:pt idx="871">
                  <c:v>2022-06-30</c:v>
                </c:pt>
                <c:pt idx="872">
                  <c:v>2022-07-01</c:v>
                </c:pt>
                <c:pt idx="873">
                  <c:v>2022-07-02</c:v>
                </c:pt>
                <c:pt idx="874">
                  <c:v>2022-07-03</c:v>
                </c:pt>
                <c:pt idx="875">
                  <c:v>2022-07-04</c:v>
                </c:pt>
                <c:pt idx="876">
                  <c:v>2022-07-05</c:v>
                </c:pt>
                <c:pt idx="877">
                  <c:v>2022-07-06</c:v>
                </c:pt>
                <c:pt idx="878">
                  <c:v>2022-07-07</c:v>
                </c:pt>
                <c:pt idx="879">
                  <c:v>2022-07-08</c:v>
                </c:pt>
                <c:pt idx="880">
                  <c:v>2022-07-09</c:v>
                </c:pt>
                <c:pt idx="881">
                  <c:v>2022-07-10</c:v>
                </c:pt>
                <c:pt idx="882">
                  <c:v>2022-07-11</c:v>
                </c:pt>
                <c:pt idx="883">
                  <c:v>2022-07-12</c:v>
                </c:pt>
                <c:pt idx="884">
                  <c:v>2022-07-13</c:v>
                </c:pt>
                <c:pt idx="885">
                  <c:v>2022-07-14</c:v>
                </c:pt>
                <c:pt idx="886">
                  <c:v>2022-07-15</c:v>
                </c:pt>
                <c:pt idx="887">
                  <c:v>2022-07-16</c:v>
                </c:pt>
                <c:pt idx="888">
                  <c:v>2022-07-17</c:v>
                </c:pt>
                <c:pt idx="889">
                  <c:v>2022-07-18</c:v>
                </c:pt>
                <c:pt idx="890">
                  <c:v>2022-07-19</c:v>
                </c:pt>
                <c:pt idx="891">
                  <c:v>2022-07-20</c:v>
                </c:pt>
                <c:pt idx="892">
                  <c:v>2022-07-21</c:v>
                </c:pt>
                <c:pt idx="893">
                  <c:v>2022-07-22</c:v>
                </c:pt>
                <c:pt idx="894">
                  <c:v>2022-07-23</c:v>
                </c:pt>
                <c:pt idx="895">
                  <c:v>2022-07-24</c:v>
                </c:pt>
                <c:pt idx="896">
                  <c:v>2022-07-25</c:v>
                </c:pt>
                <c:pt idx="897">
                  <c:v>2022-07-26</c:v>
                </c:pt>
                <c:pt idx="898">
                  <c:v>2022-07-27</c:v>
                </c:pt>
                <c:pt idx="899">
                  <c:v>2022-07-28</c:v>
                </c:pt>
                <c:pt idx="900">
                  <c:v>2022-07-29</c:v>
                </c:pt>
                <c:pt idx="901">
                  <c:v>2022-07-30</c:v>
                </c:pt>
                <c:pt idx="902">
                  <c:v>2022-07-31</c:v>
                </c:pt>
                <c:pt idx="903">
                  <c:v>2022-08-01</c:v>
                </c:pt>
                <c:pt idx="904">
                  <c:v>2022-08-02</c:v>
                </c:pt>
                <c:pt idx="905">
                  <c:v>2022-08-03</c:v>
                </c:pt>
                <c:pt idx="906">
                  <c:v>2022-08-04</c:v>
                </c:pt>
                <c:pt idx="907">
                  <c:v>2022-08-05</c:v>
                </c:pt>
                <c:pt idx="908">
                  <c:v>2022-08-06</c:v>
                </c:pt>
                <c:pt idx="909">
                  <c:v>2022-08-07</c:v>
                </c:pt>
                <c:pt idx="910">
                  <c:v>2022-08-08</c:v>
                </c:pt>
                <c:pt idx="911">
                  <c:v>2022-08-09</c:v>
                </c:pt>
                <c:pt idx="912">
                  <c:v>2022-08-10</c:v>
                </c:pt>
                <c:pt idx="913">
                  <c:v>2022-08-11</c:v>
                </c:pt>
                <c:pt idx="914">
                  <c:v>2022-08-12</c:v>
                </c:pt>
                <c:pt idx="915">
                  <c:v>2022-08-13</c:v>
                </c:pt>
                <c:pt idx="916">
                  <c:v>2022-08-14</c:v>
                </c:pt>
                <c:pt idx="917">
                  <c:v>2022-08-15</c:v>
                </c:pt>
                <c:pt idx="918">
                  <c:v>2022-08-16</c:v>
                </c:pt>
                <c:pt idx="919">
                  <c:v>2022-08-17</c:v>
                </c:pt>
                <c:pt idx="920">
                  <c:v>2022-08-18</c:v>
                </c:pt>
                <c:pt idx="921">
                  <c:v>2022-08-19</c:v>
                </c:pt>
                <c:pt idx="922">
                  <c:v>2022-08-20</c:v>
                </c:pt>
                <c:pt idx="923">
                  <c:v>2022-08-21</c:v>
                </c:pt>
                <c:pt idx="924">
                  <c:v>2022-08-22</c:v>
                </c:pt>
                <c:pt idx="925">
                  <c:v>2022-08-23</c:v>
                </c:pt>
                <c:pt idx="926">
                  <c:v>2022-08-24</c:v>
                </c:pt>
                <c:pt idx="927">
                  <c:v>2022-08-25</c:v>
                </c:pt>
                <c:pt idx="928">
                  <c:v>2022-08-26</c:v>
                </c:pt>
                <c:pt idx="929">
                  <c:v>2022-08-27</c:v>
                </c:pt>
                <c:pt idx="930">
                  <c:v>2022-08-28</c:v>
                </c:pt>
                <c:pt idx="931">
                  <c:v>2022-08-29</c:v>
                </c:pt>
                <c:pt idx="932">
                  <c:v>2022-08-30</c:v>
                </c:pt>
                <c:pt idx="933">
                  <c:v>2022-08-31</c:v>
                </c:pt>
                <c:pt idx="934">
                  <c:v>2022-09-01</c:v>
                </c:pt>
                <c:pt idx="935">
                  <c:v>2022-09-02</c:v>
                </c:pt>
                <c:pt idx="936">
                  <c:v>2022-09-03</c:v>
                </c:pt>
                <c:pt idx="937">
                  <c:v>2022-09-04</c:v>
                </c:pt>
                <c:pt idx="938">
                  <c:v>2022-09-05</c:v>
                </c:pt>
                <c:pt idx="939">
                  <c:v>2022-09-06</c:v>
                </c:pt>
                <c:pt idx="940">
                  <c:v>2022-09-07</c:v>
                </c:pt>
                <c:pt idx="941">
                  <c:v>2022-09-08</c:v>
                </c:pt>
                <c:pt idx="942">
                  <c:v>2022-09-09</c:v>
                </c:pt>
                <c:pt idx="943">
                  <c:v>2022-09-10</c:v>
                </c:pt>
                <c:pt idx="944">
                  <c:v>2022-09-11</c:v>
                </c:pt>
                <c:pt idx="945">
                  <c:v>2022-09-12</c:v>
                </c:pt>
                <c:pt idx="946">
                  <c:v>2022-09-13</c:v>
                </c:pt>
                <c:pt idx="947">
                  <c:v>2022-09-14</c:v>
                </c:pt>
                <c:pt idx="948">
                  <c:v>2022-09-15</c:v>
                </c:pt>
                <c:pt idx="949">
                  <c:v>2022-09-16</c:v>
                </c:pt>
                <c:pt idx="950">
                  <c:v>2022-09-17</c:v>
                </c:pt>
                <c:pt idx="951">
                  <c:v>2022-09-18</c:v>
                </c:pt>
                <c:pt idx="952">
                  <c:v>2022-09-19</c:v>
                </c:pt>
                <c:pt idx="953">
                  <c:v>2022-09-20</c:v>
                </c:pt>
                <c:pt idx="954">
                  <c:v>2022-09-21</c:v>
                </c:pt>
                <c:pt idx="955">
                  <c:v>2022-09-22</c:v>
                </c:pt>
                <c:pt idx="956">
                  <c:v>2022-09-23</c:v>
                </c:pt>
                <c:pt idx="957">
                  <c:v>2022-09-24</c:v>
                </c:pt>
                <c:pt idx="958">
                  <c:v>2022-09-25</c:v>
                </c:pt>
                <c:pt idx="959">
                  <c:v>2022-09-26</c:v>
                </c:pt>
                <c:pt idx="960">
                  <c:v>2022-09-27</c:v>
                </c:pt>
                <c:pt idx="961">
                  <c:v>2022-09-28</c:v>
                </c:pt>
                <c:pt idx="962">
                  <c:v>2022-09-29</c:v>
                </c:pt>
                <c:pt idx="963">
                  <c:v>2022-09-30</c:v>
                </c:pt>
                <c:pt idx="964">
                  <c:v>2022-10-01</c:v>
                </c:pt>
                <c:pt idx="965">
                  <c:v>2022-10-02</c:v>
                </c:pt>
                <c:pt idx="966">
                  <c:v>2022-10-03</c:v>
                </c:pt>
                <c:pt idx="967">
                  <c:v>2022-10-04</c:v>
                </c:pt>
                <c:pt idx="968">
                  <c:v>2022-10-05</c:v>
                </c:pt>
                <c:pt idx="969">
                  <c:v>2022-10-06</c:v>
                </c:pt>
                <c:pt idx="970">
                  <c:v>2022-10-07</c:v>
                </c:pt>
                <c:pt idx="971">
                  <c:v>2022-10-08</c:v>
                </c:pt>
                <c:pt idx="972">
                  <c:v>2022-10-09</c:v>
                </c:pt>
                <c:pt idx="973">
                  <c:v>2022-10-10</c:v>
                </c:pt>
                <c:pt idx="974">
                  <c:v>2022-10-11</c:v>
                </c:pt>
                <c:pt idx="975">
                  <c:v>2022-10-12</c:v>
                </c:pt>
                <c:pt idx="976">
                  <c:v>2022-10-13</c:v>
                </c:pt>
                <c:pt idx="977">
                  <c:v>2022-10-14</c:v>
                </c:pt>
                <c:pt idx="978">
                  <c:v>2022-10-15</c:v>
                </c:pt>
                <c:pt idx="979">
                  <c:v>2022-10-16</c:v>
                </c:pt>
                <c:pt idx="980">
                  <c:v>2022-10-17</c:v>
                </c:pt>
                <c:pt idx="981">
                  <c:v>2022-10-18</c:v>
                </c:pt>
                <c:pt idx="982">
                  <c:v>2022-10-19</c:v>
                </c:pt>
                <c:pt idx="983">
                  <c:v>2022-10-20</c:v>
                </c:pt>
                <c:pt idx="984">
                  <c:v>2022-10-21</c:v>
                </c:pt>
                <c:pt idx="985">
                  <c:v>2022-10-22</c:v>
                </c:pt>
                <c:pt idx="986">
                  <c:v>2022-10-23</c:v>
                </c:pt>
                <c:pt idx="987">
                  <c:v>2022-10-24</c:v>
                </c:pt>
                <c:pt idx="988">
                  <c:v>2022-10-25</c:v>
                </c:pt>
                <c:pt idx="989">
                  <c:v>2022-10-26</c:v>
                </c:pt>
                <c:pt idx="990">
                  <c:v>2022-10-27</c:v>
                </c:pt>
                <c:pt idx="991">
                  <c:v>2022-10-28</c:v>
                </c:pt>
                <c:pt idx="992">
                  <c:v>2022-10-29</c:v>
                </c:pt>
                <c:pt idx="993">
                  <c:v>2022-10-30</c:v>
                </c:pt>
                <c:pt idx="994">
                  <c:v>2022-10-31</c:v>
                </c:pt>
                <c:pt idx="995">
                  <c:v>2022-11-01</c:v>
                </c:pt>
                <c:pt idx="996">
                  <c:v>2022-11-02</c:v>
                </c:pt>
                <c:pt idx="997">
                  <c:v>2022-11-03</c:v>
                </c:pt>
                <c:pt idx="998">
                  <c:v>2022-11-04</c:v>
                </c:pt>
                <c:pt idx="999">
                  <c:v>2022-11-05</c:v>
                </c:pt>
                <c:pt idx="1000">
                  <c:v>2022-11-06</c:v>
                </c:pt>
                <c:pt idx="1001">
                  <c:v>2022-11-07</c:v>
                </c:pt>
                <c:pt idx="1002">
                  <c:v>2022-11-08</c:v>
                </c:pt>
                <c:pt idx="1003">
                  <c:v>2022-11-09</c:v>
                </c:pt>
                <c:pt idx="1004">
                  <c:v>2022-11-10</c:v>
                </c:pt>
                <c:pt idx="1005">
                  <c:v>2022-11-11</c:v>
                </c:pt>
                <c:pt idx="1006">
                  <c:v>2022-11-12</c:v>
                </c:pt>
                <c:pt idx="1007">
                  <c:v>2022-11-13</c:v>
                </c:pt>
                <c:pt idx="1008">
                  <c:v>2022-11-14</c:v>
                </c:pt>
                <c:pt idx="1009">
                  <c:v>2022-11-15</c:v>
                </c:pt>
                <c:pt idx="1010">
                  <c:v>2022-11-16</c:v>
                </c:pt>
                <c:pt idx="1011">
                  <c:v>2022-11-17</c:v>
                </c:pt>
                <c:pt idx="1012">
                  <c:v>2022-11-18</c:v>
                </c:pt>
                <c:pt idx="1013">
                  <c:v>2022-11-19</c:v>
                </c:pt>
                <c:pt idx="1014">
                  <c:v>2022-11-20</c:v>
                </c:pt>
                <c:pt idx="1015">
                  <c:v>2022-11-21</c:v>
                </c:pt>
                <c:pt idx="1016">
                  <c:v>2022-11-22</c:v>
                </c:pt>
                <c:pt idx="1017">
                  <c:v>2022-11-23</c:v>
                </c:pt>
                <c:pt idx="1018">
                  <c:v>2022-11-24</c:v>
                </c:pt>
                <c:pt idx="1019">
                  <c:v>2022-11-25</c:v>
                </c:pt>
                <c:pt idx="1020">
                  <c:v>2022-11-26</c:v>
                </c:pt>
                <c:pt idx="1021">
                  <c:v>2022-11-27</c:v>
                </c:pt>
                <c:pt idx="1022">
                  <c:v>2022-11-28</c:v>
                </c:pt>
                <c:pt idx="1023">
                  <c:v>2022-11-29</c:v>
                </c:pt>
                <c:pt idx="1024">
                  <c:v>2022-11-30</c:v>
                </c:pt>
                <c:pt idx="1025">
                  <c:v>2022-12-01</c:v>
                </c:pt>
                <c:pt idx="1026">
                  <c:v>2022-12-02</c:v>
                </c:pt>
                <c:pt idx="1027">
                  <c:v>2022-12-03</c:v>
                </c:pt>
                <c:pt idx="1028">
                  <c:v>2022-12-04</c:v>
                </c:pt>
                <c:pt idx="1029">
                  <c:v>2022-12-05</c:v>
                </c:pt>
                <c:pt idx="1030">
                  <c:v>2022-12-06</c:v>
                </c:pt>
                <c:pt idx="1031">
                  <c:v>2022-12-07</c:v>
                </c:pt>
                <c:pt idx="1032">
                  <c:v>2022-12-08</c:v>
                </c:pt>
                <c:pt idx="1033">
                  <c:v>2022-12-09</c:v>
                </c:pt>
                <c:pt idx="1034">
                  <c:v>2022-12-10</c:v>
                </c:pt>
                <c:pt idx="1035">
                  <c:v>2022-12-11</c:v>
                </c:pt>
                <c:pt idx="1036">
                  <c:v>2022-12-12</c:v>
                </c:pt>
                <c:pt idx="1037">
                  <c:v>2022-12-13</c:v>
                </c:pt>
                <c:pt idx="1038">
                  <c:v>2022-12-14</c:v>
                </c:pt>
                <c:pt idx="1039">
                  <c:v>2022-12-15</c:v>
                </c:pt>
                <c:pt idx="1040">
                  <c:v>2022-12-16</c:v>
                </c:pt>
                <c:pt idx="1041">
                  <c:v>2022-12-17</c:v>
                </c:pt>
                <c:pt idx="1042">
                  <c:v>2022-12-18</c:v>
                </c:pt>
                <c:pt idx="1043">
                  <c:v>2022-12-19</c:v>
                </c:pt>
                <c:pt idx="1044">
                  <c:v>2022-12-20</c:v>
                </c:pt>
                <c:pt idx="1045">
                  <c:v>2022-12-21</c:v>
                </c:pt>
                <c:pt idx="1046">
                  <c:v>2022-12-22</c:v>
                </c:pt>
                <c:pt idx="1047">
                  <c:v>2022-12-23</c:v>
                </c:pt>
                <c:pt idx="1048">
                  <c:v>2022-12-24</c:v>
                </c:pt>
                <c:pt idx="1049">
                  <c:v>2022-12-25</c:v>
                </c:pt>
                <c:pt idx="1050">
                  <c:v>2022-12-26</c:v>
                </c:pt>
                <c:pt idx="1051">
                  <c:v>2022-12-27</c:v>
                </c:pt>
                <c:pt idx="1052">
                  <c:v>2022-12-28</c:v>
                </c:pt>
                <c:pt idx="1053">
                  <c:v>2022-12-29</c:v>
                </c:pt>
                <c:pt idx="1054">
                  <c:v>2022-12-30</c:v>
                </c:pt>
                <c:pt idx="1055">
                  <c:v>2022-12-31</c:v>
                </c:pt>
                <c:pt idx="1056">
                  <c:v>2023-01-01</c:v>
                </c:pt>
                <c:pt idx="1057">
                  <c:v>2023-01-02</c:v>
                </c:pt>
                <c:pt idx="1058">
                  <c:v>2023-01-03</c:v>
                </c:pt>
                <c:pt idx="1059">
                  <c:v>2023-01-04</c:v>
                </c:pt>
                <c:pt idx="1060">
                  <c:v>2023-01-05</c:v>
                </c:pt>
                <c:pt idx="1061">
                  <c:v>2023-01-06</c:v>
                </c:pt>
                <c:pt idx="1062">
                  <c:v>2023-01-07</c:v>
                </c:pt>
                <c:pt idx="1063">
                  <c:v>2023-01-08</c:v>
                </c:pt>
                <c:pt idx="1064">
                  <c:v>2023-01-09</c:v>
                </c:pt>
                <c:pt idx="1065">
                  <c:v>2023-01-10</c:v>
                </c:pt>
                <c:pt idx="1066">
                  <c:v>2023-01-11</c:v>
                </c:pt>
                <c:pt idx="1067">
                  <c:v>2023-01-12</c:v>
                </c:pt>
                <c:pt idx="1068">
                  <c:v>2023-01-13</c:v>
                </c:pt>
                <c:pt idx="1069">
                  <c:v>2023-01-14</c:v>
                </c:pt>
                <c:pt idx="1070">
                  <c:v>2023-01-15</c:v>
                </c:pt>
                <c:pt idx="1071">
                  <c:v>2023-01-16</c:v>
                </c:pt>
                <c:pt idx="1072">
                  <c:v>2023-01-17</c:v>
                </c:pt>
                <c:pt idx="1073">
                  <c:v>2023-01-18</c:v>
                </c:pt>
                <c:pt idx="1074">
                  <c:v>2023-01-19</c:v>
                </c:pt>
                <c:pt idx="1075">
                  <c:v>2023-01-20</c:v>
                </c:pt>
                <c:pt idx="1076">
                  <c:v>2023-01-21</c:v>
                </c:pt>
                <c:pt idx="1077">
                  <c:v>2023-01-22</c:v>
                </c:pt>
                <c:pt idx="1078">
                  <c:v>2023-01-23</c:v>
                </c:pt>
                <c:pt idx="1079">
                  <c:v>2023-01-24</c:v>
                </c:pt>
                <c:pt idx="1080">
                  <c:v>2023-01-25</c:v>
                </c:pt>
                <c:pt idx="1081">
                  <c:v>2023-01-26</c:v>
                </c:pt>
                <c:pt idx="1082">
                  <c:v>2023-01-27</c:v>
                </c:pt>
                <c:pt idx="1083">
                  <c:v>2023-01-28</c:v>
                </c:pt>
                <c:pt idx="1084">
                  <c:v>2023-01-29</c:v>
                </c:pt>
                <c:pt idx="1085">
                  <c:v>2023-01-30</c:v>
                </c:pt>
                <c:pt idx="1086">
                  <c:v>2023-01-31</c:v>
                </c:pt>
                <c:pt idx="1087">
                  <c:v>2023-02-01</c:v>
                </c:pt>
                <c:pt idx="1088">
                  <c:v>2023-02-02</c:v>
                </c:pt>
                <c:pt idx="1089">
                  <c:v>2023-02-03</c:v>
                </c:pt>
                <c:pt idx="1090">
                  <c:v>2023-02-04</c:v>
                </c:pt>
                <c:pt idx="1091">
                  <c:v>2023-02-05</c:v>
                </c:pt>
                <c:pt idx="1092">
                  <c:v>2023-02-06</c:v>
                </c:pt>
                <c:pt idx="1093">
                  <c:v>2023-02-07</c:v>
                </c:pt>
                <c:pt idx="1094">
                  <c:v>2023-02-08</c:v>
                </c:pt>
                <c:pt idx="1095">
                  <c:v>2023-02-09</c:v>
                </c:pt>
                <c:pt idx="1096">
                  <c:v>2023-02-10</c:v>
                </c:pt>
                <c:pt idx="1097">
                  <c:v>2023-02-11</c:v>
                </c:pt>
                <c:pt idx="1098">
                  <c:v>2023-02-12</c:v>
                </c:pt>
                <c:pt idx="1099">
                  <c:v>2023-02-13</c:v>
                </c:pt>
                <c:pt idx="1100">
                  <c:v>2023-02-14</c:v>
                </c:pt>
                <c:pt idx="1101">
                  <c:v>2023-02-15</c:v>
                </c:pt>
                <c:pt idx="1102">
                  <c:v>2023-02-16</c:v>
                </c:pt>
                <c:pt idx="1103">
                  <c:v>2023-02-17</c:v>
                </c:pt>
                <c:pt idx="1104">
                  <c:v>2023-02-18</c:v>
                </c:pt>
                <c:pt idx="1105">
                  <c:v>2023-02-19</c:v>
                </c:pt>
                <c:pt idx="1106">
                  <c:v>2023-02-20</c:v>
                </c:pt>
                <c:pt idx="1107">
                  <c:v>2023-02-21</c:v>
                </c:pt>
                <c:pt idx="1108">
                  <c:v>2023-02-22</c:v>
                </c:pt>
                <c:pt idx="1109">
                  <c:v>2023-02-23</c:v>
                </c:pt>
                <c:pt idx="1110">
                  <c:v>2023-02-24</c:v>
                </c:pt>
                <c:pt idx="1111">
                  <c:v>2023-02-25</c:v>
                </c:pt>
                <c:pt idx="1112">
                  <c:v>2023-02-26</c:v>
                </c:pt>
                <c:pt idx="1113">
                  <c:v>2023-02-27</c:v>
                </c:pt>
                <c:pt idx="1114">
                  <c:v>2023-02-28</c:v>
                </c:pt>
                <c:pt idx="1115">
                  <c:v>2023-03-01</c:v>
                </c:pt>
                <c:pt idx="1116">
                  <c:v>2023-03-02</c:v>
                </c:pt>
                <c:pt idx="1117">
                  <c:v>2023-03-03</c:v>
                </c:pt>
                <c:pt idx="1118">
                  <c:v>2023-03-04</c:v>
                </c:pt>
                <c:pt idx="1119">
                  <c:v>2023-03-05</c:v>
                </c:pt>
                <c:pt idx="1120">
                  <c:v>2023-03-06</c:v>
                </c:pt>
                <c:pt idx="1121">
                  <c:v>2023-03-07</c:v>
                </c:pt>
                <c:pt idx="1122">
                  <c:v>2023-03-08</c:v>
                </c:pt>
                <c:pt idx="1123">
                  <c:v>2023-03-09</c:v>
                </c:pt>
                <c:pt idx="1124">
                  <c:v>2023-03-10</c:v>
                </c:pt>
                <c:pt idx="1125">
                  <c:v>2023-03-11</c:v>
                </c:pt>
                <c:pt idx="1126">
                  <c:v>2023-03-12</c:v>
                </c:pt>
                <c:pt idx="1127">
                  <c:v>2023-03-13</c:v>
                </c:pt>
                <c:pt idx="1128">
                  <c:v>2023-03-14</c:v>
                </c:pt>
                <c:pt idx="1129">
                  <c:v>2023-03-15</c:v>
                </c:pt>
                <c:pt idx="1130">
                  <c:v>2023-03-16</c:v>
                </c:pt>
                <c:pt idx="1131">
                  <c:v>2023-03-17</c:v>
                </c:pt>
                <c:pt idx="1132">
                  <c:v>2023-03-18</c:v>
                </c:pt>
                <c:pt idx="1133">
                  <c:v>2023-03-19</c:v>
                </c:pt>
                <c:pt idx="1134">
                  <c:v>2023-03-20</c:v>
                </c:pt>
                <c:pt idx="1135">
                  <c:v>2023-03-21</c:v>
                </c:pt>
                <c:pt idx="1136">
                  <c:v>2023-03-22</c:v>
                </c:pt>
                <c:pt idx="1137">
                  <c:v>2023-03-23</c:v>
                </c:pt>
                <c:pt idx="1138">
                  <c:v>2023-03-24</c:v>
                </c:pt>
                <c:pt idx="1139">
                  <c:v>2023-03-25</c:v>
                </c:pt>
                <c:pt idx="1140">
                  <c:v>2023-03-26</c:v>
                </c:pt>
                <c:pt idx="1141">
                  <c:v>2023-03-27</c:v>
                </c:pt>
                <c:pt idx="1142">
                  <c:v>2023-03-28</c:v>
                </c:pt>
                <c:pt idx="1143">
                  <c:v>2023-03-29</c:v>
                </c:pt>
                <c:pt idx="1144">
                  <c:v>2023-03-30</c:v>
                </c:pt>
                <c:pt idx="1145">
                  <c:v>2023-03-31</c:v>
                </c:pt>
                <c:pt idx="1146">
                  <c:v>2023-04-01</c:v>
                </c:pt>
              </c:strCache>
            </c:strRef>
          </c:cat>
          <c:val>
            <c:numRef>
              <c:f>'Sheet 1'!$F$2:$F$1148</c:f>
              <c:numCache>
                <c:formatCode>_(* #,##0_);_(* \(#,##0\);_(* "-"??_);_(@_)</c:formatCode>
                <c:ptCount val="11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0.111428571428571</c:v>
                </c:pt>
                <c:pt idx="4">
                  <c:v>0.34</c:v>
                </c:pt>
                <c:pt idx="5">
                  <c:v>0.66285714285714303</c:v>
                </c:pt>
                <c:pt idx="6">
                  <c:v>1.1242857142857099</c:v>
                </c:pt>
                <c:pt idx="7">
                  <c:v>1.74571428571429</c:v>
                </c:pt>
                <c:pt idx="8">
                  <c:v>2.3971428571428599</c:v>
                </c:pt>
                <c:pt idx="9">
                  <c:v>3.06</c:v>
                </c:pt>
                <c:pt idx="10">
                  <c:v>3.62</c:v>
                </c:pt>
                <c:pt idx="11">
                  <c:v>4.0714285714285703</c:v>
                </c:pt>
                <c:pt idx="12">
                  <c:v>4.4385714285714304</c:v>
                </c:pt>
                <c:pt idx="13">
                  <c:v>4.6785714285714297</c:v>
                </c:pt>
                <c:pt idx="14">
                  <c:v>4.7771428571428602</c:v>
                </c:pt>
                <c:pt idx="15">
                  <c:v>4.8785714285714299</c:v>
                </c:pt>
                <c:pt idx="16">
                  <c:v>5.0128571428571398</c:v>
                </c:pt>
                <c:pt idx="17">
                  <c:v>5.20571428571429</c:v>
                </c:pt>
                <c:pt idx="18">
                  <c:v>5.5657142857142903</c:v>
                </c:pt>
                <c:pt idx="19">
                  <c:v>5.0842857142857101</c:v>
                </c:pt>
                <c:pt idx="20">
                  <c:v>4.6628571428571401</c:v>
                </c:pt>
                <c:pt idx="21">
                  <c:v>4.3342857142857101</c:v>
                </c:pt>
                <c:pt idx="22">
                  <c:v>4.1771428571428597</c:v>
                </c:pt>
                <c:pt idx="23">
                  <c:v>4.1900000000000004</c:v>
                </c:pt>
                <c:pt idx="24">
                  <c:v>4.46285714285714</c:v>
                </c:pt>
                <c:pt idx="25">
                  <c:v>5.04</c:v>
                </c:pt>
                <c:pt idx="26">
                  <c:v>6.9171428571428599</c:v>
                </c:pt>
                <c:pt idx="27">
                  <c:v>9.1414285714285697</c:v>
                </c:pt>
                <c:pt idx="28">
                  <c:v>11.927142857142901</c:v>
                </c:pt>
                <c:pt idx="29">
                  <c:v>15.978571428571399</c:v>
                </c:pt>
                <c:pt idx="30">
                  <c:v>21.682857142857099</c:v>
                </c:pt>
                <c:pt idx="31">
                  <c:v>29.5085714285714</c:v>
                </c:pt>
                <c:pt idx="32">
                  <c:v>40.304285714285697</c:v>
                </c:pt>
                <c:pt idx="33">
                  <c:v>54.252857142857103</c:v>
                </c:pt>
                <c:pt idx="34">
                  <c:v>71.58</c:v>
                </c:pt>
                <c:pt idx="35">
                  <c:v>93.264285714285705</c:v>
                </c:pt>
                <c:pt idx="36">
                  <c:v>119.111428571429</c:v>
                </c:pt>
                <c:pt idx="37">
                  <c:v>149.397142857143</c:v>
                </c:pt>
                <c:pt idx="38">
                  <c:v>184.194285714286</c:v>
                </c:pt>
                <c:pt idx="39">
                  <c:v>222.305714285714</c:v>
                </c:pt>
                <c:pt idx="40">
                  <c:v>264.51</c:v>
                </c:pt>
                <c:pt idx="41">
                  <c:v>311.88714285714298</c:v>
                </c:pt>
                <c:pt idx="42">
                  <c:v>362.75428571428603</c:v>
                </c:pt>
                <c:pt idx="43">
                  <c:v>415.69285714285701</c:v>
                </c:pt>
                <c:pt idx="44">
                  <c:v>472.31571428571402</c:v>
                </c:pt>
                <c:pt idx="45">
                  <c:v>531.12142857142896</c:v>
                </c:pt>
                <c:pt idx="46">
                  <c:v>586.89714285714297</c:v>
                </c:pt>
                <c:pt idx="47">
                  <c:v>634.93857142857098</c:v>
                </c:pt>
                <c:pt idx="48">
                  <c:v>673.142857142857</c:v>
                </c:pt>
                <c:pt idx="49">
                  <c:v>700.918571428571</c:v>
                </c:pt>
                <c:pt idx="50">
                  <c:v>717.142857142857</c:v>
                </c:pt>
                <c:pt idx="51">
                  <c:v>715.01</c:v>
                </c:pt>
                <c:pt idx="52">
                  <c:v>693.42857142857099</c:v>
                </c:pt>
                <c:pt idx="53">
                  <c:v>660.38857142857103</c:v>
                </c:pt>
                <c:pt idx="54">
                  <c:v>619.96</c:v>
                </c:pt>
                <c:pt idx="55">
                  <c:v>572.96</c:v>
                </c:pt>
                <c:pt idx="56">
                  <c:v>521.49</c:v>
                </c:pt>
                <c:pt idx="57">
                  <c:v>468.59285714285699</c:v>
                </c:pt>
                <c:pt idx="58">
                  <c:v>419.78714285714301</c:v>
                </c:pt>
                <c:pt idx="59">
                  <c:v>379.09285714285699</c:v>
                </c:pt>
                <c:pt idx="60">
                  <c:v>345.06142857142902</c:v>
                </c:pt>
                <c:pt idx="61">
                  <c:v>317.20428571428602</c:v>
                </c:pt>
                <c:pt idx="62">
                  <c:v>293.83714285714302</c:v>
                </c:pt>
                <c:pt idx="63">
                  <c:v>273.20571428571401</c:v>
                </c:pt>
                <c:pt idx="64">
                  <c:v>254.797142857143</c:v>
                </c:pt>
                <c:pt idx="65">
                  <c:v>237.358571428571</c:v>
                </c:pt>
                <c:pt idx="66">
                  <c:v>217.828571428571</c:v>
                </c:pt>
                <c:pt idx="67">
                  <c:v>195.29857142857099</c:v>
                </c:pt>
                <c:pt idx="68">
                  <c:v>171.9</c:v>
                </c:pt>
                <c:pt idx="69">
                  <c:v>150.602857142857</c:v>
                </c:pt>
                <c:pt idx="70">
                  <c:v>131.948571428571</c:v>
                </c:pt>
                <c:pt idx="71">
                  <c:v>114.968571428571</c:v>
                </c:pt>
                <c:pt idx="72">
                  <c:v>100.202857142857</c:v>
                </c:pt>
                <c:pt idx="73">
                  <c:v>88.988571428571404</c:v>
                </c:pt>
                <c:pt idx="74">
                  <c:v>81.641428571428605</c:v>
                </c:pt>
                <c:pt idx="75">
                  <c:v>76.294285714285706</c:v>
                </c:pt>
                <c:pt idx="76">
                  <c:v>71.692857142857093</c:v>
                </c:pt>
                <c:pt idx="77">
                  <c:v>67.897142857142896</c:v>
                </c:pt>
                <c:pt idx="78">
                  <c:v>65.142857142857096</c:v>
                </c:pt>
                <c:pt idx="79">
                  <c:v>63.295714285714297</c:v>
                </c:pt>
                <c:pt idx="80">
                  <c:v>61.6928571428571</c:v>
                </c:pt>
                <c:pt idx="81">
                  <c:v>59.5085714285714</c:v>
                </c:pt>
                <c:pt idx="82">
                  <c:v>56.845714285714301</c:v>
                </c:pt>
                <c:pt idx="83">
                  <c:v>53.641428571428598</c:v>
                </c:pt>
                <c:pt idx="84">
                  <c:v>50.274285714285703</c:v>
                </c:pt>
                <c:pt idx="85">
                  <c:v>47.141428571428598</c:v>
                </c:pt>
                <c:pt idx="86">
                  <c:v>43.8857142857143</c:v>
                </c:pt>
                <c:pt idx="87">
                  <c:v>41.09</c:v>
                </c:pt>
                <c:pt idx="88">
                  <c:v>39.212857142857096</c:v>
                </c:pt>
                <c:pt idx="89">
                  <c:v>37.968571428571401</c:v>
                </c:pt>
                <c:pt idx="90">
                  <c:v>37.764285714285698</c:v>
                </c:pt>
                <c:pt idx="91">
                  <c:v>38.121428571428602</c:v>
                </c:pt>
                <c:pt idx="92">
                  <c:v>38.478571428571399</c:v>
                </c:pt>
                <c:pt idx="93">
                  <c:v>39.357142857142897</c:v>
                </c:pt>
                <c:pt idx="94">
                  <c:v>40.744285714285702</c:v>
                </c:pt>
                <c:pt idx="95">
                  <c:v>42.162857142857099</c:v>
                </c:pt>
                <c:pt idx="96">
                  <c:v>43.488571428571397</c:v>
                </c:pt>
                <c:pt idx="97">
                  <c:v>44.448571428571398</c:v>
                </c:pt>
                <c:pt idx="98">
                  <c:v>45.357142857142897</c:v>
                </c:pt>
                <c:pt idx="99">
                  <c:v>46.3771428571429</c:v>
                </c:pt>
                <c:pt idx="100">
                  <c:v>46.724285714285699</c:v>
                </c:pt>
                <c:pt idx="101">
                  <c:v>45.817142857142898</c:v>
                </c:pt>
                <c:pt idx="102">
                  <c:v>44.285714285714299</c:v>
                </c:pt>
                <c:pt idx="103">
                  <c:v>42.9385714285714</c:v>
                </c:pt>
                <c:pt idx="104">
                  <c:v>41.274285714285703</c:v>
                </c:pt>
                <c:pt idx="105">
                  <c:v>38.722857142857102</c:v>
                </c:pt>
                <c:pt idx="106">
                  <c:v>35.967142857142903</c:v>
                </c:pt>
                <c:pt idx="107">
                  <c:v>33.752857142857103</c:v>
                </c:pt>
                <c:pt idx="108">
                  <c:v>32.334285714285699</c:v>
                </c:pt>
                <c:pt idx="109">
                  <c:v>31.59</c:v>
                </c:pt>
                <c:pt idx="110">
                  <c:v>30.518571428571398</c:v>
                </c:pt>
                <c:pt idx="111">
                  <c:v>29.407142857142901</c:v>
                </c:pt>
                <c:pt idx="112">
                  <c:v>28.907142857142901</c:v>
                </c:pt>
                <c:pt idx="113">
                  <c:v>28.571428571428601</c:v>
                </c:pt>
                <c:pt idx="114">
                  <c:v>28.162857142857099</c:v>
                </c:pt>
                <c:pt idx="115">
                  <c:v>27.968571428571401</c:v>
                </c:pt>
                <c:pt idx="116">
                  <c:v>27.7957142857143</c:v>
                </c:pt>
                <c:pt idx="117">
                  <c:v>28</c:v>
                </c:pt>
                <c:pt idx="118">
                  <c:v>28.785714285714299</c:v>
                </c:pt>
                <c:pt idx="119">
                  <c:v>29.734285714285701</c:v>
                </c:pt>
                <c:pt idx="120">
                  <c:v>30.51</c:v>
                </c:pt>
                <c:pt idx="121">
                  <c:v>31.132857142857102</c:v>
                </c:pt>
                <c:pt idx="122">
                  <c:v>31.265714285714299</c:v>
                </c:pt>
                <c:pt idx="123">
                  <c:v>30.7542857142857</c:v>
                </c:pt>
                <c:pt idx="124">
                  <c:v>29.887142857142901</c:v>
                </c:pt>
                <c:pt idx="125">
                  <c:v>28.988571428571401</c:v>
                </c:pt>
                <c:pt idx="126">
                  <c:v>28.387142857142901</c:v>
                </c:pt>
                <c:pt idx="127">
                  <c:v>27.998571428571399</c:v>
                </c:pt>
                <c:pt idx="128">
                  <c:v>27.824285714285701</c:v>
                </c:pt>
                <c:pt idx="129">
                  <c:v>28.161428571428601</c:v>
                </c:pt>
                <c:pt idx="130">
                  <c:v>29.1514285714286</c:v>
                </c:pt>
                <c:pt idx="131">
                  <c:v>30.518571428571398</c:v>
                </c:pt>
                <c:pt idx="132">
                  <c:v>31.55</c:v>
                </c:pt>
                <c:pt idx="133">
                  <c:v>32.264285714285698</c:v>
                </c:pt>
                <c:pt idx="134">
                  <c:v>33.2542857142857</c:v>
                </c:pt>
                <c:pt idx="135">
                  <c:v>34.335714285714303</c:v>
                </c:pt>
                <c:pt idx="136">
                  <c:v>35.5085714285714</c:v>
                </c:pt>
                <c:pt idx="137">
                  <c:v>36.784285714285701</c:v>
                </c:pt>
                <c:pt idx="138">
                  <c:v>38.3157142857143</c:v>
                </c:pt>
                <c:pt idx="139">
                  <c:v>40.478571428571399</c:v>
                </c:pt>
                <c:pt idx="140">
                  <c:v>43.397142857142903</c:v>
                </c:pt>
                <c:pt idx="141">
                  <c:v>47.234285714285697</c:v>
                </c:pt>
                <c:pt idx="142">
                  <c:v>51.887142857142898</c:v>
                </c:pt>
                <c:pt idx="143">
                  <c:v>57.162857142857099</c:v>
                </c:pt>
                <c:pt idx="144">
                  <c:v>63.305714285714302</c:v>
                </c:pt>
                <c:pt idx="145">
                  <c:v>69.744285714285695</c:v>
                </c:pt>
                <c:pt idx="146">
                  <c:v>76</c:v>
                </c:pt>
                <c:pt idx="147">
                  <c:v>81.571428571428598</c:v>
                </c:pt>
                <c:pt idx="148">
                  <c:v>86.071428571428598</c:v>
                </c:pt>
                <c:pt idx="149">
                  <c:v>89.7457142857143</c:v>
                </c:pt>
                <c:pt idx="150">
                  <c:v>92.082857142857094</c:v>
                </c:pt>
                <c:pt idx="151">
                  <c:v>92.7457142857143</c:v>
                </c:pt>
                <c:pt idx="152">
                  <c:v>92.235714285714295</c:v>
                </c:pt>
                <c:pt idx="153">
                  <c:v>91.46</c:v>
                </c:pt>
                <c:pt idx="154">
                  <c:v>91.225714285714304</c:v>
                </c:pt>
                <c:pt idx="155">
                  <c:v>91.297142857142902</c:v>
                </c:pt>
                <c:pt idx="156">
                  <c:v>92.031428571428606</c:v>
                </c:pt>
                <c:pt idx="157">
                  <c:v>94.021428571428601</c:v>
                </c:pt>
                <c:pt idx="158">
                  <c:v>96.562857142857098</c:v>
                </c:pt>
                <c:pt idx="159">
                  <c:v>99.777142857142806</c:v>
                </c:pt>
                <c:pt idx="160">
                  <c:v>103.18428571428601</c:v>
                </c:pt>
                <c:pt idx="161">
                  <c:v>106.01</c:v>
                </c:pt>
                <c:pt idx="162">
                  <c:v>108.857142857143</c:v>
                </c:pt>
                <c:pt idx="163">
                  <c:v>110.97</c:v>
                </c:pt>
                <c:pt idx="164">
                  <c:v>112.24428571428599</c:v>
                </c:pt>
                <c:pt idx="165">
                  <c:v>114.02</c:v>
                </c:pt>
                <c:pt idx="166">
                  <c:v>115.98857142857101</c:v>
                </c:pt>
                <c:pt idx="167">
                  <c:v>117.897142857143</c:v>
                </c:pt>
                <c:pt idx="168">
                  <c:v>119.978571428571</c:v>
                </c:pt>
                <c:pt idx="169">
                  <c:v>121.161428571429</c:v>
                </c:pt>
                <c:pt idx="170">
                  <c:v>122.39571428571401</c:v>
                </c:pt>
                <c:pt idx="171">
                  <c:v>124.01857142857099</c:v>
                </c:pt>
                <c:pt idx="172">
                  <c:v>124.232857142857</c:v>
                </c:pt>
                <c:pt idx="173">
                  <c:v>123.161428571429</c:v>
                </c:pt>
                <c:pt idx="174">
                  <c:v>121.538571428571</c:v>
                </c:pt>
                <c:pt idx="175">
                  <c:v>118.957142857143</c:v>
                </c:pt>
                <c:pt idx="176">
                  <c:v>116.681428571429</c:v>
                </c:pt>
                <c:pt idx="177">
                  <c:v>114.13</c:v>
                </c:pt>
                <c:pt idx="178">
                  <c:v>110.09</c:v>
                </c:pt>
                <c:pt idx="179">
                  <c:v>106.94714285714301</c:v>
                </c:pt>
                <c:pt idx="180">
                  <c:v>105.08</c:v>
                </c:pt>
                <c:pt idx="181">
                  <c:v>104.234285714286</c:v>
                </c:pt>
                <c:pt idx="182">
                  <c:v>105.825714285714</c:v>
                </c:pt>
                <c:pt idx="183">
                  <c:v>108.918571428571</c:v>
                </c:pt>
                <c:pt idx="184">
                  <c:v>113.80714285714301</c:v>
                </c:pt>
                <c:pt idx="185">
                  <c:v>123.71428571428601</c:v>
                </c:pt>
                <c:pt idx="186">
                  <c:v>136.68285714285699</c:v>
                </c:pt>
                <c:pt idx="187">
                  <c:v>150.702857142857</c:v>
                </c:pt>
                <c:pt idx="188">
                  <c:v>166.06</c:v>
                </c:pt>
                <c:pt idx="189">
                  <c:v>181.40714285714299</c:v>
                </c:pt>
                <c:pt idx="190">
                  <c:v>197.65142857142899</c:v>
                </c:pt>
                <c:pt idx="191">
                  <c:v>214.66142857142901</c:v>
                </c:pt>
                <c:pt idx="192">
                  <c:v>228.04</c:v>
                </c:pt>
                <c:pt idx="193">
                  <c:v>238.53</c:v>
                </c:pt>
                <c:pt idx="194">
                  <c:v>248.51</c:v>
                </c:pt>
                <c:pt idx="195">
                  <c:v>256.56</c:v>
                </c:pt>
                <c:pt idx="196">
                  <c:v>263.25428571428603</c:v>
                </c:pt>
                <c:pt idx="197">
                  <c:v>267.89714285714302</c:v>
                </c:pt>
                <c:pt idx="198">
                  <c:v>268.76428571428602</c:v>
                </c:pt>
                <c:pt idx="199">
                  <c:v>269.16142857142898</c:v>
                </c:pt>
                <c:pt idx="200">
                  <c:v>270.31428571428597</c:v>
                </c:pt>
                <c:pt idx="201">
                  <c:v>270.86571428571398</c:v>
                </c:pt>
                <c:pt idx="202">
                  <c:v>271.41714285714301</c:v>
                </c:pt>
                <c:pt idx="203">
                  <c:v>271.25428571428603</c:v>
                </c:pt>
                <c:pt idx="204">
                  <c:v>271.835714285714</c:v>
                </c:pt>
                <c:pt idx="205">
                  <c:v>276.31571428571402</c:v>
                </c:pt>
                <c:pt idx="206">
                  <c:v>282.21428571428601</c:v>
                </c:pt>
                <c:pt idx="207">
                  <c:v>286.74571428571397</c:v>
                </c:pt>
                <c:pt idx="208">
                  <c:v>292.154285714286</c:v>
                </c:pt>
                <c:pt idx="209">
                  <c:v>300.73571428571398</c:v>
                </c:pt>
                <c:pt idx="210">
                  <c:v>314.18428571428598</c:v>
                </c:pt>
                <c:pt idx="211">
                  <c:v>332.05142857142903</c:v>
                </c:pt>
                <c:pt idx="212">
                  <c:v>352.40857142857101</c:v>
                </c:pt>
                <c:pt idx="213">
                  <c:v>379.42857142857099</c:v>
                </c:pt>
                <c:pt idx="214">
                  <c:v>414.40857142857101</c:v>
                </c:pt>
                <c:pt idx="215">
                  <c:v>450.62285714285701</c:v>
                </c:pt>
                <c:pt idx="216">
                  <c:v>488.36857142857099</c:v>
                </c:pt>
                <c:pt idx="217">
                  <c:v>527.66428571428605</c:v>
                </c:pt>
                <c:pt idx="218">
                  <c:v>564.97142857142899</c:v>
                </c:pt>
                <c:pt idx="219">
                  <c:v>601.01142857142895</c:v>
                </c:pt>
                <c:pt idx="220">
                  <c:v>630.64428571428596</c:v>
                </c:pt>
                <c:pt idx="221">
                  <c:v>654.65428571428595</c:v>
                </c:pt>
                <c:pt idx="222">
                  <c:v>679.29714285714294</c:v>
                </c:pt>
                <c:pt idx="223">
                  <c:v>697.30714285714305</c:v>
                </c:pt>
                <c:pt idx="224">
                  <c:v>706.82714285714303</c:v>
                </c:pt>
                <c:pt idx="225">
                  <c:v>712.418571428571</c:v>
                </c:pt>
                <c:pt idx="226">
                  <c:v>712.22571428571405</c:v>
                </c:pt>
                <c:pt idx="227">
                  <c:v>707.84857142857197</c:v>
                </c:pt>
                <c:pt idx="228">
                  <c:v>699.57285714285695</c:v>
                </c:pt>
                <c:pt idx="229">
                  <c:v>688.14428571428596</c:v>
                </c:pt>
                <c:pt idx="230">
                  <c:v>680.90857142857101</c:v>
                </c:pt>
                <c:pt idx="231">
                  <c:v>678.11285714285702</c:v>
                </c:pt>
                <c:pt idx="232">
                  <c:v>676.76571428571401</c:v>
                </c:pt>
                <c:pt idx="233">
                  <c:v>679.29571428571398</c:v>
                </c:pt>
                <c:pt idx="234">
                  <c:v>688.36714285714299</c:v>
                </c:pt>
                <c:pt idx="235">
                  <c:v>703.19285714285695</c:v>
                </c:pt>
                <c:pt idx="236">
                  <c:v>721.28428571428606</c:v>
                </c:pt>
                <c:pt idx="237">
                  <c:v>740.89714285714297</c:v>
                </c:pt>
                <c:pt idx="238">
                  <c:v>763.68285714285696</c:v>
                </c:pt>
                <c:pt idx="239">
                  <c:v>793.081428571429</c:v>
                </c:pt>
                <c:pt idx="240">
                  <c:v>828.15285714285699</c:v>
                </c:pt>
                <c:pt idx="241">
                  <c:v>865.09142857142899</c:v>
                </c:pt>
                <c:pt idx="242">
                  <c:v>903.69428571428602</c:v>
                </c:pt>
                <c:pt idx="243">
                  <c:v>943</c:v>
                </c:pt>
                <c:pt idx="244">
                  <c:v>981.581428571429</c:v>
                </c:pt>
                <c:pt idx="245">
                  <c:v>1019.66285714286</c:v>
                </c:pt>
                <c:pt idx="246">
                  <c:v>1054.3257142857101</c:v>
                </c:pt>
                <c:pt idx="247">
                  <c:v>1087.28428571429</c:v>
                </c:pt>
                <c:pt idx="248">
                  <c:v>1124.1099999999999</c:v>
                </c:pt>
                <c:pt idx="249">
                  <c:v>1165.66142857143</c:v>
                </c:pt>
                <c:pt idx="250">
                  <c:v>1211.81428571429</c:v>
                </c:pt>
                <c:pt idx="251">
                  <c:v>1263.6914285714299</c:v>
                </c:pt>
                <c:pt idx="252">
                  <c:v>1322.70285714286</c:v>
                </c:pt>
                <c:pt idx="253">
                  <c:v>1396.69285714286</c:v>
                </c:pt>
                <c:pt idx="254">
                  <c:v>1494.6328571428601</c:v>
                </c:pt>
                <c:pt idx="255">
                  <c:v>1616.1028571428601</c:v>
                </c:pt>
                <c:pt idx="256">
                  <c:v>1758.2242857142901</c:v>
                </c:pt>
                <c:pt idx="257">
                  <c:v>1919.8671428571399</c:v>
                </c:pt>
                <c:pt idx="258">
                  <c:v>2097.1642857142901</c:v>
                </c:pt>
                <c:pt idx="259">
                  <c:v>2298.5714285714298</c:v>
                </c:pt>
                <c:pt idx="260">
                  <c:v>2523.7142857142899</c:v>
                </c:pt>
                <c:pt idx="261">
                  <c:v>2756.01</c:v>
                </c:pt>
                <c:pt idx="262">
                  <c:v>2997.68285714286</c:v>
                </c:pt>
                <c:pt idx="263">
                  <c:v>3251.05</c:v>
                </c:pt>
                <c:pt idx="264">
                  <c:v>3515.2442857142901</c:v>
                </c:pt>
                <c:pt idx="265">
                  <c:v>3799.8157142857099</c:v>
                </c:pt>
                <c:pt idx="266">
                  <c:v>4093.2142857142899</c:v>
                </c:pt>
                <c:pt idx="267">
                  <c:v>4390.8871428571401</c:v>
                </c:pt>
                <c:pt idx="268">
                  <c:v>4697.8771428571399</c:v>
                </c:pt>
                <c:pt idx="269">
                  <c:v>5005.8571428571404</c:v>
                </c:pt>
                <c:pt idx="270">
                  <c:v>5300.8471428571402</c:v>
                </c:pt>
                <c:pt idx="271">
                  <c:v>5575.2342857142903</c:v>
                </c:pt>
                <c:pt idx="272">
                  <c:v>5828.3157142857099</c:v>
                </c:pt>
                <c:pt idx="273">
                  <c:v>6058.3157142857099</c:v>
                </c:pt>
                <c:pt idx="274">
                  <c:v>6273.1528571428598</c:v>
                </c:pt>
                <c:pt idx="275">
                  <c:v>6476.02</c:v>
                </c:pt>
                <c:pt idx="276">
                  <c:v>6637.7242857142901</c:v>
                </c:pt>
                <c:pt idx="277">
                  <c:v>6756.6328571428603</c:v>
                </c:pt>
                <c:pt idx="278">
                  <c:v>6843.43</c:v>
                </c:pt>
                <c:pt idx="279">
                  <c:v>6893.3685714285702</c:v>
                </c:pt>
                <c:pt idx="280">
                  <c:v>6920.7771428571396</c:v>
                </c:pt>
                <c:pt idx="281">
                  <c:v>6889.2357142857099</c:v>
                </c:pt>
                <c:pt idx="282">
                  <c:v>6778.7357142857099</c:v>
                </c:pt>
                <c:pt idx="283">
                  <c:v>6643.46</c:v>
                </c:pt>
                <c:pt idx="284">
                  <c:v>6516.3271428571397</c:v>
                </c:pt>
                <c:pt idx="285">
                  <c:v>6381.4485714285702</c:v>
                </c:pt>
                <c:pt idx="286">
                  <c:v>6222.7957142857103</c:v>
                </c:pt>
                <c:pt idx="287">
                  <c:v>6032.01</c:v>
                </c:pt>
                <c:pt idx="288">
                  <c:v>5839.5514285714298</c:v>
                </c:pt>
                <c:pt idx="289">
                  <c:v>5665.02</c:v>
                </c:pt>
                <c:pt idx="290">
                  <c:v>5474.10142857143</c:v>
                </c:pt>
                <c:pt idx="291">
                  <c:v>5251.1928571428598</c:v>
                </c:pt>
                <c:pt idx="292">
                  <c:v>5034.9785714285699</c:v>
                </c:pt>
                <c:pt idx="293">
                  <c:v>4842.80428571429</c:v>
                </c:pt>
                <c:pt idx="294">
                  <c:v>4652.74285714286</c:v>
                </c:pt>
                <c:pt idx="295">
                  <c:v>4454.4771428571403</c:v>
                </c:pt>
                <c:pt idx="296">
                  <c:v>4250.57</c:v>
                </c:pt>
                <c:pt idx="297">
                  <c:v>4065.0185714285699</c:v>
                </c:pt>
                <c:pt idx="298">
                  <c:v>3901.07</c:v>
                </c:pt>
                <c:pt idx="299">
                  <c:v>3739.8257142857101</c:v>
                </c:pt>
                <c:pt idx="300">
                  <c:v>3579.51</c:v>
                </c:pt>
                <c:pt idx="301">
                  <c:v>3428.04</c:v>
                </c:pt>
                <c:pt idx="302">
                  <c:v>3289.1314285714302</c:v>
                </c:pt>
                <c:pt idx="303">
                  <c:v>3165.80428571429</c:v>
                </c:pt>
                <c:pt idx="304">
                  <c:v>3049.4685714285702</c:v>
                </c:pt>
                <c:pt idx="305">
                  <c:v>2938.56</c:v>
                </c:pt>
                <c:pt idx="306">
                  <c:v>2841.9471428571401</c:v>
                </c:pt>
                <c:pt idx="307">
                  <c:v>2764.22285714286</c:v>
                </c:pt>
                <c:pt idx="308">
                  <c:v>2712.1928571428598</c:v>
                </c:pt>
                <c:pt idx="309">
                  <c:v>2684.8571428571399</c:v>
                </c:pt>
                <c:pt idx="310">
                  <c:v>2661.8157142857099</c:v>
                </c:pt>
                <c:pt idx="311">
                  <c:v>2633.68285714286</c:v>
                </c:pt>
                <c:pt idx="312">
                  <c:v>2597.1228571428601</c:v>
                </c:pt>
                <c:pt idx="313">
                  <c:v>2535.2042857142901</c:v>
                </c:pt>
                <c:pt idx="314">
                  <c:v>2448.2757142857099</c:v>
                </c:pt>
                <c:pt idx="315">
                  <c:v>2349.1942857142899</c:v>
                </c:pt>
                <c:pt idx="316">
                  <c:v>2252.4485714285702</c:v>
                </c:pt>
                <c:pt idx="317">
                  <c:v>2171.5</c:v>
                </c:pt>
                <c:pt idx="318">
                  <c:v>2098.8471428571402</c:v>
                </c:pt>
                <c:pt idx="319">
                  <c:v>2032.3771428571399</c:v>
                </c:pt>
                <c:pt idx="320">
                  <c:v>1989.1528571428601</c:v>
                </c:pt>
                <c:pt idx="321">
                  <c:v>1967.8057142857101</c:v>
                </c:pt>
                <c:pt idx="322">
                  <c:v>1959.3971428571399</c:v>
                </c:pt>
                <c:pt idx="323">
                  <c:v>1951.08142857143</c:v>
                </c:pt>
                <c:pt idx="324">
                  <c:v>1940.03</c:v>
                </c:pt>
                <c:pt idx="325">
                  <c:v>1944.3157142857101</c:v>
                </c:pt>
                <c:pt idx="326">
                  <c:v>1968.7542857142901</c:v>
                </c:pt>
                <c:pt idx="327">
                  <c:v>1999.9785714285699</c:v>
                </c:pt>
                <c:pt idx="328">
                  <c:v>2031.22285714286</c:v>
                </c:pt>
                <c:pt idx="329">
                  <c:v>2059.59</c:v>
                </c:pt>
                <c:pt idx="330">
                  <c:v>2078.6714285714302</c:v>
                </c:pt>
                <c:pt idx="331">
                  <c:v>2090.8457142857101</c:v>
                </c:pt>
                <c:pt idx="332">
                  <c:v>2105.1</c:v>
                </c:pt>
                <c:pt idx="333">
                  <c:v>2117.7528571428602</c:v>
                </c:pt>
                <c:pt idx="334">
                  <c:v>2117.5385714285699</c:v>
                </c:pt>
                <c:pt idx="335">
                  <c:v>2102.4985714285699</c:v>
                </c:pt>
                <c:pt idx="336">
                  <c:v>2071.8142857142898</c:v>
                </c:pt>
                <c:pt idx="337">
                  <c:v>2035.12</c:v>
                </c:pt>
                <c:pt idx="338">
                  <c:v>1995.6814285714299</c:v>
                </c:pt>
                <c:pt idx="339">
                  <c:v>1936.80428571429</c:v>
                </c:pt>
                <c:pt idx="340">
                  <c:v>1861.80428571429</c:v>
                </c:pt>
                <c:pt idx="341">
                  <c:v>1786.73285714286</c:v>
                </c:pt>
                <c:pt idx="342">
                  <c:v>1718.1914285714299</c:v>
                </c:pt>
                <c:pt idx="343">
                  <c:v>1657.8457142857101</c:v>
                </c:pt>
                <c:pt idx="344">
                  <c:v>1605.7542857142901</c:v>
                </c:pt>
                <c:pt idx="345">
                  <c:v>1566.21285714286</c:v>
                </c:pt>
                <c:pt idx="346">
                  <c:v>1540.4371428571401</c:v>
                </c:pt>
                <c:pt idx="347">
                  <c:v>1522.8557142857101</c:v>
                </c:pt>
                <c:pt idx="348">
                  <c:v>1510.18285714286</c:v>
                </c:pt>
                <c:pt idx="349">
                  <c:v>1499.3671428571399</c:v>
                </c:pt>
                <c:pt idx="350">
                  <c:v>1491.63142857143</c:v>
                </c:pt>
                <c:pt idx="351">
                  <c:v>1484.68285714286</c:v>
                </c:pt>
                <c:pt idx="352">
                  <c:v>1467.8157142857101</c:v>
                </c:pt>
                <c:pt idx="353">
                  <c:v>1446.06142857143</c:v>
                </c:pt>
                <c:pt idx="354">
                  <c:v>1424.6328571428601</c:v>
                </c:pt>
                <c:pt idx="355">
                  <c:v>1404.66285714286</c:v>
                </c:pt>
                <c:pt idx="356">
                  <c:v>1387.2242857142901</c:v>
                </c:pt>
                <c:pt idx="357">
                  <c:v>1371.08142857143</c:v>
                </c:pt>
                <c:pt idx="358">
                  <c:v>1359.4785714285699</c:v>
                </c:pt>
                <c:pt idx="359">
                  <c:v>1353.3157142857101</c:v>
                </c:pt>
                <c:pt idx="360">
                  <c:v>1347.7642857142901</c:v>
                </c:pt>
                <c:pt idx="361">
                  <c:v>1342.7642857142901</c:v>
                </c:pt>
                <c:pt idx="362">
                  <c:v>1336.6428571428601</c:v>
                </c:pt>
                <c:pt idx="363">
                  <c:v>1329.5</c:v>
                </c:pt>
                <c:pt idx="364">
                  <c:v>1322.2657142857099</c:v>
                </c:pt>
                <c:pt idx="365">
                  <c:v>1313.7042857142901</c:v>
                </c:pt>
                <c:pt idx="366">
                  <c:v>1310.66285714286</c:v>
                </c:pt>
                <c:pt idx="367">
                  <c:v>1312.3971428571399</c:v>
                </c:pt>
                <c:pt idx="368">
                  <c:v>1314.17285714286</c:v>
                </c:pt>
                <c:pt idx="369">
                  <c:v>1318.8057142857101</c:v>
                </c:pt>
                <c:pt idx="370">
                  <c:v>1329.10142857143</c:v>
                </c:pt>
                <c:pt idx="371">
                  <c:v>1345.63142857143</c:v>
                </c:pt>
                <c:pt idx="372">
                  <c:v>1366.67285714286</c:v>
                </c:pt>
                <c:pt idx="373">
                  <c:v>1387.06142857143</c:v>
                </c:pt>
                <c:pt idx="374">
                  <c:v>1415.30714285714</c:v>
                </c:pt>
                <c:pt idx="375">
                  <c:v>1457.5928571428601</c:v>
                </c:pt>
                <c:pt idx="376">
                  <c:v>1503.41857142857</c:v>
                </c:pt>
                <c:pt idx="377">
                  <c:v>1549.3571428571399</c:v>
                </c:pt>
                <c:pt idx="378">
                  <c:v>1597.79714285714</c:v>
                </c:pt>
                <c:pt idx="379">
                  <c:v>1650.6842857142899</c:v>
                </c:pt>
                <c:pt idx="380">
                  <c:v>1707.1428571428601</c:v>
                </c:pt>
                <c:pt idx="381">
                  <c:v>1759.68285714286</c:v>
                </c:pt>
                <c:pt idx="382">
                  <c:v>1808.77428571429</c:v>
                </c:pt>
                <c:pt idx="383">
                  <c:v>1859.9171428571401</c:v>
                </c:pt>
                <c:pt idx="384">
                  <c:v>1911.3557142857101</c:v>
                </c:pt>
                <c:pt idx="385">
                  <c:v>1963.6714285714299</c:v>
                </c:pt>
                <c:pt idx="386">
                  <c:v>2011.7542857142901</c:v>
                </c:pt>
                <c:pt idx="387">
                  <c:v>2056.6528571428598</c:v>
                </c:pt>
                <c:pt idx="388">
                  <c:v>2103.02</c:v>
                </c:pt>
                <c:pt idx="389">
                  <c:v>2142.4585714285699</c:v>
                </c:pt>
                <c:pt idx="390">
                  <c:v>2180.1114285714302</c:v>
                </c:pt>
                <c:pt idx="391">
                  <c:v>2221.8357142857099</c:v>
                </c:pt>
                <c:pt idx="392">
                  <c:v>2258.4985714285699</c:v>
                </c:pt>
                <c:pt idx="393">
                  <c:v>2295.0700000000002</c:v>
                </c:pt>
                <c:pt idx="394">
                  <c:v>2339.3957142857098</c:v>
                </c:pt>
                <c:pt idx="395">
                  <c:v>2386.24285714286</c:v>
                </c:pt>
                <c:pt idx="396">
                  <c:v>2435.7542857142898</c:v>
                </c:pt>
                <c:pt idx="397">
                  <c:v>2481.9285714285702</c:v>
                </c:pt>
                <c:pt idx="398">
                  <c:v>2521.1942857142899</c:v>
                </c:pt>
                <c:pt idx="399">
                  <c:v>2564.6228571428601</c:v>
                </c:pt>
                <c:pt idx="400">
                  <c:v>2614.9685714285702</c:v>
                </c:pt>
                <c:pt idx="401">
                  <c:v>2661.6428571428601</c:v>
                </c:pt>
                <c:pt idx="402">
                  <c:v>2706.33714285714</c:v>
                </c:pt>
                <c:pt idx="403">
                  <c:v>2753.3771428571399</c:v>
                </c:pt>
                <c:pt idx="404">
                  <c:v>2805.07</c:v>
                </c:pt>
                <c:pt idx="405">
                  <c:v>2862.8457142857101</c:v>
                </c:pt>
                <c:pt idx="406">
                  <c:v>2922.9885714285701</c:v>
                </c:pt>
                <c:pt idx="407">
                  <c:v>2977.8671428571402</c:v>
                </c:pt>
                <c:pt idx="408">
                  <c:v>3023.64142857143</c:v>
                </c:pt>
                <c:pt idx="409">
                  <c:v>3057.8957142857098</c:v>
                </c:pt>
                <c:pt idx="410">
                  <c:v>3080.2328571428602</c:v>
                </c:pt>
                <c:pt idx="411">
                  <c:v>3103.09</c:v>
                </c:pt>
                <c:pt idx="412">
                  <c:v>3123.61</c:v>
                </c:pt>
                <c:pt idx="413">
                  <c:v>3128.2528571428602</c:v>
                </c:pt>
                <c:pt idx="414">
                  <c:v>3122.2114285714301</c:v>
                </c:pt>
                <c:pt idx="415">
                  <c:v>3115.1914285714302</c:v>
                </c:pt>
                <c:pt idx="416">
                  <c:v>3110.5485714285701</c:v>
                </c:pt>
                <c:pt idx="417">
                  <c:v>3111.6714285714302</c:v>
                </c:pt>
                <c:pt idx="418">
                  <c:v>3097.7942857142898</c:v>
                </c:pt>
                <c:pt idx="419">
                  <c:v>3061.0085714285701</c:v>
                </c:pt>
                <c:pt idx="420">
                  <c:v>3019.7128571428598</c:v>
                </c:pt>
                <c:pt idx="421">
                  <c:v>2974.8557142857098</c:v>
                </c:pt>
                <c:pt idx="422">
                  <c:v>2920.5185714285699</c:v>
                </c:pt>
                <c:pt idx="423">
                  <c:v>2862.9471428571401</c:v>
                </c:pt>
                <c:pt idx="424">
                  <c:v>2796.4471428571401</c:v>
                </c:pt>
                <c:pt idx="425">
                  <c:v>2725.8657142857101</c:v>
                </c:pt>
                <c:pt idx="426">
                  <c:v>2671.9985714285699</c:v>
                </c:pt>
                <c:pt idx="427">
                  <c:v>2634.7642857142901</c:v>
                </c:pt>
                <c:pt idx="428">
                  <c:v>2607.7342857142899</c:v>
                </c:pt>
                <c:pt idx="429">
                  <c:v>2589.06142857143</c:v>
                </c:pt>
                <c:pt idx="430">
                  <c:v>2562.1542857142899</c:v>
                </c:pt>
                <c:pt idx="431">
                  <c:v>2531.94</c:v>
                </c:pt>
                <c:pt idx="432">
                  <c:v>2513.44</c:v>
                </c:pt>
                <c:pt idx="433">
                  <c:v>2493.4299999999998</c:v>
                </c:pt>
                <c:pt idx="434">
                  <c:v>2459.5928571428599</c:v>
                </c:pt>
                <c:pt idx="435">
                  <c:v>2415.96</c:v>
                </c:pt>
                <c:pt idx="436">
                  <c:v>2375.31714285714</c:v>
                </c:pt>
                <c:pt idx="437">
                  <c:v>2344.6228571428601</c:v>
                </c:pt>
                <c:pt idx="438">
                  <c:v>2318.98</c:v>
                </c:pt>
                <c:pt idx="439">
                  <c:v>2287.41857142857</c:v>
                </c:pt>
                <c:pt idx="440">
                  <c:v>2251.7242857142901</c:v>
                </c:pt>
                <c:pt idx="441">
                  <c:v>2219.7242857142901</c:v>
                </c:pt>
                <c:pt idx="442">
                  <c:v>2188.2142857142899</c:v>
                </c:pt>
                <c:pt idx="443">
                  <c:v>2148.2342857142899</c:v>
                </c:pt>
                <c:pt idx="444">
                  <c:v>2104.16285714286</c:v>
                </c:pt>
                <c:pt idx="445">
                  <c:v>2058.7442857142901</c:v>
                </c:pt>
                <c:pt idx="446">
                  <c:v>2010.4485714285699</c:v>
                </c:pt>
                <c:pt idx="447">
                  <c:v>1958.55</c:v>
                </c:pt>
                <c:pt idx="448">
                  <c:v>1900.7542857142901</c:v>
                </c:pt>
                <c:pt idx="449">
                  <c:v>1836.9685714285699</c:v>
                </c:pt>
                <c:pt idx="450">
                  <c:v>1766.3471428571399</c:v>
                </c:pt>
                <c:pt idx="451">
                  <c:v>1689.8671428571399</c:v>
                </c:pt>
                <c:pt idx="452">
                  <c:v>1610.04</c:v>
                </c:pt>
                <c:pt idx="453">
                  <c:v>1530.17285714286</c:v>
                </c:pt>
                <c:pt idx="454">
                  <c:v>1451</c:v>
                </c:pt>
                <c:pt idx="455">
                  <c:v>1371.08142857143</c:v>
                </c:pt>
                <c:pt idx="456">
                  <c:v>1294.6528571428601</c:v>
                </c:pt>
                <c:pt idx="457">
                  <c:v>1223.9885714285699</c:v>
                </c:pt>
                <c:pt idx="458">
                  <c:v>1155.2957142857099</c:v>
                </c:pt>
                <c:pt idx="459">
                  <c:v>1087.58142857143</c:v>
                </c:pt>
                <c:pt idx="460">
                  <c:v>1022.35714285714</c:v>
                </c:pt>
                <c:pt idx="461">
                  <c:v>960.90857142857101</c:v>
                </c:pt>
                <c:pt idx="462">
                  <c:v>904.39857142857102</c:v>
                </c:pt>
                <c:pt idx="463">
                  <c:v>850.581428571429</c:v>
                </c:pt>
                <c:pt idx="464">
                  <c:v>800.34714285714301</c:v>
                </c:pt>
                <c:pt idx="465">
                  <c:v>758.17285714285697</c:v>
                </c:pt>
                <c:pt idx="466">
                  <c:v>722.63285714285701</c:v>
                </c:pt>
                <c:pt idx="467">
                  <c:v>689.67285714285697</c:v>
                </c:pt>
                <c:pt idx="468">
                  <c:v>657.82571428571396</c:v>
                </c:pt>
                <c:pt idx="469">
                  <c:v>626.081428571429</c:v>
                </c:pt>
                <c:pt idx="470">
                  <c:v>597.76571428571401</c:v>
                </c:pt>
                <c:pt idx="471">
                  <c:v>574.03142857142905</c:v>
                </c:pt>
                <c:pt idx="472">
                  <c:v>550.19428571428602</c:v>
                </c:pt>
                <c:pt idx="473">
                  <c:v>526.10142857142898</c:v>
                </c:pt>
                <c:pt idx="474">
                  <c:v>504.06142857142902</c:v>
                </c:pt>
                <c:pt idx="475">
                  <c:v>485.42857142857099</c:v>
                </c:pt>
                <c:pt idx="476">
                  <c:v>472.37714285714299</c:v>
                </c:pt>
                <c:pt idx="477">
                  <c:v>459.98857142857099</c:v>
                </c:pt>
                <c:pt idx="478">
                  <c:v>443.93714285714299</c:v>
                </c:pt>
                <c:pt idx="479">
                  <c:v>427.30571428571398</c:v>
                </c:pt>
                <c:pt idx="480">
                  <c:v>411.36714285714299</c:v>
                </c:pt>
                <c:pt idx="481">
                  <c:v>396.12142857142902</c:v>
                </c:pt>
                <c:pt idx="482">
                  <c:v>380.85571428571399</c:v>
                </c:pt>
                <c:pt idx="483">
                  <c:v>364.141428571429</c:v>
                </c:pt>
                <c:pt idx="484">
                  <c:v>348.927142857143</c:v>
                </c:pt>
                <c:pt idx="485">
                  <c:v>337.22285714285698</c:v>
                </c:pt>
                <c:pt idx="486">
                  <c:v>326.69142857142901</c:v>
                </c:pt>
                <c:pt idx="487">
                  <c:v>316.10000000000002</c:v>
                </c:pt>
                <c:pt idx="488">
                  <c:v>302.95714285714303</c:v>
                </c:pt>
                <c:pt idx="489">
                  <c:v>286.784285714286</c:v>
                </c:pt>
                <c:pt idx="490">
                  <c:v>269.07</c:v>
                </c:pt>
                <c:pt idx="491">
                  <c:v>249.90714285714299</c:v>
                </c:pt>
                <c:pt idx="492">
                  <c:v>230.04</c:v>
                </c:pt>
                <c:pt idx="493">
                  <c:v>210.845714285714</c:v>
                </c:pt>
                <c:pt idx="494">
                  <c:v>192.24285714285699</c:v>
                </c:pt>
                <c:pt idx="495">
                  <c:v>176.09</c:v>
                </c:pt>
                <c:pt idx="496">
                  <c:v>163.35571428571399</c:v>
                </c:pt>
                <c:pt idx="497">
                  <c:v>152.957142857143</c:v>
                </c:pt>
                <c:pt idx="498">
                  <c:v>144.171428571429</c:v>
                </c:pt>
                <c:pt idx="499">
                  <c:v>136.58000000000001</c:v>
                </c:pt>
                <c:pt idx="500">
                  <c:v>129.90714285714299</c:v>
                </c:pt>
                <c:pt idx="501">
                  <c:v>123.99</c:v>
                </c:pt>
                <c:pt idx="502">
                  <c:v>118.092857142857</c:v>
                </c:pt>
                <c:pt idx="503">
                  <c:v>112</c:v>
                </c:pt>
                <c:pt idx="504">
                  <c:v>106.80714285714301</c:v>
                </c:pt>
                <c:pt idx="505">
                  <c:v>102.68428571428601</c:v>
                </c:pt>
                <c:pt idx="506">
                  <c:v>99.327142857142803</c:v>
                </c:pt>
                <c:pt idx="507">
                  <c:v>96.388571428571396</c:v>
                </c:pt>
                <c:pt idx="508">
                  <c:v>94.081428571428603</c:v>
                </c:pt>
                <c:pt idx="509">
                  <c:v>92.652857142857101</c:v>
                </c:pt>
                <c:pt idx="510">
                  <c:v>91.847142857142899</c:v>
                </c:pt>
                <c:pt idx="511">
                  <c:v>91.55</c:v>
                </c:pt>
                <c:pt idx="512">
                  <c:v>92.448571428571398</c:v>
                </c:pt>
                <c:pt idx="513">
                  <c:v>95.141428571428605</c:v>
                </c:pt>
                <c:pt idx="514">
                  <c:v>99.6314285714286</c:v>
                </c:pt>
                <c:pt idx="515">
                  <c:v>105.845714285714</c:v>
                </c:pt>
                <c:pt idx="516">
                  <c:v>114.028571428571</c:v>
                </c:pt>
                <c:pt idx="517">
                  <c:v>124.671428571429</c:v>
                </c:pt>
                <c:pt idx="518">
                  <c:v>137.91714285714301</c:v>
                </c:pt>
                <c:pt idx="519">
                  <c:v>153.31571428571399</c:v>
                </c:pt>
                <c:pt idx="520">
                  <c:v>170.24428571428601</c:v>
                </c:pt>
                <c:pt idx="521">
                  <c:v>189.641428571429</c:v>
                </c:pt>
                <c:pt idx="522">
                  <c:v>211.85571428571399</c:v>
                </c:pt>
                <c:pt idx="523">
                  <c:v>234.76428571428599</c:v>
                </c:pt>
                <c:pt idx="524">
                  <c:v>256.86571428571398</c:v>
                </c:pt>
                <c:pt idx="525">
                  <c:v>277.89571428571401</c:v>
                </c:pt>
                <c:pt idx="526">
                  <c:v>297.987142857143</c:v>
                </c:pt>
                <c:pt idx="527">
                  <c:v>316.844285714286</c:v>
                </c:pt>
                <c:pt idx="528">
                  <c:v>331.37571428571403</c:v>
                </c:pt>
                <c:pt idx="529">
                  <c:v>340.46857142857101</c:v>
                </c:pt>
                <c:pt idx="530">
                  <c:v>347.284285714286</c:v>
                </c:pt>
                <c:pt idx="531">
                  <c:v>353.16285714285698</c:v>
                </c:pt>
                <c:pt idx="532">
                  <c:v>359.357142857143</c:v>
                </c:pt>
                <c:pt idx="533">
                  <c:v>366.18285714285702</c:v>
                </c:pt>
                <c:pt idx="534">
                  <c:v>373.10142857142898</c:v>
                </c:pt>
                <c:pt idx="535">
                  <c:v>383.37714285714299</c:v>
                </c:pt>
                <c:pt idx="536">
                  <c:v>397.68285714285702</c:v>
                </c:pt>
                <c:pt idx="537">
                  <c:v>412.857142857143</c:v>
                </c:pt>
                <c:pt idx="538">
                  <c:v>427.89714285714302</c:v>
                </c:pt>
                <c:pt idx="539">
                  <c:v>441.641428571429</c:v>
                </c:pt>
                <c:pt idx="540">
                  <c:v>453.04</c:v>
                </c:pt>
                <c:pt idx="541">
                  <c:v>463.07142857142901</c:v>
                </c:pt>
                <c:pt idx="542">
                  <c:v>470.92857142857099</c:v>
                </c:pt>
                <c:pt idx="543">
                  <c:v>477.49</c:v>
                </c:pt>
                <c:pt idx="544">
                  <c:v>485.13285714285701</c:v>
                </c:pt>
                <c:pt idx="545">
                  <c:v>495.19428571428602</c:v>
                </c:pt>
                <c:pt idx="546">
                  <c:v>509.42</c:v>
                </c:pt>
                <c:pt idx="547">
                  <c:v>529.76714285714297</c:v>
                </c:pt>
                <c:pt idx="548">
                  <c:v>556.91</c:v>
                </c:pt>
                <c:pt idx="549">
                  <c:v>590.66428571428605</c:v>
                </c:pt>
                <c:pt idx="550">
                  <c:v>629.30714285714305</c:v>
                </c:pt>
                <c:pt idx="551">
                  <c:v>672.01142857142895</c:v>
                </c:pt>
                <c:pt idx="552">
                  <c:v>717.9</c:v>
                </c:pt>
                <c:pt idx="553">
                  <c:v>764.82857142857097</c:v>
                </c:pt>
                <c:pt idx="554">
                  <c:v>813.094285714286</c:v>
                </c:pt>
                <c:pt idx="555">
                  <c:v>861.83857142857096</c:v>
                </c:pt>
                <c:pt idx="556">
                  <c:v>909.89</c:v>
                </c:pt>
                <c:pt idx="557">
                  <c:v>957.51142857142895</c:v>
                </c:pt>
                <c:pt idx="558">
                  <c:v>1003.38857142857</c:v>
                </c:pt>
                <c:pt idx="559">
                  <c:v>1047.7242857142901</c:v>
                </c:pt>
                <c:pt idx="560">
                  <c:v>1092.93857142857</c:v>
                </c:pt>
                <c:pt idx="561">
                  <c:v>1136.04</c:v>
                </c:pt>
                <c:pt idx="562">
                  <c:v>1173.8157142857101</c:v>
                </c:pt>
                <c:pt idx="563">
                  <c:v>1206.51</c:v>
                </c:pt>
                <c:pt idx="564">
                  <c:v>1236.3571428571399</c:v>
                </c:pt>
                <c:pt idx="565">
                  <c:v>1264.98</c:v>
                </c:pt>
                <c:pt idx="566">
                  <c:v>1291.1442857142899</c:v>
                </c:pt>
                <c:pt idx="567">
                  <c:v>1314.0214285714301</c:v>
                </c:pt>
                <c:pt idx="568">
                  <c:v>1334.6028571428601</c:v>
                </c:pt>
                <c:pt idx="569">
                  <c:v>1356.6028571428601</c:v>
                </c:pt>
                <c:pt idx="570">
                  <c:v>1385.3671428571399</c:v>
                </c:pt>
                <c:pt idx="571">
                  <c:v>1418.8057142857101</c:v>
                </c:pt>
                <c:pt idx="572">
                  <c:v>1454.27428571429</c:v>
                </c:pt>
                <c:pt idx="573">
                  <c:v>1495.88571428571</c:v>
                </c:pt>
                <c:pt idx="574">
                  <c:v>1543.6814285714299</c:v>
                </c:pt>
                <c:pt idx="575">
                  <c:v>1598.80428571429</c:v>
                </c:pt>
                <c:pt idx="576">
                  <c:v>1662.74285714286</c:v>
                </c:pt>
                <c:pt idx="577">
                  <c:v>1727.8657142857101</c:v>
                </c:pt>
                <c:pt idx="578">
                  <c:v>1790.8257142857101</c:v>
                </c:pt>
                <c:pt idx="579">
                  <c:v>1850.9485714285699</c:v>
                </c:pt>
                <c:pt idx="580">
                  <c:v>1903.11142857143</c:v>
                </c:pt>
                <c:pt idx="581">
                  <c:v>1948.9585714285699</c:v>
                </c:pt>
                <c:pt idx="582">
                  <c:v>1988.59142857143</c:v>
                </c:pt>
                <c:pt idx="583">
                  <c:v>2015.6328571428601</c:v>
                </c:pt>
                <c:pt idx="584">
                  <c:v>2029.38857142857</c:v>
                </c:pt>
                <c:pt idx="585">
                  <c:v>2030.92857142857</c:v>
                </c:pt>
                <c:pt idx="586">
                  <c:v>2025.1528571428601</c:v>
                </c:pt>
                <c:pt idx="587">
                  <c:v>2013.6028571428601</c:v>
                </c:pt>
                <c:pt idx="588">
                  <c:v>1988.7457142857099</c:v>
                </c:pt>
                <c:pt idx="589">
                  <c:v>1949.47</c:v>
                </c:pt>
                <c:pt idx="590">
                  <c:v>1901.1028571428601</c:v>
                </c:pt>
                <c:pt idx="591">
                  <c:v>1850.2142857142901</c:v>
                </c:pt>
                <c:pt idx="592">
                  <c:v>1803.2357142857099</c:v>
                </c:pt>
                <c:pt idx="593">
                  <c:v>1760.96</c:v>
                </c:pt>
                <c:pt idx="594">
                  <c:v>1726.6128571428601</c:v>
                </c:pt>
                <c:pt idx="595">
                  <c:v>1709.32714285714</c:v>
                </c:pt>
                <c:pt idx="596">
                  <c:v>1707.89857142857</c:v>
                </c:pt>
                <c:pt idx="597">
                  <c:v>1715.41857142857</c:v>
                </c:pt>
                <c:pt idx="598">
                  <c:v>1727.96</c:v>
                </c:pt>
                <c:pt idx="599">
                  <c:v>1744.5</c:v>
                </c:pt>
                <c:pt idx="600">
                  <c:v>1762.6328571428601</c:v>
                </c:pt>
                <c:pt idx="601">
                  <c:v>1776.67285714286</c:v>
                </c:pt>
                <c:pt idx="602">
                  <c:v>1782.7642857142901</c:v>
                </c:pt>
                <c:pt idx="603">
                  <c:v>1784.68285714286</c:v>
                </c:pt>
                <c:pt idx="604">
                  <c:v>1788.8557142857101</c:v>
                </c:pt>
                <c:pt idx="605">
                  <c:v>1795.9171428571401</c:v>
                </c:pt>
                <c:pt idx="606">
                  <c:v>1802.4071428571399</c:v>
                </c:pt>
                <c:pt idx="607">
                  <c:v>1806.8057142857101</c:v>
                </c:pt>
                <c:pt idx="608">
                  <c:v>1813.3471428571399</c:v>
                </c:pt>
                <c:pt idx="609">
                  <c:v>1822.37857142857</c:v>
                </c:pt>
                <c:pt idx="610">
                  <c:v>1830.7857142857099</c:v>
                </c:pt>
                <c:pt idx="611">
                  <c:v>1843.1428571428601</c:v>
                </c:pt>
                <c:pt idx="612">
                  <c:v>1864.2442857142901</c:v>
                </c:pt>
                <c:pt idx="613">
                  <c:v>1895.2542857142901</c:v>
                </c:pt>
                <c:pt idx="614">
                  <c:v>1939.56</c:v>
                </c:pt>
                <c:pt idx="615">
                  <c:v>2001.77428571429</c:v>
                </c:pt>
                <c:pt idx="616">
                  <c:v>2086.4771428571398</c:v>
                </c:pt>
                <c:pt idx="617">
                  <c:v>2198.08</c:v>
                </c:pt>
                <c:pt idx="618">
                  <c:v>2329.7942857142898</c:v>
                </c:pt>
                <c:pt idx="619">
                  <c:v>2475.4785714285699</c:v>
                </c:pt>
                <c:pt idx="620">
                  <c:v>2637.8457142857101</c:v>
                </c:pt>
                <c:pt idx="621">
                  <c:v>2809.6</c:v>
                </c:pt>
                <c:pt idx="622">
                  <c:v>2978.22285714286</c:v>
                </c:pt>
                <c:pt idx="623">
                  <c:v>3134.9785714285699</c:v>
                </c:pt>
                <c:pt idx="624">
                  <c:v>3275.80428571429</c:v>
                </c:pt>
                <c:pt idx="625">
                  <c:v>3422.2128571428598</c:v>
                </c:pt>
                <c:pt idx="626">
                  <c:v>3592.07</c:v>
                </c:pt>
                <c:pt idx="627">
                  <c:v>3778.8357142857099</c:v>
                </c:pt>
                <c:pt idx="628">
                  <c:v>3985.1114285714302</c:v>
                </c:pt>
                <c:pt idx="629">
                  <c:v>4215.03</c:v>
                </c:pt>
                <c:pt idx="630">
                  <c:v>4472.53</c:v>
                </c:pt>
                <c:pt idx="631">
                  <c:v>4786.5514285714298</c:v>
                </c:pt>
                <c:pt idx="632">
                  <c:v>5155.1328571428603</c:v>
                </c:pt>
                <c:pt idx="633">
                  <c:v>5552.7142857142899</c:v>
                </c:pt>
                <c:pt idx="634">
                  <c:v>5969</c:v>
                </c:pt>
                <c:pt idx="635">
                  <c:v>6401.6328571428603</c:v>
                </c:pt>
                <c:pt idx="636">
                  <c:v>6853.1114285714302</c:v>
                </c:pt>
                <c:pt idx="637">
                  <c:v>7344.54</c:v>
                </c:pt>
                <c:pt idx="638">
                  <c:v>7865.3871428571401</c:v>
                </c:pt>
                <c:pt idx="639">
                  <c:v>8351.1528571428607</c:v>
                </c:pt>
                <c:pt idx="640">
                  <c:v>8798.02</c:v>
                </c:pt>
                <c:pt idx="641">
                  <c:v>9245.4485714285693</c:v>
                </c:pt>
                <c:pt idx="642">
                  <c:v>9700.8671428571397</c:v>
                </c:pt>
                <c:pt idx="643">
                  <c:v>10163.4385714286</c:v>
                </c:pt>
                <c:pt idx="644">
                  <c:v>10624.5614285714</c:v>
                </c:pt>
                <c:pt idx="645">
                  <c:v>11051.591428571401</c:v>
                </c:pt>
                <c:pt idx="646">
                  <c:v>11489.091428571401</c:v>
                </c:pt>
                <c:pt idx="647">
                  <c:v>11946.4585714286</c:v>
                </c:pt>
                <c:pt idx="648">
                  <c:v>12381.52</c:v>
                </c:pt>
                <c:pt idx="649">
                  <c:v>12781.99</c:v>
                </c:pt>
                <c:pt idx="650">
                  <c:v>13131.8785714286</c:v>
                </c:pt>
                <c:pt idx="651">
                  <c:v>13393.4285714286</c:v>
                </c:pt>
                <c:pt idx="652">
                  <c:v>13565.3157142857</c:v>
                </c:pt>
                <c:pt idx="653">
                  <c:v>13641.56</c:v>
                </c:pt>
                <c:pt idx="654">
                  <c:v>13611.2742857143</c:v>
                </c:pt>
                <c:pt idx="655">
                  <c:v>13473.468571428601</c:v>
                </c:pt>
                <c:pt idx="656">
                  <c:v>13221.56</c:v>
                </c:pt>
                <c:pt idx="657">
                  <c:v>12878.7228571429</c:v>
                </c:pt>
                <c:pt idx="658">
                  <c:v>12470.2228571429</c:v>
                </c:pt>
                <c:pt idx="659">
                  <c:v>11993.417142857101</c:v>
                </c:pt>
                <c:pt idx="660">
                  <c:v>11442.8871428571</c:v>
                </c:pt>
                <c:pt idx="661">
                  <c:v>10832.3971428571</c:v>
                </c:pt>
                <c:pt idx="662">
                  <c:v>10185.365714285699</c:v>
                </c:pt>
                <c:pt idx="663">
                  <c:v>9539.3657142857101</c:v>
                </c:pt>
                <c:pt idx="664">
                  <c:v>8894.3957142857107</c:v>
                </c:pt>
                <c:pt idx="665">
                  <c:v>8237.5499999999993</c:v>
                </c:pt>
                <c:pt idx="666">
                  <c:v>7579.53</c:v>
                </c:pt>
                <c:pt idx="667">
                  <c:v>6941.5814285714296</c:v>
                </c:pt>
                <c:pt idx="668">
                  <c:v>6355.43857142857</c:v>
                </c:pt>
                <c:pt idx="669">
                  <c:v>5836.39857142857</c:v>
                </c:pt>
                <c:pt idx="670">
                  <c:v>5367.83714285714</c:v>
                </c:pt>
                <c:pt idx="671">
                  <c:v>4949.3685714285702</c:v>
                </c:pt>
                <c:pt idx="672">
                  <c:v>4583.47</c:v>
                </c:pt>
                <c:pt idx="673">
                  <c:v>4278.8885714285698</c:v>
                </c:pt>
                <c:pt idx="674">
                  <c:v>4043.3471428571402</c:v>
                </c:pt>
                <c:pt idx="675">
                  <c:v>3835.0514285714298</c:v>
                </c:pt>
                <c:pt idx="676">
                  <c:v>3624.1228571428601</c:v>
                </c:pt>
                <c:pt idx="677">
                  <c:v>3417.33714285714</c:v>
                </c:pt>
                <c:pt idx="678">
                  <c:v>3211.8571428571399</c:v>
                </c:pt>
                <c:pt idx="679">
                  <c:v>3017.7857142857101</c:v>
                </c:pt>
                <c:pt idx="680">
                  <c:v>2836.3571428571399</c:v>
                </c:pt>
                <c:pt idx="681">
                  <c:v>2661.0714285714298</c:v>
                </c:pt>
                <c:pt idx="682">
                  <c:v>2508.48</c:v>
                </c:pt>
                <c:pt idx="683">
                  <c:v>2388.0914285714298</c:v>
                </c:pt>
                <c:pt idx="684">
                  <c:v>2289.5300000000002</c:v>
                </c:pt>
                <c:pt idx="685">
                  <c:v>2220.04</c:v>
                </c:pt>
                <c:pt idx="686">
                  <c:v>2185.9071428571401</c:v>
                </c:pt>
                <c:pt idx="687">
                  <c:v>2188.6714285714302</c:v>
                </c:pt>
                <c:pt idx="688">
                  <c:v>2229.76285714286</c:v>
                </c:pt>
                <c:pt idx="689">
                  <c:v>2309.4557142857102</c:v>
                </c:pt>
                <c:pt idx="690">
                  <c:v>2425.17</c:v>
                </c:pt>
                <c:pt idx="691">
                  <c:v>2577.7728571428602</c:v>
                </c:pt>
                <c:pt idx="692">
                  <c:v>2777.6814285714299</c:v>
                </c:pt>
                <c:pt idx="693">
                  <c:v>3068.76285714286</c:v>
                </c:pt>
                <c:pt idx="694">
                  <c:v>3469.7128571428598</c:v>
                </c:pt>
                <c:pt idx="695">
                  <c:v>3953.1928571428598</c:v>
                </c:pt>
                <c:pt idx="696">
                  <c:v>4490.49</c:v>
                </c:pt>
                <c:pt idx="697">
                  <c:v>5110.2557142857104</c:v>
                </c:pt>
                <c:pt idx="698">
                  <c:v>5852.4285714285697</c:v>
                </c:pt>
                <c:pt idx="699">
                  <c:v>6685.8157142857099</c:v>
                </c:pt>
                <c:pt idx="700">
                  <c:v>7549.6942857142903</c:v>
                </c:pt>
                <c:pt idx="701">
                  <c:v>8435.4699999999993</c:v>
                </c:pt>
                <c:pt idx="702">
                  <c:v>9376.1228571428601</c:v>
                </c:pt>
                <c:pt idx="703">
                  <c:v>10414.642857142901</c:v>
                </c:pt>
                <c:pt idx="704">
                  <c:v>11484.5</c:v>
                </c:pt>
                <c:pt idx="705">
                  <c:v>12495.03</c:v>
                </c:pt>
                <c:pt idx="706">
                  <c:v>13472.1328571429</c:v>
                </c:pt>
                <c:pt idx="707">
                  <c:v>14485.615714285699</c:v>
                </c:pt>
                <c:pt idx="708">
                  <c:v>15573.86</c:v>
                </c:pt>
                <c:pt idx="709">
                  <c:v>16716.897142857099</c:v>
                </c:pt>
                <c:pt idx="710">
                  <c:v>17882.7642857143</c:v>
                </c:pt>
                <c:pt idx="711">
                  <c:v>19088.897142857099</c:v>
                </c:pt>
                <c:pt idx="712">
                  <c:v>20378.3671428571</c:v>
                </c:pt>
                <c:pt idx="713">
                  <c:v>21734.468571428599</c:v>
                </c:pt>
                <c:pt idx="714">
                  <c:v>23112.6042857143</c:v>
                </c:pt>
                <c:pt idx="715">
                  <c:v>24458.308571428599</c:v>
                </c:pt>
                <c:pt idx="716">
                  <c:v>25772.335714285698</c:v>
                </c:pt>
                <c:pt idx="717">
                  <c:v>27054.234285714301</c:v>
                </c:pt>
                <c:pt idx="718">
                  <c:v>28279.357142857101</c:v>
                </c:pt>
                <c:pt idx="719">
                  <c:v>29393.162857142899</c:v>
                </c:pt>
                <c:pt idx="720">
                  <c:v>30350.551428571402</c:v>
                </c:pt>
                <c:pt idx="721">
                  <c:v>31185.728571428601</c:v>
                </c:pt>
                <c:pt idx="722">
                  <c:v>31868.8814285714</c:v>
                </c:pt>
                <c:pt idx="723">
                  <c:v>32333.8485714286</c:v>
                </c:pt>
                <c:pt idx="724">
                  <c:v>32610.602857142901</c:v>
                </c:pt>
                <c:pt idx="725">
                  <c:v>32766.48</c:v>
                </c:pt>
                <c:pt idx="726">
                  <c:v>32864.174285714304</c:v>
                </c:pt>
                <c:pt idx="727">
                  <c:v>32953.164285714302</c:v>
                </c:pt>
                <c:pt idx="728">
                  <c:v>32949.592857142903</c:v>
                </c:pt>
                <c:pt idx="729">
                  <c:v>32889.408571428597</c:v>
                </c:pt>
                <c:pt idx="730">
                  <c:v>32842.877142857098</c:v>
                </c:pt>
                <c:pt idx="731">
                  <c:v>32741.3057142857</c:v>
                </c:pt>
                <c:pt idx="732">
                  <c:v>32549.2642857143</c:v>
                </c:pt>
                <c:pt idx="733">
                  <c:v>32279.611428571399</c:v>
                </c:pt>
                <c:pt idx="734">
                  <c:v>31953.845714285701</c:v>
                </c:pt>
                <c:pt idx="735">
                  <c:v>31609.018571428602</c:v>
                </c:pt>
                <c:pt idx="736">
                  <c:v>31221.998571428601</c:v>
                </c:pt>
                <c:pt idx="737">
                  <c:v>30755.5142857143</c:v>
                </c:pt>
                <c:pt idx="738">
                  <c:v>30288.8257142857</c:v>
                </c:pt>
                <c:pt idx="739">
                  <c:v>29856.7442857143</c:v>
                </c:pt>
                <c:pt idx="740">
                  <c:v>29433.988571428599</c:v>
                </c:pt>
                <c:pt idx="741">
                  <c:v>29000.58</c:v>
                </c:pt>
                <c:pt idx="742">
                  <c:v>28545.7642857143</c:v>
                </c:pt>
                <c:pt idx="743">
                  <c:v>28093.417142857099</c:v>
                </c:pt>
                <c:pt idx="744">
                  <c:v>27732.242857142901</c:v>
                </c:pt>
                <c:pt idx="745">
                  <c:v>27426.671428571401</c:v>
                </c:pt>
                <c:pt idx="746">
                  <c:v>27143.08</c:v>
                </c:pt>
                <c:pt idx="747">
                  <c:v>26921.417142857099</c:v>
                </c:pt>
                <c:pt idx="748">
                  <c:v>26791.162857142899</c:v>
                </c:pt>
                <c:pt idx="749">
                  <c:v>26819.57</c:v>
                </c:pt>
                <c:pt idx="750">
                  <c:v>26997.192857142902</c:v>
                </c:pt>
                <c:pt idx="751">
                  <c:v>27235.525714285701</c:v>
                </c:pt>
                <c:pt idx="752">
                  <c:v>27575.2557142857</c:v>
                </c:pt>
                <c:pt idx="753">
                  <c:v>28064.8671428571</c:v>
                </c:pt>
                <c:pt idx="754">
                  <c:v>28663.1328571429</c:v>
                </c:pt>
                <c:pt idx="755">
                  <c:v>29348.407142857101</c:v>
                </c:pt>
                <c:pt idx="756">
                  <c:v>30111.468571428599</c:v>
                </c:pt>
                <c:pt idx="757">
                  <c:v>31075.335714285698</c:v>
                </c:pt>
                <c:pt idx="758">
                  <c:v>32350.407142857101</c:v>
                </c:pt>
                <c:pt idx="759">
                  <c:v>33839.1</c:v>
                </c:pt>
                <c:pt idx="760">
                  <c:v>35428.835714285698</c:v>
                </c:pt>
                <c:pt idx="761">
                  <c:v>37088.2642857143</c:v>
                </c:pt>
                <c:pt idx="762">
                  <c:v>38765.468571428602</c:v>
                </c:pt>
                <c:pt idx="763">
                  <c:v>40459.561428571396</c:v>
                </c:pt>
                <c:pt idx="764">
                  <c:v>42008.521428571403</c:v>
                </c:pt>
                <c:pt idx="765">
                  <c:v>43222.785714285703</c:v>
                </c:pt>
                <c:pt idx="766">
                  <c:v>44134.745714285702</c:v>
                </c:pt>
                <c:pt idx="767">
                  <c:v>44809.3171428571</c:v>
                </c:pt>
                <c:pt idx="768">
                  <c:v>45271.622857142902</c:v>
                </c:pt>
                <c:pt idx="769">
                  <c:v>45528.388571428601</c:v>
                </c:pt>
                <c:pt idx="770">
                  <c:v>45470.01</c:v>
                </c:pt>
                <c:pt idx="771">
                  <c:v>45063.825714285696</c:v>
                </c:pt>
                <c:pt idx="772">
                  <c:v>44379.4585714286</c:v>
                </c:pt>
                <c:pt idx="773">
                  <c:v>43426.244285714303</c:v>
                </c:pt>
                <c:pt idx="774">
                  <c:v>42271.591428571403</c:v>
                </c:pt>
                <c:pt idx="775">
                  <c:v>40959.8871428571</c:v>
                </c:pt>
                <c:pt idx="776">
                  <c:v>39496.692857142902</c:v>
                </c:pt>
                <c:pt idx="777">
                  <c:v>37836.4585714286</c:v>
                </c:pt>
                <c:pt idx="778">
                  <c:v>36013.611428571399</c:v>
                </c:pt>
                <c:pt idx="779">
                  <c:v>34131.295714285698</c:v>
                </c:pt>
                <c:pt idx="780">
                  <c:v>32259.448571428598</c:v>
                </c:pt>
                <c:pt idx="781">
                  <c:v>30339.9585714286</c:v>
                </c:pt>
                <c:pt idx="782">
                  <c:v>28355.53</c:v>
                </c:pt>
                <c:pt idx="783">
                  <c:v>26380.53</c:v>
                </c:pt>
                <c:pt idx="784">
                  <c:v>24484.192857142902</c:v>
                </c:pt>
                <c:pt idx="785">
                  <c:v>22718.611428571399</c:v>
                </c:pt>
                <c:pt idx="786">
                  <c:v>21074.927142857101</c:v>
                </c:pt>
                <c:pt idx="787">
                  <c:v>19544.7842857143</c:v>
                </c:pt>
                <c:pt idx="788">
                  <c:v>18182.9771428571</c:v>
                </c:pt>
                <c:pt idx="789">
                  <c:v>16998.0085714286</c:v>
                </c:pt>
                <c:pt idx="790">
                  <c:v>15917.4585714286</c:v>
                </c:pt>
                <c:pt idx="791">
                  <c:v>14935.3771428571</c:v>
                </c:pt>
                <c:pt idx="792">
                  <c:v>14040.54</c:v>
                </c:pt>
                <c:pt idx="793">
                  <c:v>13229.785714285699</c:v>
                </c:pt>
                <c:pt idx="794">
                  <c:v>12481.642857142901</c:v>
                </c:pt>
                <c:pt idx="795">
                  <c:v>11752.888571428601</c:v>
                </c:pt>
                <c:pt idx="796">
                  <c:v>11051.204285714301</c:v>
                </c:pt>
                <c:pt idx="797">
                  <c:v>10396.049999999999</c:v>
                </c:pt>
                <c:pt idx="798">
                  <c:v>9806.7128571428602</c:v>
                </c:pt>
                <c:pt idx="799">
                  <c:v>9328.1314285714307</c:v>
                </c:pt>
                <c:pt idx="800">
                  <c:v>8937.11</c:v>
                </c:pt>
                <c:pt idx="801">
                  <c:v>8587.8142857142793</c:v>
                </c:pt>
                <c:pt idx="802">
                  <c:v>8271.2428571428609</c:v>
                </c:pt>
                <c:pt idx="803">
                  <c:v>7972.7942857142898</c:v>
                </c:pt>
                <c:pt idx="804">
                  <c:v>7722.9371428571403</c:v>
                </c:pt>
                <c:pt idx="805">
                  <c:v>7554.06</c:v>
                </c:pt>
                <c:pt idx="806">
                  <c:v>7372.8157142857099</c:v>
                </c:pt>
                <c:pt idx="807">
                  <c:v>7139.4185714285704</c:v>
                </c:pt>
                <c:pt idx="808">
                  <c:v>6914.2957142857103</c:v>
                </c:pt>
                <c:pt idx="809">
                  <c:v>6708.52</c:v>
                </c:pt>
                <c:pt idx="810">
                  <c:v>6518.7242857142901</c:v>
                </c:pt>
                <c:pt idx="811">
                  <c:v>6324.99</c:v>
                </c:pt>
                <c:pt idx="812">
                  <c:v>6112.3785714285696</c:v>
                </c:pt>
                <c:pt idx="813">
                  <c:v>5930.3471428571402</c:v>
                </c:pt>
                <c:pt idx="814">
                  <c:v>5807.83714285714</c:v>
                </c:pt>
                <c:pt idx="815">
                  <c:v>5716.96</c:v>
                </c:pt>
                <c:pt idx="816">
                  <c:v>5637.44</c:v>
                </c:pt>
                <c:pt idx="817">
                  <c:v>5563.29714285714</c:v>
                </c:pt>
                <c:pt idx="818">
                  <c:v>5490.8385714285696</c:v>
                </c:pt>
                <c:pt idx="819">
                  <c:v>5405.43</c:v>
                </c:pt>
                <c:pt idx="820">
                  <c:v>5308.4814285714301</c:v>
                </c:pt>
                <c:pt idx="821">
                  <c:v>5197.3785714285696</c:v>
                </c:pt>
                <c:pt idx="822">
                  <c:v>5062.43</c:v>
                </c:pt>
                <c:pt idx="823">
                  <c:v>4925.2871428571398</c:v>
                </c:pt>
                <c:pt idx="824">
                  <c:v>4779.33714285714</c:v>
                </c:pt>
                <c:pt idx="825">
                  <c:v>4604.4485714285702</c:v>
                </c:pt>
                <c:pt idx="826">
                  <c:v>4432.1314285714298</c:v>
                </c:pt>
                <c:pt idx="827">
                  <c:v>4261.09</c:v>
                </c:pt>
                <c:pt idx="828">
                  <c:v>4064.7528571428602</c:v>
                </c:pt>
                <c:pt idx="829">
                  <c:v>3854.3742857142902</c:v>
                </c:pt>
                <c:pt idx="830">
                  <c:v>3634.00714285714</c:v>
                </c:pt>
                <c:pt idx="831">
                  <c:v>3402.9357142857102</c:v>
                </c:pt>
                <c:pt idx="832">
                  <c:v>3184.1</c:v>
                </c:pt>
                <c:pt idx="833">
                  <c:v>2968.16142857143</c:v>
                </c:pt>
                <c:pt idx="834">
                  <c:v>2754.3871428571401</c:v>
                </c:pt>
                <c:pt idx="835">
                  <c:v>2571.7214285714299</c:v>
                </c:pt>
                <c:pt idx="836">
                  <c:v>2414.00714285714</c:v>
                </c:pt>
                <c:pt idx="837">
                  <c:v>2265.8571428571399</c:v>
                </c:pt>
                <c:pt idx="838">
                  <c:v>2151.0314285714298</c:v>
                </c:pt>
                <c:pt idx="839">
                  <c:v>2068.8057142857101</c:v>
                </c:pt>
                <c:pt idx="840">
                  <c:v>2011.1942857142899</c:v>
                </c:pt>
                <c:pt idx="841">
                  <c:v>1984.66285714286</c:v>
                </c:pt>
                <c:pt idx="842">
                  <c:v>1984.66285714286</c:v>
                </c:pt>
                <c:pt idx="843">
                  <c:v>2020.82714285714</c:v>
                </c:pt>
                <c:pt idx="844">
                  <c:v>2093.1528571428598</c:v>
                </c:pt>
                <c:pt idx="845">
                  <c:v>2182.0714285714298</c:v>
                </c:pt>
                <c:pt idx="846">
                  <c:v>2270.94</c:v>
                </c:pt>
                <c:pt idx="847">
                  <c:v>2356.9299999999998</c:v>
                </c:pt>
                <c:pt idx="848">
                  <c:v>2462.69571428571</c:v>
                </c:pt>
                <c:pt idx="849">
                  <c:v>2591.4985714285699</c:v>
                </c:pt>
                <c:pt idx="850">
                  <c:v>2718.1914285714302</c:v>
                </c:pt>
                <c:pt idx="851">
                  <c:v>2842.77714285714</c:v>
                </c:pt>
                <c:pt idx="852">
                  <c:v>2963.5414285714301</c:v>
                </c:pt>
                <c:pt idx="853">
                  <c:v>3112.33714285714</c:v>
                </c:pt>
                <c:pt idx="854">
                  <c:v>3335.3971428571399</c:v>
                </c:pt>
                <c:pt idx="855">
                  <c:v>3599.4585714285699</c:v>
                </c:pt>
                <c:pt idx="856">
                  <c:v>3871.1242857142902</c:v>
                </c:pt>
                <c:pt idx="857">
                  <c:v>4162.9414285714302</c:v>
                </c:pt>
                <c:pt idx="858">
                  <c:v>4474.9071428571397</c:v>
                </c:pt>
                <c:pt idx="859">
                  <c:v>4814.8771428571399</c:v>
                </c:pt>
                <c:pt idx="860">
                  <c:v>5175.3057142857097</c:v>
                </c:pt>
                <c:pt idx="861">
                  <c:v>5536.2142857142899</c:v>
                </c:pt>
                <c:pt idx="862">
                  <c:v>5890.2442857142896</c:v>
                </c:pt>
                <c:pt idx="863">
                  <c:v>6246.66285714286</c:v>
                </c:pt>
                <c:pt idx="864">
                  <c:v>6617.51</c:v>
                </c:pt>
                <c:pt idx="865">
                  <c:v>7002.7857142857101</c:v>
                </c:pt>
                <c:pt idx="866">
                  <c:v>7389.6428571428596</c:v>
                </c:pt>
                <c:pt idx="867">
                  <c:v>7811.3971428571404</c:v>
                </c:pt>
                <c:pt idx="868">
                  <c:v>8243.6728571428594</c:v>
                </c:pt>
                <c:pt idx="869">
                  <c:v>8647.5400000000009</c:v>
                </c:pt>
                <c:pt idx="870">
                  <c:v>9036.5671428571404</c:v>
                </c:pt>
                <c:pt idx="871">
                  <c:v>9392.7099999999991</c:v>
                </c:pt>
                <c:pt idx="872">
                  <c:v>9715.9685714285697</c:v>
                </c:pt>
                <c:pt idx="873">
                  <c:v>10007.2442857143</c:v>
                </c:pt>
                <c:pt idx="874">
                  <c:v>10167.734285714299</c:v>
                </c:pt>
                <c:pt idx="875">
                  <c:v>10206.172857142899</c:v>
                </c:pt>
                <c:pt idx="876">
                  <c:v>10224.9485714286</c:v>
                </c:pt>
                <c:pt idx="877">
                  <c:v>10229.601428571401</c:v>
                </c:pt>
                <c:pt idx="878">
                  <c:v>10231.7228571429</c:v>
                </c:pt>
                <c:pt idx="879">
                  <c:v>10231.314285714299</c:v>
                </c:pt>
                <c:pt idx="880">
                  <c:v>10213.691428571399</c:v>
                </c:pt>
                <c:pt idx="881">
                  <c:v>10240.4471428571</c:v>
                </c:pt>
                <c:pt idx="882">
                  <c:v>10344.814285714299</c:v>
                </c:pt>
                <c:pt idx="883">
                  <c:v>10466.1314285714</c:v>
                </c:pt>
                <c:pt idx="884">
                  <c:v>10596.8014285714</c:v>
                </c:pt>
                <c:pt idx="885">
                  <c:v>10746.8528571429</c:v>
                </c:pt>
                <c:pt idx="886">
                  <c:v>10916.285714285699</c:v>
                </c:pt>
                <c:pt idx="887">
                  <c:v>11127.214285714301</c:v>
                </c:pt>
                <c:pt idx="888">
                  <c:v>11355.53</c:v>
                </c:pt>
                <c:pt idx="889">
                  <c:v>11561.142857142901</c:v>
                </c:pt>
                <c:pt idx="890">
                  <c:v>11750.7028571429</c:v>
                </c:pt>
                <c:pt idx="891">
                  <c:v>11888.2071428571</c:v>
                </c:pt>
                <c:pt idx="892">
                  <c:v>11937.125714285699</c:v>
                </c:pt>
                <c:pt idx="893">
                  <c:v>11897.4585714286</c:v>
                </c:pt>
                <c:pt idx="894">
                  <c:v>11810.2742857143</c:v>
                </c:pt>
                <c:pt idx="895">
                  <c:v>11694.2642857143</c:v>
                </c:pt>
                <c:pt idx="896">
                  <c:v>11492.2642857143</c:v>
                </c:pt>
                <c:pt idx="897">
                  <c:v>11194.9485714286</c:v>
                </c:pt>
                <c:pt idx="898">
                  <c:v>10852.56</c:v>
                </c:pt>
                <c:pt idx="899">
                  <c:v>10489.884285714301</c:v>
                </c:pt>
                <c:pt idx="900">
                  <c:v>10106.921428571401</c:v>
                </c:pt>
                <c:pt idx="901">
                  <c:v>9664.3885714285698</c:v>
                </c:pt>
                <c:pt idx="902">
                  <c:v>9179.9699999999993</c:v>
                </c:pt>
                <c:pt idx="903">
                  <c:v>8715.0314285714303</c:v>
                </c:pt>
                <c:pt idx="904">
                  <c:v>8267.7757142857099</c:v>
                </c:pt>
                <c:pt idx="905">
                  <c:v>7855.3628571428599</c:v>
                </c:pt>
                <c:pt idx="906">
                  <c:v>7501.1428571428596</c:v>
                </c:pt>
                <c:pt idx="907">
                  <c:v>7205.1171428571397</c:v>
                </c:pt>
                <c:pt idx="908">
                  <c:v>6947.6842857142901</c:v>
                </c:pt>
                <c:pt idx="909">
                  <c:v>6695.7557142857104</c:v>
                </c:pt>
                <c:pt idx="910">
                  <c:v>6458.2957142857103</c:v>
                </c:pt>
                <c:pt idx="911">
                  <c:v>6272.2142857142899</c:v>
                </c:pt>
                <c:pt idx="912">
                  <c:v>6122.05</c:v>
                </c:pt>
                <c:pt idx="913">
                  <c:v>5977.8842857142899</c:v>
                </c:pt>
                <c:pt idx="914">
                  <c:v>5839.7157142857104</c:v>
                </c:pt>
                <c:pt idx="915">
                  <c:v>5719.2128571428602</c:v>
                </c:pt>
                <c:pt idx="916">
                  <c:v>5613.2642857142901</c:v>
                </c:pt>
                <c:pt idx="917">
                  <c:v>5518.4071428571397</c:v>
                </c:pt>
                <c:pt idx="918">
                  <c:v>5444.1828571428596</c:v>
                </c:pt>
                <c:pt idx="919">
                  <c:v>5382.4957142857102</c:v>
                </c:pt>
                <c:pt idx="920">
                  <c:v>5327.0257142857099</c:v>
                </c:pt>
                <c:pt idx="921">
                  <c:v>5277.7742857142903</c:v>
                </c:pt>
                <c:pt idx="922">
                  <c:v>5242.20285714286</c:v>
                </c:pt>
                <c:pt idx="923">
                  <c:v>5250.8457142857096</c:v>
                </c:pt>
                <c:pt idx="924">
                  <c:v>5292.6828571428596</c:v>
                </c:pt>
                <c:pt idx="925">
                  <c:v>5299.9171428571399</c:v>
                </c:pt>
                <c:pt idx="926">
                  <c:v>5261.78</c:v>
                </c:pt>
                <c:pt idx="927">
                  <c:v>5201.2085714285704</c:v>
                </c:pt>
                <c:pt idx="928">
                  <c:v>5118.2014285714304</c:v>
                </c:pt>
                <c:pt idx="929">
                  <c:v>5033.8542857142802</c:v>
                </c:pt>
                <c:pt idx="930">
                  <c:v>4937.3228571428599</c:v>
                </c:pt>
                <c:pt idx="931">
                  <c:v>4820.9142857142897</c:v>
                </c:pt>
                <c:pt idx="932">
                  <c:v>4720.0271428571396</c:v>
                </c:pt>
                <c:pt idx="933">
                  <c:v>4640.6428571428596</c:v>
                </c:pt>
                <c:pt idx="934">
                  <c:v>4577.5928571428603</c:v>
                </c:pt>
                <c:pt idx="935">
                  <c:v>4530.8757142857103</c:v>
                </c:pt>
                <c:pt idx="936">
                  <c:v>4466.30428571429</c:v>
                </c:pt>
                <c:pt idx="937">
                  <c:v>4382.7228571428604</c:v>
                </c:pt>
                <c:pt idx="938">
                  <c:v>4300.2214285714299</c:v>
                </c:pt>
                <c:pt idx="939">
                  <c:v>4217.96</c:v>
                </c:pt>
                <c:pt idx="940">
                  <c:v>4149.8828571428603</c:v>
                </c:pt>
                <c:pt idx="941">
                  <c:v>4097.8271428571397</c:v>
                </c:pt>
                <c:pt idx="942">
                  <c:v>4061.7957142857099</c:v>
                </c:pt>
                <c:pt idx="943">
                  <c:v>4046.91857142857</c:v>
                </c:pt>
                <c:pt idx="944">
                  <c:v>4046.47</c:v>
                </c:pt>
                <c:pt idx="945">
                  <c:v>4075.93285714286</c:v>
                </c:pt>
                <c:pt idx="946">
                  <c:v>4149.3328571428601</c:v>
                </c:pt>
                <c:pt idx="947">
                  <c:v>4243.2542857142898</c:v>
                </c:pt>
                <c:pt idx="948">
                  <c:v>4396.8642857142904</c:v>
                </c:pt>
                <c:pt idx="949">
                  <c:v>4592.2128571428602</c:v>
                </c:pt>
                <c:pt idx="950">
                  <c:v>4811.7942857142898</c:v>
                </c:pt>
                <c:pt idx="951">
                  <c:v>5113.5185714285699</c:v>
                </c:pt>
                <c:pt idx="952">
                  <c:v>5457.9857142857099</c:v>
                </c:pt>
                <c:pt idx="953">
                  <c:v>5810.5314285714303</c:v>
                </c:pt>
                <c:pt idx="954">
                  <c:v>6196.3471428571402</c:v>
                </c:pt>
                <c:pt idx="955">
                  <c:v>6511.9857142857099</c:v>
                </c:pt>
                <c:pt idx="956">
                  <c:v>6766.7642857142901</c:v>
                </c:pt>
                <c:pt idx="957">
                  <c:v>7065.3157142857099</c:v>
                </c:pt>
                <c:pt idx="958">
                  <c:v>7395.49</c:v>
                </c:pt>
                <c:pt idx="959">
                  <c:v>7783.7657142857097</c:v>
                </c:pt>
                <c:pt idx="960">
                  <c:v>8238.4185714285704</c:v>
                </c:pt>
                <c:pt idx="961">
                  <c:v>8729.1942857142894</c:v>
                </c:pt>
                <c:pt idx="962">
                  <c:v>9296.3785714285696</c:v>
                </c:pt>
                <c:pt idx="963">
                  <c:v>9933.3271428571406</c:v>
                </c:pt>
                <c:pt idx="964">
                  <c:v>10557.295714285699</c:v>
                </c:pt>
                <c:pt idx="965">
                  <c:v>11140.8357142857</c:v>
                </c:pt>
                <c:pt idx="966">
                  <c:v>11659.2542857143</c:v>
                </c:pt>
                <c:pt idx="967">
                  <c:v>12116.907142857101</c:v>
                </c:pt>
                <c:pt idx="968">
                  <c:v>12522.998571428599</c:v>
                </c:pt>
                <c:pt idx="969">
                  <c:v>12883.314285714299</c:v>
                </c:pt>
                <c:pt idx="970">
                  <c:v>13204.375714285699</c:v>
                </c:pt>
                <c:pt idx="971">
                  <c:v>13459.8242857143</c:v>
                </c:pt>
                <c:pt idx="972">
                  <c:v>13632.794285714301</c:v>
                </c:pt>
                <c:pt idx="973">
                  <c:v>13743.252857142899</c:v>
                </c:pt>
                <c:pt idx="974">
                  <c:v>13772.61</c:v>
                </c:pt>
                <c:pt idx="975">
                  <c:v>13713.804285714299</c:v>
                </c:pt>
                <c:pt idx="976">
                  <c:v>13576.59</c:v>
                </c:pt>
                <c:pt idx="977">
                  <c:v>13364.63</c:v>
                </c:pt>
                <c:pt idx="978">
                  <c:v>13099.2228571429</c:v>
                </c:pt>
                <c:pt idx="979">
                  <c:v>12759.2628571429</c:v>
                </c:pt>
                <c:pt idx="980">
                  <c:v>12333.937142857099</c:v>
                </c:pt>
                <c:pt idx="981">
                  <c:v>11847.9771428571</c:v>
                </c:pt>
                <c:pt idx="982">
                  <c:v>11286.1742857143</c:v>
                </c:pt>
                <c:pt idx="983">
                  <c:v>10655.45</c:v>
                </c:pt>
                <c:pt idx="984">
                  <c:v>10016.6</c:v>
                </c:pt>
                <c:pt idx="985">
                  <c:v>9394.2114285714306</c:v>
                </c:pt>
                <c:pt idx="986">
                  <c:v>8773.61</c:v>
                </c:pt>
                <c:pt idx="987">
                  <c:v>8135.15</c:v>
                </c:pt>
                <c:pt idx="988">
                  <c:v>7506.90571428571</c:v>
                </c:pt>
                <c:pt idx="989">
                  <c:v>6981.3271428571397</c:v>
                </c:pt>
                <c:pt idx="990">
                  <c:v>6581.0314285714303</c:v>
                </c:pt>
                <c:pt idx="991">
                  <c:v>6220.64</c:v>
                </c:pt>
                <c:pt idx="992">
                  <c:v>5862.9157142857102</c:v>
                </c:pt>
                <c:pt idx="993">
                  <c:v>5529.13</c:v>
                </c:pt>
                <c:pt idx="994">
                  <c:v>5270.84428571429</c:v>
                </c:pt>
                <c:pt idx="995">
                  <c:v>5105.3142857142902</c:v>
                </c:pt>
                <c:pt idx="996">
                  <c:v>4950.3385714285696</c:v>
                </c:pt>
                <c:pt idx="997">
                  <c:v>4760.41</c:v>
                </c:pt>
                <c:pt idx="998">
                  <c:v>4578.6514285714302</c:v>
                </c:pt>
                <c:pt idx="999">
                  <c:v>4431.1828571428596</c:v>
                </c:pt>
                <c:pt idx="1000">
                  <c:v>4339.54</c:v>
                </c:pt>
                <c:pt idx="1001">
                  <c:v>4278.01</c:v>
                </c:pt>
                <c:pt idx="1002">
                  <c:v>4178.5914285714298</c:v>
                </c:pt>
                <c:pt idx="1003">
                  <c:v>4060.9285714285702</c:v>
                </c:pt>
                <c:pt idx="1004">
                  <c:v>3960.81714285714</c:v>
                </c:pt>
                <c:pt idx="1005">
                  <c:v>3864.6442857142902</c:v>
                </c:pt>
                <c:pt idx="1006">
                  <c:v>3770.6442857142902</c:v>
                </c:pt>
                <c:pt idx="1007">
                  <c:v>3684.3885714285698</c:v>
                </c:pt>
                <c:pt idx="1008">
                  <c:v>3613.45</c:v>
                </c:pt>
                <c:pt idx="1009">
                  <c:v>3589</c:v>
                </c:pt>
                <c:pt idx="1010">
                  <c:v>3602.03</c:v>
                </c:pt>
                <c:pt idx="1011">
                  <c:v>3627.53</c:v>
                </c:pt>
                <c:pt idx="1012">
                  <c:v>3668.02</c:v>
                </c:pt>
                <c:pt idx="1013">
                  <c:v>3723.05</c:v>
                </c:pt>
                <c:pt idx="1014">
                  <c:v>3789.3571428571399</c:v>
                </c:pt>
                <c:pt idx="1015">
                  <c:v>3856.4285714285702</c:v>
                </c:pt>
                <c:pt idx="1016">
                  <c:v>3912.37857142857</c:v>
                </c:pt>
                <c:pt idx="1017">
                  <c:v>3966.38</c:v>
                </c:pt>
                <c:pt idx="1018">
                  <c:v>4026.2928571428602</c:v>
                </c:pt>
                <c:pt idx="1019">
                  <c:v>4089.3671428571402</c:v>
                </c:pt>
                <c:pt idx="1020">
                  <c:v>4150.10857142857</c:v>
                </c:pt>
                <c:pt idx="1021">
                  <c:v>4203.37</c:v>
                </c:pt>
                <c:pt idx="1022">
                  <c:v>4258.1642857142897</c:v>
                </c:pt>
                <c:pt idx="1023">
                  <c:v>4322.8671428571397</c:v>
                </c:pt>
                <c:pt idx="1024">
                  <c:v>4391.6814285714299</c:v>
                </c:pt>
                <c:pt idx="1025">
                  <c:v>4455.5028571428602</c:v>
                </c:pt>
                <c:pt idx="1026">
                  <c:v>4514.2228571428604</c:v>
                </c:pt>
                <c:pt idx="1027">
                  <c:v>4572.5328571428599</c:v>
                </c:pt>
                <c:pt idx="1028">
                  <c:v>4627.7585714285697</c:v>
                </c:pt>
                <c:pt idx="1029">
                  <c:v>4672.7757142857099</c:v>
                </c:pt>
                <c:pt idx="1030">
                  <c:v>4697.4171428571399</c:v>
                </c:pt>
                <c:pt idx="1031">
                  <c:v>4694.4757142857097</c:v>
                </c:pt>
                <c:pt idx="1032">
                  <c:v>4681.91</c:v>
                </c:pt>
                <c:pt idx="1033">
                  <c:v>4674.7885714285703</c:v>
                </c:pt>
                <c:pt idx="1034">
                  <c:v>4664.3557142857098</c:v>
                </c:pt>
                <c:pt idx="1035">
                  <c:v>4643.2814285714303</c:v>
                </c:pt>
                <c:pt idx="1036">
                  <c:v>4611.4714285714299</c:v>
                </c:pt>
                <c:pt idx="1037">
                  <c:v>4577.3385714285696</c:v>
                </c:pt>
                <c:pt idx="1038">
                  <c:v>4551.5571428571402</c:v>
                </c:pt>
                <c:pt idx="1039">
                  <c:v>4524.1314285714298</c:v>
                </c:pt>
                <c:pt idx="1040">
                  <c:v>4481.2871428571398</c:v>
                </c:pt>
                <c:pt idx="1041">
                  <c:v>4428.9399999999996</c:v>
                </c:pt>
                <c:pt idx="1042">
                  <c:v>4377.1914285714302</c:v>
                </c:pt>
                <c:pt idx="1043">
                  <c:v>4328.8642857142904</c:v>
                </c:pt>
                <c:pt idx="1044">
                  <c:v>4283.7528571428602</c:v>
                </c:pt>
                <c:pt idx="1045">
                  <c:v>4241.66285714286</c:v>
                </c:pt>
                <c:pt idx="1046">
                  <c:v>4202.7614285714299</c:v>
                </c:pt>
                <c:pt idx="1047">
                  <c:v>4166.6242857142897</c:v>
                </c:pt>
                <c:pt idx="1048">
                  <c:v>4133.1242857142897</c:v>
                </c:pt>
                <c:pt idx="1049">
                  <c:v>4102.1514285714302</c:v>
                </c:pt>
                <c:pt idx="1050">
                  <c:v>4073.49285714286</c:v>
                </c:pt>
                <c:pt idx="1051">
                  <c:v>4047.1714285714302</c:v>
                </c:pt>
                <c:pt idx="1052">
                  <c:v>4023.0428571428602</c:v>
                </c:pt>
                <c:pt idx="1053">
                  <c:v>4001.01285714286</c:v>
                </c:pt>
                <c:pt idx="1054">
                  <c:v>3980.78</c:v>
                </c:pt>
                <c:pt idx="1055">
                  <c:v>3962.48</c:v>
                </c:pt>
                <c:pt idx="1056">
                  <c:v>3946.08</c:v>
                </c:pt>
                <c:pt idx="1057">
                  <c:v>3931.2514285714301</c:v>
                </c:pt>
                <c:pt idx="1058">
                  <c:v>3917.8357142857099</c:v>
                </c:pt>
                <c:pt idx="1059">
                  <c:v>3906.1371428571401</c:v>
                </c:pt>
                <c:pt idx="1060">
                  <c:v>3895.6771428571401</c:v>
                </c:pt>
                <c:pt idx="1061">
                  <c:v>3886.4971428571398</c:v>
                </c:pt>
                <c:pt idx="1062">
                  <c:v>3878.4714285714299</c:v>
                </c:pt>
                <c:pt idx="1063">
                  <c:v>3871.4857142857099</c:v>
                </c:pt>
                <c:pt idx="1064">
                  <c:v>3867.69</c:v>
                </c:pt>
                <c:pt idx="1065">
                  <c:v>3868.66285714286</c:v>
                </c:pt>
                <c:pt idx="1066">
                  <c:v>3874.2914285714301</c:v>
                </c:pt>
                <c:pt idx="1067">
                  <c:v>3884.6542857142899</c:v>
                </c:pt>
                <c:pt idx="1068">
                  <c:v>3900.07</c:v>
                </c:pt>
                <c:pt idx="1069">
                  <c:v>3920.4442857142899</c:v>
                </c:pt>
                <c:pt idx="1070">
                  <c:v>3945.60857142857</c:v>
                </c:pt>
                <c:pt idx="1071">
                  <c:v>3973.83142857143</c:v>
                </c:pt>
                <c:pt idx="1072">
                  <c:v>4003.46</c:v>
                </c:pt>
                <c:pt idx="1073">
                  <c:v>4034.5</c:v>
                </c:pt>
                <c:pt idx="1074">
                  <c:v>4067.0657142857099</c:v>
                </c:pt>
                <c:pt idx="1075">
                  <c:v>4100.7871428571398</c:v>
                </c:pt>
                <c:pt idx="1076">
                  <c:v>4135.8085714285698</c:v>
                </c:pt>
                <c:pt idx="1077">
                  <c:v>4171.81142857143</c:v>
                </c:pt>
                <c:pt idx="1078">
                  <c:v>4208.1871428571403</c:v>
                </c:pt>
                <c:pt idx="1079">
                  <c:v>4244.8599999999997</c:v>
                </c:pt>
                <c:pt idx="1080">
                  <c:v>4281.34</c:v>
                </c:pt>
                <c:pt idx="1081">
                  <c:v>4317.6657142857102</c:v>
                </c:pt>
                <c:pt idx="1082">
                  <c:v>4353.70285714286</c:v>
                </c:pt>
                <c:pt idx="1083">
                  <c:v>4389.2085714285704</c:v>
                </c:pt>
                <c:pt idx="1084">
                  <c:v>4424.4485714285702</c:v>
                </c:pt>
                <c:pt idx="1085">
                  <c:v>4459.7414285714303</c:v>
                </c:pt>
                <c:pt idx="1086">
                  <c:v>4494.9614285714297</c:v>
                </c:pt>
                <c:pt idx="1087">
                  <c:v>4530.3014285714298</c:v>
                </c:pt>
                <c:pt idx="1088">
                  <c:v>4565.4314285714299</c:v>
                </c:pt>
                <c:pt idx="1089">
                  <c:v>4600.4157142857102</c:v>
                </c:pt>
                <c:pt idx="1090">
                  <c:v>4635.2700000000004</c:v>
                </c:pt>
                <c:pt idx="1091">
                  <c:v>4669.9157142857102</c:v>
                </c:pt>
                <c:pt idx="1092">
                  <c:v>4704.4214285714297</c:v>
                </c:pt>
                <c:pt idx="1093">
                  <c:v>4738.4814285714301</c:v>
                </c:pt>
                <c:pt idx="1094">
                  <c:v>4772.1714285714297</c:v>
                </c:pt>
                <c:pt idx="1095">
                  <c:v>4805.5557142857097</c:v>
                </c:pt>
                <c:pt idx="1096">
                  <c:v>4838.6185714285702</c:v>
                </c:pt>
                <c:pt idx="1097">
                  <c:v>4871.3185714285701</c:v>
                </c:pt>
                <c:pt idx="1098">
                  <c:v>4903.4542857142897</c:v>
                </c:pt>
                <c:pt idx="1099">
                  <c:v>4934.9157142857102</c:v>
                </c:pt>
                <c:pt idx="1100">
                  <c:v>4966.0057142857104</c:v>
                </c:pt>
                <c:pt idx="1101">
                  <c:v>4996.4314285714299</c:v>
                </c:pt>
                <c:pt idx="1102">
                  <c:v>5026.2271428571403</c:v>
                </c:pt>
                <c:pt idx="1103">
                  <c:v>5055.5442857142898</c:v>
                </c:pt>
                <c:pt idx="1104">
                  <c:v>5084.0128571428604</c:v>
                </c:pt>
                <c:pt idx="1105">
                  <c:v>5111.9042857142904</c:v>
                </c:pt>
                <c:pt idx="1106">
                  <c:v>5139.10142857143</c:v>
                </c:pt>
                <c:pt idx="1107">
                  <c:v>5165.2828571428599</c:v>
                </c:pt>
                <c:pt idx="1108">
                  <c:v>5190.85857142857</c:v>
                </c:pt>
                <c:pt idx="1109">
                  <c:v>5215.7771428571396</c:v>
                </c:pt>
                <c:pt idx="1110">
                  <c:v>5239.8285714285703</c:v>
                </c:pt>
                <c:pt idx="1111">
                  <c:v>5262.9671428571401</c:v>
                </c:pt>
                <c:pt idx="1112">
                  <c:v>5285.4142857142897</c:v>
                </c:pt>
                <c:pt idx="1113">
                  <c:v>5307.1242857142897</c:v>
                </c:pt>
                <c:pt idx="1114">
                  <c:v>5328.0285714285701</c:v>
                </c:pt>
                <c:pt idx="1115">
                  <c:v>5347.9942857142896</c:v>
                </c:pt>
                <c:pt idx="1116">
                  <c:v>5367.1157142857101</c:v>
                </c:pt>
                <c:pt idx="1117">
                  <c:v>5385.6071428571404</c:v>
                </c:pt>
                <c:pt idx="1118">
                  <c:v>5403.31142857143</c:v>
                </c:pt>
                <c:pt idx="1119">
                  <c:v>5420.2257142857097</c:v>
                </c:pt>
                <c:pt idx="1120">
                  <c:v>5436.4657142857104</c:v>
                </c:pt>
                <c:pt idx="1121">
                  <c:v>5451.8671428571397</c:v>
                </c:pt>
                <c:pt idx="1122">
                  <c:v>5466.8071428571402</c:v>
                </c:pt>
                <c:pt idx="1123">
                  <c:v>5480.90571428571</c:v>
                </c:pt>
                <c:pt idx="1124">
                  <c:v>5494.1328571428603</c:v>
                </c:pt>
                <c:pt idx="1125">
                  <c:v>5507.03</c:v>
                </c:pt>
                <c:pt idx="1126">
                  <c:v>5518.9957142857102</c:v>
                </c:pt>
                <c:pt idx="1127">
                  <c:v>5530.3342857142898</c:v>
                </c:pt>
                <c:pt idx="1128">
                  <c:v>5541.0928571428603</c:v>
                </c:pt>
                <c:pt idx="1129">
                  <c:v>5551.08</c:v>
                </c:pt>
                <c:pt idx="1130">
                  <c:v>5560.4942857142896</c:v>
                </c:pt>
                <c:pt idx="1131">
                  <c:v>5569.2242857142901</c:v>
                </c:pt>
                <c:pt idx="1132">
                  <c:v>5577.2228571428604</c:v>
                </c:pt>
                <c:pt idx="1133">
                  <c:v>5584.79</c:v>
                </c:pt>
                <c:pt idx="1134">
                  <c:v>5591.7342857142903</c:v>
                </c:pt>
                <c:pt idx="1135">
                  <c:v>5598.3428571428603</c:v>
                </c:pt>
                <c:pt idx="1136">
                  <c:v>5604.0671428571404</c:v>
                </c:pt>
                <c:pt idx="1137">
                  <c:v>5609.35142857143</c:v>
                </c:pt>
                <c:pt idx="1138">
                  <c:v>5614.2042857142897</c:v>
                </c:pt>
                <c:pt idx="1139">
                  <c:v>5618.4328571428596</c:v>
                </c:pt>
                <c:pt idx="1140">
                  <c:v>5622.1785714285697</c:v>
                </c:pt>
                <c:pt idx="1141">
                  <c:v>5625.31142857143</c:v>
                </c:pt>
                <c:pt idx="1142">
                  <c:v>5627.9585714285704</c:v>
                </c:pt>
                <c:pt idx="1143">
                  <c:v>5630.3214285714303</c:v>
                </c:pt>
                <c:pt idx="1144">
                  <c:v>5631.91285714286</c:v>
                </c:pt>
                <c:pt idx="1145">
                  <c:v>5632.9657142857104</c:v>
                </c:pt>
                <c:pt idx="1146">
                  <c:v>5633.5528571428604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55-4E3C-A1B6-E0616839A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520080"/>
        <c:axId val="49526800"/>
      </c:lineChart>
      <c:catAx>
        <c:axId val="95778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789424"/>
        <c:crosses val="autoZero"/>
        <c:auto val="1"/>
        <c:lblAlgn val="ctr"/>
        <c:lblOffset val="100"/>
        <c:noMultiLvlLbl val="0"/>
      </c:catAx>
      <c:valAx>
        <c:axId val="95778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7785104"/>
        <c:crosses val="autoZero"/>
        <c:crossBetween val="between"/>
      </c:valAx>
      <c:valAx>
        <c:axId val="49526800"/>
        <c:scaling>
          <c:orientation val="minMax"/>
        </c:scaling>
        <c:delete val="0"/>
        <c:axPos val="r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520080"/>
        <c:crosses val="max"/>
        <c:crossBetween val="between"/>
      </c:valAx>
      <c:catAx>
        <c:axId val="49520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9526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C048-3575-FC0C-C4EE-C842582B8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DA3D-53CA-3144-AA2E-4B5D585E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F67B-B60B-F57E-1BEA-37303D22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3819-F006-2A15-6C09-F0E0827A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A926-B97C-A0E0-7B8B-90ABA18C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D065-2F80-FDFC-4526-D01BD20E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0D70C-C289-39E1-EE10-34A0F72FB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CFAA-8997-0EB1-B535-841635F5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C976-8CB7-874B-72E6-1017252A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0695-3B94-3F04-101F-3B24CD6E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4D89B-DE94-8B4B-0BE1-ED9D2E869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B6209-3A64-121E-C418-F79019F35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80F2B-0160-793A-0DC8-63A4E05F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2AE8-AD76-5941-003E-7D00FC5A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6256-179D-38E8-3F5D-649452EF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E078-FA0E-B598-FFD2-E59E15F1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0A27-352D-CF6D-BE06-301E908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FEEB-7B4D-E433-3FDF-F25FE73F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1F10-990E-B0AF-E1C9-761A3C1C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DFEA-1617-81D0-F45A-1DBE3AF4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D0E4-9AC1-FCC9-95CA-3A8265CB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CA481-3316-141F-C309-B859CF15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9651-5152-6F9C-6C29-36666F95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F083-C7F1-009B-41CB-21F99D31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9095-CFE5-A42C-129F-00BC68D3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3331-324F-8CDF-5947-9ABF8F1D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1F63-072C-7F02-524E-9C2E1F8D3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69B5B-2497-A79F-191D-3D2327733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B2AFD-F358-A962-7F70-0263D6D9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43BE1-2E40-6D7F-9558-AE8AF347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CB06-7AFC-5D1A-CF1F-3CC23961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20D0-3045-F454-1055-3A8BE055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9CA80-78FE-C658-76CC-4CFB0BCA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C2B96-06A4-4727-F2AC-074936B0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1C481-39AD-DB59-4205-FD4EF78B1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9EBE9-F756-AE2E-DB9B-4F8AD60AB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62C03-52FA-31C9-B61F-0102EFE6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B9908-6B0A-E3B2-E673-C0946846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66E5B-1BBC-AE01-FED9-4330878A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1A8A-B35A-D61C-7089-E8746132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F25AA-47CA-4CDA-020C-79FBD82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D6862-E123-7AE1-5351-2B1D18E5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9A32A-7E2D-4E29-73C1-DDCF5703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5F23A-731B-4C9E-0F57-2D15045E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B392A-F85A-A30A-C471-CDEB4552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394FF-F9F7-FB8D-11D8-A618A1F5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7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3F5F-37A9-941E-4B6E-10FE0C92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4490-93A9-ED98-1F0E-BC6BCDCE8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DC2A5-95C5-8EC7-CA85-02BC9A16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B228-7826-87B6-1D92-2B2820C8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5C3EE-F1F4-9ED1-773D-CB37004E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F24A-E33D-9CE8-AADA-8264EC04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56C9-8D0F-4A2F-B05D-08D874D9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A8226-4591-ADA6-D005-8A74504EC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1F372-7846-EC3D-6070-DDF01B69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900E-10BC-2D63-07EE-228B68EB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94CFB-E8EB-52B6-FAB6-CC43658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B42EF-A8B6-3880-5D07-24F96E95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9288-72C2-CA8E-8B50-8B48E786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7AE33-6FED-A982-F166-E0F3232B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874C-1C70-B1BC-04D5-0C71DF8C1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0A28-1C5F-40C3-AFAD-8E78D4CFF84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0471-7A37-CD11-20A3-1046AF7FC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85C71-284E-500E-3F34-5E5DE6F4A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E12E3-E621-4B53-BE39-A10C7A2B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007C-271A-AC7E-3277-CAFDA3DEF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Underreporting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7280E-752B-0BC8-1B8A-933801F03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D027-8916-4295-06B2-511CE3C1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282B3-2A5F-F8E5-285F-3D690103C7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70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538-FE52-4F90-D860-291911E5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540541-F22A-F4F0-15B0-D3D71D839A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69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FF807A-E8BD-E92B-210C-FD57F31F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reporting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235FA-F2D1-EE81-DDCC-B9660F8964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F785F-A632-5D6E-6ADC-CF7FB871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23284" cy="4351338"/>
          </a:xfrm>
        </p:spPr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IHME data set</a:t>
            </a:r>
          </a:p>
          <a:p>
            <a:pPr lvl="1"/>
            <a:r>
              <a:rPr lang="en-US" dirty="0"/>
              <a:t>Reported cases (</a:t>
            </a:r>
            <a:r>
              <a:rPr lang="en-US" dirty="0" err="1"/>
              <a:t>cases_mean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7 day average</a:t>
            </a:r>
          </a:p>
          <a:p>
            <a:pPr lvl="1"/>
            <a:r>
              <a:rPr lang="en-US" dirty="0"/>
              <a:t>Estimated infections (</a:t>
            </a:r>
            <a:r>
              <a:rPr lang="en-US" dirty="0" err="1"/>
              <a:t>infections_mean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7 day average</a:t>
            </a:r>
          </a:p>
        </p:txBody>
      </p:sp>
    </p:spTree>
    <p:extLst>
      <p:ext uri="{BB962C8B-B14F-4D97-AF65-F5344CB8AC3E}">
        <p14:creationId xmlns:p14="http://schemas.microsoft.com/office/powerpoint/2010/main" val="282924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FA6E-1812-9BBA-A7B1-BFE369BA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07029" cy="1325563"/>
          </a:xfrm>
        </p:spPr>
        <p:txBody>
          <a:bodyPr/>
          <a:lstStyle/>
          <a:p>
            <a:r>
              <a:rPr lang="en-US" dirty="0"/>
              <a:t>USA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5BE0D7-A7F9-1496-EE0D-711C60A0E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691368"/>
              </p:ext>
            </p:extLst>
          </p:nvPr>
        </p:nvGraphicFramePr>
        <p:xfrm>
          <a:off x="838200" y="14990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493283-B362-B185-40CB-681BE03EE930}"/>
              </a:ext>
            </a:extLst>
          </p:cNvPr>
          <p:cNvSpPr txBox="1"/>
          <p:nvPr/>
        </p:nvSpPr>
        <p:spPr>
          <a:xfrm>
            <a:off x="9308431" y="5557786"/>
            <a:ext cx="2599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% of infections reported: </a:t>
            </a:r>
          </a:p>
          <a:p>
            <a:r>
              <a:rPr lang="en-US" dirty="0"/>
              <a:t>mean </a:t>
            </a:r>
            <a:r>
              <a:rPr lang="en-US" b="1" dirty="0"/>
              <a:t>21%</a:t>
            </a:r>
            <a:r>
              <a:rPr lang="en-US" dirty="0"/>
              <a:t>,</a:t>
            </a:r>
          </a:p>
          <a:p>
            <a:r>
              <a:rPr lang="en-US" dirty="0"/>
              <a:t>min </a:t>
            </a:r>
            <a:r>
              <a:rPr lang="en-US" b="1" dirty="0"/>
              <a:t>0.7%</a:t>
            </a:r>
            <a:r>
              <a:rPr lang="en-US" dirty="0"/>
              <a:t>, </a:t>
            </a:r>
          </a:p>
          <a:p>
            <a:r>
              <a:rPr lang="en-US" dirty="0"/>
              <a:t>April 01, 2023, </a:t>
            </a:r>
            <a:r>
              <a:rPr lang="en-US" b="1" dirty="0"/>
              <a:t>6%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10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F0AE-99B3-8826-16AD-AC25ACBE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44842" cy="1325563"/>
          </a:xfrm>
        </p:spPr>
        <p:txBody>
          <a:bodyPr/>
          <a:lstStyle/>
          <a:p>
            <a:r>
              <a:rPr lang="en-US" dirty="0"/>
              <a:t>UK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A26371-4500-9DAE-AEA1-0DA576F95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929404"/>
              </p:ext>
            </p:extLst>
          </p:nvPr>
        </p:nvGraphicFramePr>
        <p:xfrm>
          <a:off x="838200" y="139248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41E1CF-B2D5-C23D-5931-F20DA68F6BB2}"/>
              </a:ext>
            </a:extLst>
          </p:cNvPr>
          <p:cNvSpPr txBox="1"/>
          <p:nvPr/>
        </p:nvSpPr>
        <p:spPr>
          <a:xfrm>
            <a:off x="9055769" y="5657671"/>
            <a:ext cx="2599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% of infections reported: </a:t>
            </a:r>
          </a:p>
          <a:p>
            <a:r>
              <a:rPr lang="en-US" dirty="0"/>
              <a:t>mean </a:t>
            </a:r>
            <a:r>
              <a:rPr lang="en-US" b="1" dirty="0"/>
              <a:t>32%</a:t>
            </a:r>
            <a:r>
              <a:rPr lang="en-US" dirty="0"/>
              <a:t>,</a:t>
            </a:r>
          </a:p>
          <a:p>
            <a:r>
              <a:rPr lang="en-US" dirty="0"/>
              <a:t>min </a:t>
            </a:r>
            <a:r>
              <a:rPr lang="en-US" b="1" dirty="0"/>
              <a:t>0.2%</a:t>
            </a:r>
            <a:r>
              <a:rPr lang="en-US" dirty="0"/>
              <a:t>, </a:t>
            </a:r>
          </a:p>
          <a:p>
            <a:r>
              <a:rPr lang="en-US" dirty="0"/>
              <a:t>April 01, 2023, </a:t>
            </a:r>
            <a:r>
              <a:rPr lang="en-US" b="1" dirty="0"/>
              <a:t>8.8%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04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04FC-3A9C-E543-0945-1545DA03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69695" cy="1325563"/>
          </a:xfrm>
        </p:spPr>
        <p:txBody>
          <a:bodyPr/>
          <a:lstStyle/>
          <a:p>
            <a:r>
              <a:rPr lang="en-US" dirty="0"/>
              <a:t>Canada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CD52EF-39BA-F672-9126-5F2543F1C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37461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852829-69E0-D7C5-0E0F-85B3946C166B}"/>
              </a:ext>
            </a:extLst>
          </p:cNvPr>
          <p:cNvSpPr txBox="1"/>
          <p:nvPr/>
        </p:nvSpPr>
        <p:spPr>
          <a:xfrm>
            <a:off x="9055769" y="5578559"/>
            <a:ext cx="2599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% of infections reported: </a:t>
            </a:r>
          </a:p>
          <a:p>
            <a:r>
              <a:rPr lang="en-US" dirty="0"/>
              <a:t>mean </a:t>
            </a:r>
            <a:r>
              <a:rPr lang="en-US" b="1" dirty="0"/>
              <a:t>19%</a:t>
            </a:r>
            <a:r>
              <a:rPr lang="en-US" dirty="0"/>
              <a:t>,</a:t>
            </a:r>
          </a:p>
          <a:p>
            <a:r>
              <a:rPr lang="en-US" dirty="0"/>
              <a:t>min </a:t>
            </a:r>
            <a:r>
              <a:rPr lang="en-US" b="1" dirty="0"/>
              <a:t>0.3%</a:t>
            </a:r>
            <a:r>
              <a:rPr lang="en-US" dirty="0"/>
              <a:t>, </a:t>
            </a:r>
          </a:p>
          <a:p>
            <a:r>
              <a:rPr lang="en-US" dirty="0"/>
              <a:t>April 01, 2023, </a:t>
            </a:r>
            <a:r>
              <a:rPr lang="en-US" b="1" dirty="0"/>
              <a:t>3%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774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DB92-80E3-BBCE-8C7B-02B5CE08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2E8020-B286-8A7A-2FB1-FDE41C885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902220"/>
              </p:ext>
            </p:extLst>
          </p:nvPr>
        </p:nvGraphicFramePr>
        <p:xfrm>
          <a:off x="838200" y="145895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F44DB8-218E-C678-3C14-861F89342A40}"/>
              </a:ext>
            </a:extLst>
          </p:cNvPr>
          <p:cNvSpPr txBox="1"/>
          <p:nvPr/>
        </p:nvSpPr>
        <p:spPr>
          <a:xfrm>
            <a:off x="8337884" y="5602623"/>
            <a:ext cx="331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% of infections reported: </a:t>
            </a:r>
          </a:p>
          <a:p>
            <a:r>
              <a:rPr lang="en-US" dirty="0"/>
              <a:t>mean </a:t>
            </a:r>
            <a:r>
              <a:rPr lang="en-US" b="1" dirty="0"/>
              <a:t>35%</a:t>
            </a:r>
            <a:r>
              <a:rPr lang="en-US" dirty="0"/>
              <a:t>,</a:t>
            </a:r>
          </a:p>
          <a:p>
            <a:r>
              <a:rPr lang="en-US" dirty="0"/>
              <a:t>min </a:t>
            </a:r>
            <a:r>
              <a:rPr lang="en-US" b="1" dirty="0"/>
              <a:t>0.0%</a:t>
            </a:r>
            <a:r>
              <a:rPr lang="en-US" dirty="0"/>
              <a:t>, </a:t>
            </a:r>
          </a:p>
          <a:p>
            <a:r>
              <a:rPr lang="en-US" dirty="0"/>
              <a:t>April 01, 2023, </a:t>
            </a:r>
            <a:r>
              <a:rPr lang="en-US" b="1" dirty="0"/>
              <a:t>19%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92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FA41-BDE7-7159-7DA8-EDEA424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Sweden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9046EE-03D7-C867-3EE1-2F763138A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31351"/>
              </p:ext>
            </p:extLst>
          </p:nvPr>
        </p:nvGraphicFramePr>
        <p:xfrm>
          <a:off x="838200" y="153687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551AE2-4624-C9B4-6B75-53F501A67B36}"/>
              </a:ext>
            </a:extLst>
          </p:cNvPr>
          <p:cNvSpPr txBox="1"/>
          <p:nvPr/>
        </p:nvSpPr>
        <p:spPr>
          <a:xfrm>
            <a:off x="8337884" y="5602623"/>
            <a:ext cx="331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% of infections reported: </a:t>
            </a:r>
          </a:p>
          <a:p>
            <a:r>
              <a:rPr lang="en-US" dirty="0"/>
              <a:t>mean </a:t>
            </a:r>
            <a:r>
              <a:rPr lang="en-US" b="1" dirty="0"/>
              <a:t>33%</a:t>
            </a:r>
            <a:r>
              <a:rPr lang="en-US" dirty="0"/>
              <a:t>,</a:t>
            </a:r>
          </a:p>
          <a:p>
            <a:r>
              <a:rPr lang="en-US" dirty="0"/>
              <a:t>min </a:t>
            </a:r>
            <a:r>
              <a:rPr lang="en-US" b="1" dirty="0"/>
              <a:t>0.0%</a:t>
            </a:r>
            <a:r>
              <a:rPr lang="en-US" dirty="0"/>
              <a:t>, </a:t>
            </a:r>
          </a:p>
          <a:p>
            <a:r>
              <a:rPr lang="en-US" dirty="0"/>
              <a:t>April 01, 2023, </a:t>
            </a:r>
            <a:r>
              <a:rPr lang="en-US" b="1" dirty="0"/>
              <a:t>4%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80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F069-2E68-6053-D145-1283CD18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4BED99-2CB8-2EB7-F27D-68419EB65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299430"/>
              </p:ext>
            </p:extLst>
          </p:nvPr>
        </p:nvGraphicFramePr>
        <p:xfrm>
          <a:off x="838200" y="163310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309DD6-5603-49E0-2637-76F512DA248B}"/>
              </a:ext>
            </a:extLst>
          </p:cNvPr>
          <p:cNvSpPr txBox="1"/>
          <p:nvPr/>
        </p:nvSpPr>
        <p:spPr>
          <a:xfrm>
            <a:off x="8337884" y="5662783"/>
            <a:ext cx="331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% of infections reported: </a:t>
            </a:r>
          </a:p>
          <a:p>
            <a:r>
              <a:rPr lang="en-US" dirty="0"/>
              <a:t>mean </a:t>
            </a:r>
            <a:r>
              <a:rPr lang="en-US" b="1" dirty="0"/>
              <a:t>23%</a:t>
            </a:r>
            <a:r>
              <a:rPr lang="en-US" dirty="0"/>
              <a:t>,</a:t>
            </a:r>
          </a:p>
          <a:p>
            <a:r>
              <a:rPr lang="en-US" dirty="0"/>
              <a:t>min </a:t>
            </a:r>
            <a:r>
              <a:rPr lang="en-US" b="1" dirty="0"/>
              <a:t>0.0%</a:t>
            </a:r>
            <a:r>
              <a:rPr lang="en-US" dirty="0"/>
              <a:t>, </a:t>
            </a:r>
          </a:p>
          <a:p>
            <a:r>
              <a:rPr lang="en-US" dirty="0"/>
              <a:t>April 01, 2023, </a:t>
            </a:r>
            <a:r>
              <a:rPr lang="en-US" b="1" dirty="0"/>
              <a:t>21%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741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D80F-3DDA-A926-EFAC-40D723B5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31AE4C-2804-D35D-2CC5-AF1B92A93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282930"/>
              </p:ext>
            </p:extLst>
          </p:nvPr>
        </p:nvGraphicFramePr>
        <p:xfrm>
          <a:off x="838200" y="163312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524141-1307-9AEC-AD7E-51920E9044D0}"/>
              </a:ext>
            </a:extLst>
          </p:cNvPr>
          <p:cNvSpPr txBox="1"/>
          <p:nvPr/>
        </p:nvSpPr>
        <p:spPr>
          <a:xfrm>
            <a:off x="8337884" y="5662783"/>
            <a:ext cx="331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% of infections reported: </a:t>
            </a:r>
          </a:p>
          <a:p>
            <a:r>
              <a:rPr lang="en-US" dirty="0"/>
              <a:t>mean </a:t>
            </a:r>
            <a:r>
              <a:rPr lang="en-US" b="1" dirty="0"/>
              <a:t>20%</a:t>
            </a:r>
            <a:r>
              <a:rPr lang="en-US" dirty="0"/>
              <a:t>,</a:t>
            </a:r>
          </a:p>
          <a:p>
            <a:r>
              <a:rPr lang="en-US" dirty="0"/>
              <a:t>min </a:t>
            </a:r>
            <a:r>
              <a:rPr lang="en-US" b="1" dirty="0"/>
              <a:t>0.2%</a:t>
            </a:r>
            <a:r>
              <a:rPr lang="en-US" dirty="0"/>
              <a:t>, </a:t>
            </a:r>
          </a:p>
          <a:p>
            <a:r>
              <a:rPr lang="en-US" dirty="0"/>
              <a:t>April 01, 2023, </a:t>
            </a:r>
            <a:r>
              <a:rPr lang="en-US" b="1" dirty="0"/>
              <a:t>18%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28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175</Words>
  <Application>Microsoft Office PowerPoint</Application>
  <PresentationFormat>Widescreen</PresentationFormat>
  <Paragraphs>53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Underreporting analysis</vt:lpstr>
      <vt:lpstr>Under reporting</vt:lpstr>
      <vt:lpstr>USA</vt:lpstr>
      <vt:lpstr>UK</vt:lpstr>
      <vt:lpstr>Canada</vt:lpstr>
      <vt:lpstr>France</vt:lpstr>
      <vt:lpstr>Sweden</vt:lpstr>
      <vt:lpstr>Australia</vt:lpstr>
      <vt:lpstr>Japan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Mustapha M. Mustapha</dc:creator>
  <cp:lastModifiedBy>Mustapha M. Mustapha</cp:lastModifiedBy>
  <cp:revision>7</cp:revision>
  <dcterms:created xsi:type="dcterms:W3CDTF">2023-04-13T11:44:15Z</dcterms:created>
  <dcterms:modified xsi:type="dcterms:W3CDTF">2023-04-14T13:37:55Z</dcterms:modified>
</cp:coreProperties>
</file>